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007A"/>
    <a:srgbClr val="E2001A"/>
    <a:srgbClr val="FABB00"/>
    <a:srgbClr val="8BAD3F"/>
    <a:srgbClr val="5F0030"/>
    <a:srgbClr val="4B4B4A"/>
    <a:srgbClr val="002546"/>
    <a:srgbClr val="EE7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F2EA46-6A3D-431D-8932-2775838311AF}" v="252" dt="2022-07-15T08:17:19.91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48" autoAdjust="0"/>
    <p:restoredTop sz="94660"/>
  </p:normalViewPr>
  <p:slideViewPr>
    <p:cSldViewPr snapToGrid="0">
      <p:cViewPr>
        <p:scale>
          <a:sx n="84" d="100"/>
          <a:sy n="84" d="100"/>
        </p:scale>
        <p:origin x="270" y="17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fia Majse Samsøe Dahl" userId="018486ff-3843-4375-80e3-15f7bb19073c" providerId="ADAL" clId="{5BF2EA46-6A3D-431D-8932-2775838311AF}"/>
    <pc:docChg chg="undo custSel modSld">
      <pc:chgData name="Sofia Majse Samsøe Dahl" userId="018486ff-3843-4375-80e3-15f7bb19073c" providerId="ADAL" clId="{5BF2EA46-6A3D-431D-8932-2775838311AF}" dt="2022-07-26T08:20:58.163" v="168" actId="14100"/>
      <pc:docMkLst>
        <pc:docMk/>
      </pc:docMkLst>
      <pc:sldChg chg="modSp mod">
        <pc:chgData name="Sofia Majse Samsøe Dahl" userId="018486ff-3843-4375-80e3-15f7bb19073c" providerId="ADAL" clId="{5BF2EA46-6A3D-431D-8932-2775838311AF}" dt="2022-07-26T08:09:54.488" v="27" actId="403"/>
        <pc:sldMkLst>
          <pc:docMk/>
          <pc:sldMk cId="2416553015" sldId="256"/>
        </pc:sldMkLst>
        <pc:spChg chg="mod">
          <ac:chgData name="Sofia Majse Samsøe Dahl" userId="018486ff-3843-4375-80e3-15f7bb19073c" providerId="ADAL" clId="{5BF2EA46-6A3D-431D-8932-2775838311AF}" dt="2022-07-26T08:09:54.488" v="27" actId="403"/>
          <ac:spMkLst>
            <pc:docMk/>
            <pc:sldMk cId="2416553015" sldId="256"/>
            <ac:spMk id="383" creationId="{C4DC3895-3A49-4A49-A823-EF5048BA918A}"/>
          </ac:spMkLst>
        </pc:spChg>
        <pc:spChg chg="mod">
          <ac:chgData name="Sofia Majse Samsøe Dahl" userId="018486ff-3843-4375-80e3-15f7bb19073c" providerId="ADAL" clId="{5BF2EA46-6A3D-431D-8932-2775838311AF}" dt="2022-07-26T08:09:46.298" v="26" actId="1076"/>
          <ac:spMkLst>
            <pc:docMk/>
            <pc:sldMk cId="2416553015" sldId="256"/>
            <ac:spMk id="419" creationId="{7F3D2BA0-7D45-4C1C-80BF-F5D1FC0C731B}"/>
          </ac:spMkLst>
        </pc:spChg>
      </pc:sldChg>
      <pc:sldChg chg="modSp mod">
        <pc:chgData name="Sofia Majse Samsøe Dahl" userId="018486ff-3843-4375-80e3-15f7bb19073c" providerId="ADAL" clId="{5BF2EA46-6A3D-431D-8932-2775838311AF}" dt="2022-07-26T08:10:09.443" v="29" actId="255"/>
        <pc:sldMkLst>
          <pc:docMk/>
          <pc:sldMk cId="3460529888" sldId="257"/>
        </pc:sldMkLst>
        <pc:spChg chg="mod">
          <ac:chgData name="Sofia Majse Samsøe Dahl" userId="018486ff-3843-4375-80e3-15f7bb19073c" providerId="ADAL" clId="{5BF2EA46-6A3D-431D-8932-2775838311AF}" dt="2022-07-26T08:10:09.443" v="29" actId="255"/>
          <ac:spMkLst>
            <pc:docMk/>
            <pc:sldMk cId="3460529888" sldId="257"/>
            <ac:spMk id="121" creationId="{4D512501-444D-46E6-8228-A13C73EC49BC}"/>
          </ac:spMkLst>
        </pc:spChg>
        <pc:spChg chg="mod">
          <ac:chgData name="Sofia Majse Samsøe Dahl" userId="018486ff-3843-4375-80e3-15f7bb19073c" providerId="ADAL" clId="{5BF2EA46-6A3D-431D-8932-2775838311AF}" dt="2022-07-26T08:10:03.215" v="28" actId="255"/>
          <ac:spMkLst>
            <pc:docMk/>
            <pc:sldMk cId="3460529888" sldId="257"/>
            <ac:spMk id="122" creationId="{B82CF92E-A9D5-4D98-999B-DF9533A66AF1}"/>
          </ac:spMkLst>
        </pc:spChg>
      </pc:sldChg>
      <pc:sldChg chg="modSp mod">
        <pc:chgData name="Sofia Majse Samsøe Dahl" userId="018486ff-3843-4375-80e3-15f7bb19073c" providerId="ADAL" clId="{5BF2EA46-6A3D-431D-8932-2775838311AF}" dt="2022-07-26T08:18:02.610" v="114" actId="403"/>
        <pc:sldMkLst>
          <pc:docMk/>
          <pc:sldMk cId="4120544028" sldId="258"/>
        </pc:sldMkLst>
        <pc:spChg chg="mod">
          <ac:chgData name="Sofia Majse Samsøe Dahl" userId="018486ff-3843-4375-80e3-15f7bb19073c" providerId="ADAL" clId="{5BF2EA46-6A3D-431D-8932-2775838311AF}" dt="2022-07-26T08:14:20.565" v="61" actId="1076"/>
          <ac:spMkLst>
            <pc:docMk/>
            <pc:sldMk cId="4120544028" sldId="258"/>
            <ac:spMk id="70" creationId="{4E076731-AC1D-47F7-BBC3-412429DCE00B}"/>
          </ac:spMkLst>
        </pc:spChg>
        <pc:spChg chg="mod">
          <ac:chgData name="Sofia Majse Samsøe Dahl" userId="018486ff-3843-4375-80e3-15f7bb19073c" providerId="ADAL" clId="{5BF2EA46-6A3D-431D-8932-2775838311AF}" dt="2022-07-26T08:14:15.347" v="59" actId="1076"/>
          <ac:spMkLst>
            <pc:docMk/>
            <pc:sldMk cId="4120544028" sldId="258"/>
            <ac:spMk id="71" creationId="{A952B867-47F1-44AF-93D0-0351771EC83A}"/>
          </ac:spMkLst>
        </pc:spChg>
        <pc:spChg chg="mod">
          <ac:chgData name="Sofia Majse Samsøe Dahl" userId="018486ff-3843-4375-80e3-15f7bb19073c" providerId="ADAL" clId="{5BF2EA46-6A3D-431D-8932-2775838311AF}" dt="2022-07-26T08:14:34.447" v="65" actId="14100"/>
          <ac:spMkLst>
            <pc:docMk/>
            <pc:sldMk cId="4120544028" sldId="258"/>
            <ac:spMk id="86" creationId="{EA6500CC-232A-4388-BB0E-B2C287B853D4}"/>
          </ac:spMkLst>
        </pc:spChg>
        <pc:spChg chg="mod">
          <ac:chgData name="Sofia Majse Samsøe Dahl" userId="018486ff-3843-4375-80e3-15f7bb19073c" providerId="ADAL" clId="{5BF2EA46-6A3D-431D-8932-2775838311AF}" dt="2022-07-26T08:16:30.279" v="92" actId="1076"/>
          <ac:spMkLst>
            <pc:docMk/>
            <pc:sldMk cId="4120544028" sldId="258"/>
            <ac:spMk id="87" creationId="{0354AD11-4B1B-4BA9-9607-CEE1F28939A6}"/>
          </ac:spMkLst>
        </pc:spChg>
        <pc:spChg chg="mod">
          <ac:chgData name="Sofia Majse Samsøe Dahl" userId="018486ff-3843-4375-80e3-15f7bb19073c" providerId="ADAL" clId="{5BF2EA46-6A3D-431D-8932-2775838311AF}" dt="2022-07-26T08:18:02.610" v="114" actId="403"/>
          <ac:spMkLst>
            <pc:docMk/>
            <pc:sldMk cId="4120544028" sldId="258"/>
            <ac:spMk id="88" creationId="{E5AF26B5-5F4F-4E83-A0F1-E4D35B2BBC93}"/>
          </ac:spMkLst>
        </pc:spChg>
        <pc:spChg chg="mod">
          <ac:chgData name="Sofia Majse Samsøe Dahl" userId="018486ff-3843-4375-80e3-15f7bb19073c" providerId="ADAL" clId="{5BF2EA46-6A3D-431D-8932-2775838311AF}" dt="2022-07-26T08:16:28.816" v="91" actId="14100"/>
          <ac:spMkLst>
            <pc:docMk/>
            <pc:sldMk cId="4120544028" sldId="258"/>
            <ac:spMk id="89" creationId="{8CEB2DE7-10C4-4A3C-8B56-47600FD25FCA}"/>
          </ac:spMkLst>
        </pc:spChg>
        <pc:spChg chg="mod">
          <ac:chgData name="Sofia Majse Samsøe Dahl" userId="018486ff-3843-4375-80e3-15f7bb19073c" providerId="ADAL" clId="{5BF2EA46-6A3D-431D-8932-2775838311AF}" dt="2022-07-26T08:16:13.126" v="88" actId="1076"/>
          <ac:spMkLst>
            <pc:docMk/>
            <pc:sldMk cId="4120544028" sldId="258"/>
            <ac:spMk id="91" creationId="{388FCDA1-3D39-451E-9033-9966741F28C6}"/>
          </ac:spMkLst>
        </pc:spChg>
        <pc:spChg chg="mod">
          <ac:chgData name="Sofia Majse Samsøe Dahl" userId="018486ff-3843-4375-80e3-15f7bb19073c" providerId="ADAL" clId="{5BF2EA46-6A3D-431D-8932-2775838311AF}" dt="2022-07-26T08:16:57.237" v="100" actId="14100"/>
          <ac:spMkLst>
            <pc:docMk/>
            <pc:sldMk cId="4120544028" sldId="258"/>
            <ac:spMk id="92" creationId="{D110C16B-AF61-444D-BA64-0E237FB9B1E4}"/>
          </ac:spMkLst>
        </pc:spChg>
        <pc:grpChg chg="mod">
          <ac:chgData name="Sofia Majse Samsøe Dahl" userId="018486ff-3843-4375-80e3-15f7bb19073c" providerId="ADAL" clId="{5BF2EA46-6A3D-431D-8932-2775838311AF}" dt="2022-07-26T08:14:24.187" v="62" actId="1076"/>
          <ac:grpSpMkLst>
            <pc:docMk/>
            <pc:sldMk cId="4120544028" sldId="258"/>
            <ac:grpSpMk id="20" creationId="{C848DEB1-8E03-4A98-AA17-61C1F4EAC2E4}"/>
          </ac:grpSpMkLst>
        </pc:grpChg>
        <pc:grpChg chg="mod">
          <ac:chgData name="Sofia Majse Samsøe Dahl" userId="018486ff-3843-4375-80e3-15f7bb19073c" providerId="ADAL" clId="{5BF2EA46-6A3D-431D-8932-2775838311AF}" dt="2022-07-26T08:14:28.135" v="64" actId="1076"/>
          <ac:grpSpMkLst>
            <pc:docMk/>
            <pc:sldMk cId="4120544028" sldId="258"/>
            <ac:grpSpMk id="23" creationId="{62DCECF3-2065-4D62-9D5B-C3F9BE428362}"/>
          </ac:grpSpMkLst>
        </pc:grpChg>
        <pc:grpChg chg="mod">
          <ac:chgData name="Sofia Majse Samsøe Dahl" userId="018486ff-3843-4375-80e3-15f7bb19073c" providerId="ADAL" clId="{5BF2EA46-6A3D-431D-8932-2775838311AF}" dt="2022-07-26T08:16:10.522" v="86" actId="1076"/>
          <ac:grpSpMkLst>
            <pc:docMk/>
            <pc:sldMk cId="4120544028" sldId="258"/>
            <ac:grpSpMk id="47" creationId="{04C9C30A-4F84-4BCD-A416-48AD4293797D}"/>
          </ac:grpSpMkLst>
        </pc:grpChg>
        <pc:grpChg chg="mod">
          <ac:chgData name="Sofia Majse Samsøe Dahl" userId="018486ff-3843-4375-80e3-15f7bb19073c" providerId="ADAL" clId="{5BF2EA46-6A3D-431D-8932-2775838311AF}" dt="2022-07-26T08:16:19.925" v="89" actId="1076"/>
          <ac:grpSpMkLst>
            <pc:docMk/>
            <pc:sldMk cId="4120544028" sldId="258"/>
            <ac:grpSpMk id="50" creationId="{3B724ED6-22BD-4916-A112-B8B8DA2E38EC}"/>
          </ac:grpSpMkLst>
        </pc:grpChg>
        <pc:grpChg chg="mod">
          <ac:chgData name="Sofia Majse Samsøe Dahl" userId="018486ff-3843-4375-80e3-15f7bb19073c" providerId="ADAL" clId="{5BF2EA46-6A3D-431D-8932-2775838311AF}" dt="2022-07-26T08:16:08.339" v="85" actId="1076"/>
          <ac:grpSpMkLst>
            <pc:docMk/>
            <pc:sldMk cId="4120544028" sldId="258"/>
            <ac:grpSpMk id="59" creationId="{C163AF77-C475-43E0-83E0-EAFA58C54CD0}"/>
          </ac:grpSpMkLst>
        </pc:grpChg>
        <pc:picChg chg="mod">
          <ac:chgData name="Sofia Majse Samsøe Dahl" userId="018486ff-3843-4375-80e3-15f7bb19073c" providerId="ADAL" clId="{5BF2EA46-6A3D-431D-8932-2775838311AF}" dt="2022-07-26T08:14:26.061" v="63" actId="1076"/>
          <ac:picMkLst>
            <pc:docMk/>
            <pc:sldMk cId="4120544028" sldId="258"/>
            <ac:picMk id="15" creationId="{0B3F555B-53A4-4054-BE1F-54DE22E867ED}"/>
          </ac:picMkLst>
        </pc:picChg>
      </pc:sldChg>
      <pc:sldChg chg="modSp mod">
        <pc:chgData name="Sofia Majse Samsøe Dahl" userId="018486ff-3843-4375-80e3-15f7bb19073c" providerId="ADAL" clId="{5BF2EA46-6A3D-431D-8932-2775838311AF}" dt="2022-07-26T08:19:11.139" v="131" actId="14100"/>
        <pc:sldMkLst>
          <pc:docMk/>
          <pc:sldMk cId="2223784807" sldId="259"/>
        </pc:sldMkLst>
        <pc:spChg chg="mod">
          <ac:chgData name="Sofia Majse Samsøe Dahl" userId="018486ff-3843-4375-80e3-15f7bb19073c" providerId="ADAL" clId="{5BF2EA46-6A3D-431D-8932-2775838311AF}" dt="2022-07-26T08:18:13.632" v="117" actId="1076"/>
          <ac:spMkLst>
            <pc:docMk/>
            <pc:sldMk cId="2223784807" sldId="259"/>
            <ac:spMk id="8" creationId="{4AC8AEB5-B093-4D72-9F56-ACFCB805C1B1}"/>
          </ac:spMkLst>
        </pc:spChg>
        <pc:spChg chg="mod">
          <ac:chgData name="Sofia Majse Samsøe Dahl" userId="018486ff-3843-4375-80e3-15f7bb19073c" providerId="ADAL" clId="{5BF2EA46-6A3D-431D-8932-2775838311AF}" dt="2022-07-26T08:18:28.726" v="119" actId="1076"/>
          <ac:spMkLst>
            <pc:docMk/>
            <pc:sldMk cId="2223784807" sldId="259"/>
            <ac:spMk id="64" creationId="{72C17C6F-5526-4E10-91CC-ACCD736B04A2}"/>
          </ac:spMkLst>
        </pc:spChg>
        <pc:spChg chg="mod">
          <ac:chgData name="Sofia Majse Samsøe Dahl" userId="018486ff-3843-4375-80e3-15f7bb19073c" providerId="ADAL" clId="{5BF2EA46-6A3D-431D-8932-2775838311AF}" dt="2022-07-26T08:18:32.420" v="120" actId="1076"/>
          <ac:spMkLst>
            <pc:docMk/>
            <pc:sldMk cId="2223784807" sldId="259"/>
            <ac:spMk id="65" creationId="{49191799-A4DF-42AC-8C0E-EC12D8F37AA5}"/>
          </ac:spMkLst>
        </pc:spChg>
        <pc:spChg chg="mod">
          <ac:chgData name="Sofia Majse Samsøe Dahl" userId="018486ff-3843-4375-80e3-15f7bb19073c" providerId="ADAL" clId="{5BF2EA46-6A3D-431D-8932-2775838311AF}" dt="2022-07-26T08:18:33.808" v="121" actId="1076"/>
          <ac:spMkLst>
            <pc:docMk/>
            <pc:sldMk cId="2223784807" sldId="259"/>
            <ac:spMk id="66" creationId="{1E646971-53BF-4A9E-9634-2DCA607DA2A4}"/>
          </ac:spMkLst>
        </pc:spChg>
        <pc:spChg chg="mod">
          <ac:chgData name="Sofia Majse Samsøe Dahl" userId="018486ff-3843-4375-80e3-15f7bb19073c" providerId="ADAL" clId="{5BF2EA46-6A3D-431D-8932-2775838311AF}" dt="2022-07-26T08:18:39.469" v="122" actId="255"/>
          <ac:spMkLst>
            <pc:docMk/>
            <pc:sldMk cId="2223784807" sldId="259"/>
            <ac:spMk id="67" creationId="{A593B90A-F8F1-4AC4-970A-39A8CFABEA31}"/>
          </ac:spMkLst>
        </pc:spChg>
        <pc:spChg chg="mod">
          <ac:chgData name="Sofia Majse Samsøe Dahl" userId="018486ff-3843-4375-80e3-15f7bb19073c" providerId="ADAL" clId="{5BF2EA46-6A3D-431D-8932-2775838311AF}" dt="2022-07-26T08:18:53.078" v="123" actId="14100"/>
          <ac:spMkLst>
            <pc:docMk/>
            <pc:sldMk cId="2223784807" sldId="259"/>
            <ac:spMk id="70" creationId="{E81DF0AC-64AC-473E-B423-4AA26FCF0229}"/>
          </ac:spMkLst>
        </pc:spChg>
        <pc:spChg chg="mod">
          <ac:chgData name="Sofia Majse Samsøe Dahl" userId="018486ff-3843-4375-80e3-15f7bb19073c" providerId="ADAL" clId="{5BF2EA46-6A3D-431D-8932-2775838311AF}" dt="2022-07-26T08:19:11.139" v="131" actId="14100"/>
          <ac:spMkLst>
            <pc:docMk/>
            <pc:sldMk cId="2223784807" sldId="259"/>
            <ac:spMk id="72" creationId="{C256D056-3DD2-4A81-A5D6-D28016286911}"/>
          </ac:spMkLst>
        </pc:spChg>
      </pc:sldChg>
      <pc:sldChg chg="modSp mod">
        <pc:chgData name="Sofia Majse Samsøe Dahl" userId="018486ff-3843-4375-80e3-15f7bb19073c" providerId="ADAL" clId="{5BF2EA46-6A3D-431D-8932-2775838311AF}" dt="2022-07-26T08:19:58.526" v="147" actId="14100"/>
        <pc:sldMkLst>
          <pc:docMk/>
          <pc:sldMk cId="1092365515" sldId="260"/>
        </pc:sldMkLst>
        <pc:spChg chg="mod">
          <ac:chgData name="Sofia Majse Samsøe Dahl" userId="018486ff-3843-4375-80e3-15f7bb19073c" providerId="ADAL" clId="{5BF2EA46-6A3D-431D-8932-2775838311AF}" dt="2022-07-26T08:19:30.382" v="134" actId="1076"/>
          <ac:spMkLst>
            <pc:docMk/>
            <pc:sldMk cId="1092365515" sldId="260"/>
            <ac:spMk id="9" creationId="{8C542EB8-7BE1-4B95-8942-964689458067}"/>
          </ac:spMkLst>
        </pc:spChg>
        <pc:spChg chg="mod">
          <ac:chgData name="Sofia Majse Samsøe Dahl" userId="018486ff-3843-4375-80e3-15f7bb19073c" providerId="ADAL" clId="{5BF2EA46-6A3D-431D-8932-2775838311AF}" dt="2022-07-26T08:19:45.976" v="140" actId="14100"/>
          <ac:spMkLst>
            <pc:docMk/>
            <pc:sldMk cId="1092365515" sldId="260"/>
            <ac:spMk id="91" creationId="{F8A9EA54-1DC1-41AE-B907-594379E2800F}"/>
          </ac:spMkLst>
        </pc:spChg>
        <pc:spChg chg="mod">
          <ac:chgData name="Sofia Majse Samsøe Dahl" userId="018486ff-3843-4375-80e3-15f7bb19073c" providerId="ADAL" clId="{5BF2EA46-6A3D-431D-8932-2775838311AF}" dt="2022-07-26T08:19:58.526" v="147" actId="14100"/>
          <ac:spMkLst>
            <pc:docMk/>
            <pc:sldMk cId="1092365515" sldId="260"/>
            <ac:spMk id="92" creationId="{374915C1-C64A-4A8F-AD1C-01F312AB73CB}"/>
          </ac:spMkLst>
        </pc:spChg>
        <pc:picChg chg="mod">
          <ac:chgData name="Sofia Majse Samsøe Dahl" userId="018486ff-3843-4375-80e3-15f7bb19073c" providerId="ADAL" clId="{5BF2EA46-6A3D-431D-8932-2775838311AF}" dt="2022-07-26T08:19:32.605" v="135" actId="1076"/>
          <ac:picMkLst>
            <pc:docMk/>
            <pc:sldMk cId="1092365515" sldId="260"/>
            <ac:picMk id="119" creationId="{CBE9BB13-9D25-4ADD-9913-13C8E08A9B10}"/>
          </ac:picMkLst>
        </pc:picChg>
      </pc:sldChg>
      <pc:sldChg chg="modSp mod">
        <pc:chgData name="Sofia Majse Samsøe Dahl" userId="018486ff-3843-4375-80e3-15f7bb19073c" providerId="ADAL" clId="{5BF2EA46-6A3D-431D-8932-2775838311AF}" dt="2022-07-26T08:20:58.163" v="168" actId="14100"/>
        <pc:sldMkLst>
          <pc:docMk/>
          <pc:sldMk cId="2126449839" sldId="261"/>
        </pc:sldMkLst>
        <pc:spChg chg="mod">
          <ac:chgData name="Sofia Majse Samsøe Dahl" userId="018486ff-3843-4375-80e3-15f7bb19073c" providerId="ADAL" clId="{5BF2EA46-6A3D-431D-8932-2775838311AF}" dt="2022-07-26T08:20:03.001" v="148" actId="403"/>
          <ac:spMkLst>
            <pc:docMk/>
            <pc:sldMk cId="2126449839" sldId="261"/>
            <ac:spMk id="8" creationId="{5932616E-4CA0-49BA-BD4D-1ACE1E1B4771}"/>
          </ac:spMkLst>
        </pc:spChg>
        <pc:spChg chg="mod">
          <ac:chgData name="Sofia Majse Samsøe Dahl" userId="018486ff-3843-4375-80e3-15f7bb19073c" providerId="ADAL" clId="{5BF2EA46-6A3D-431D-8932-2775838311AF}" dt="2022-07-26T08:20:35.583" v="160" actId="255"/>
          <ac:spMkLst>
            <pc:docMk/>
            <pc:sldMk cId="2126449839" sldId="261"/>
            <ac:spMk id="9" creationId="{41A47B7B-6137-42E7-A763-2A24BB022ACE}"/>
          </ac:spMkLst>
        </pc:spChg>
        <pc:spChg chg="mod">
          <ac:chgData name="Sofia Majse Samsøe Dahl" userId="018486ff-3843-4375-80e3-15f7bb19073c" providerId="ADAL" clId="{5BF2EA46-6A3D-431D-8932-2775838311AF}" dt="2022-07-26T08:20:14.548" v="150" actId="255"/>
          <ac:spMkLst>
            <pc:docMk/>
            <pc:sldMk cId="2126449839" sldId="261"/>
            <ac:spMk id="12" creationId="{789638CA-9FA3-4683-A6C6-34BCA5A69511}"/>
          </ac:spMkLst>
        </pc:spChg>
        <pc:spChg chg="mod">
          <ac:chgData name="Sofia Majse Samsøe Dahl" userId="018486ff-3843-4375-80e3-15f7bb19073c" providerId="ADAL" clId="{5BF2EA46-6A3D-431D-8932-2775838311AF}" dt="2022-07-26T08:20:31.768" v="159" actId="14100"/>
          <ac:spMkLst>
            <pc:docMk/>
            <pc:sldMk cId="2126449839" sldId="261"/>
            <ac:spMk id="149" creationId="{90B6CBE8-79A3-4C1E-B691-0BB1388FD9BE}"/>
          </ac:spMkLst>
        </pc:spChg>
        <pc:spChg chg="mod">
          <ac:chgData name="Sofia Majse Samsøe Dahl" userId="018486ff-3843-4375-80e3-15f7bb19073c" providerId="ADAL" clId="{5BF2EA46-6A3D-431D-8932-2775838311AF}" dt="2022-07-26T08:20:58.163" v="168" actId="14100"/>
          <ac:spMkLst>
            <pc:docMk/>
            <pc:sldMk cId="2126449839" sldId="261"/>
            <ac:spMk id="150" creationId="{A00FD203-EE4C-42DF-BA02-B34B44A6D731}"/>
          </ac:spMkLst>
        </pc:spChg>
        <pc:picChg chg="mod">
          <ac:chgData name="Sofia Majse Samsøe Dahl" userId="018486ff-3843-4375-80e3-15f7bb19073c" providerId="ADAL" clId="{5BF2EA46-6A3D-431D-8932-2775838311AF}" dt="2022-07-26T08:20:07.006" v="149" actId="1076"/>
          <ac:picMkLst>
            <pc:docMk/>
            <pc:sldMk cId="2126449839" sldId="261"/>
            <ac:picMk id="178" creationId="{E6FA8913-AF5F-4711-AFDD-F912468EF739}"/>
          </ac:picMkLst>
        </pc:picChg>
      </pc:sldChg>
    </pc:docChg>
  </pc:docChgLst>
  <pc:docChgLst>
    <pc:chgData name="Sofia Majse Samsøe Johansen" userId="018486ff-3843-4375-80e3-15f7bb19073c" providerId="ADAL" clId="{5BF2EA46-6A3D-431D-8932-2775838311AF}"/>
    <pc:docChg chg="undo redo custSel addSld modSld">
      <pc:chgData name="Sofia Majse Samsøe Johansen" userId="018486ff-3843-4375-80e3-15f7bb19073c" providerId="ADAL" clId="{5BF2EA46-6A3D-431D-8932-2775838311AF}" dt="2022-07-15T08:26:23.950" v="2904" actId="404"/>
      <pc:docMkLst>
        <pc:docMk/>
      </pc:docMkLst>
      <pc:sldChg chg="addSp delSp modSp mod">
        <pc:chgData name="Sofia Majse Samsøe Johansen" userId="018486ff-3843-4375-80e3-15f7bb19073c" providerId="ADAL" clId="{5BF2EA46-6A3D-431D-8932-2775838311AF}" dt="2022-07-15T08:26:23.950" v="2904" actId="404"/>
        <pc:sldMkLst>
          <pc:docMk/>
          <pc:sldMk cId="2416553015" sldId="256"/>
        </pc:sldMkLst>
        <pc:spChg chg="mod">
          <ac:chgData name="Sofia Majse Samsøe Johansen" userId="018486ff-3843-4375-80e3-15f7bb19073c" providerId="ADAL" clId="{5BF2EA46-6A3D-431D-8932-2775838311AF}" dt="2022-07-14T09:43:23.456" v="1016" actId="207"/>
          <ac:spMkLst>
            <pc:docMk/>
            <pc:sldMk cId="2416553015" sldId="256"/>
            <ac:spMk id="68" creationId="{D309669D-901E-4B91-B232-68B6DB4E9D51}"/>
          </ac:spMkLst>
        </pc:spChg>
        <pc:spChg chg="mod">
          <ac:chgData name="Sofia Majse Samsøe Johansen" userId="018486ff-3843-4375-80e3-15f7bb19073c" providerId="ADAL" clId="{5BF2EA46-6A3D-431D-8932-2775838311AF}" dt="2022-07-14T09:44:17.568" v="1026" actId="1076"/>
          <ac:spMkLst>
            <pc:docMk/>
            <pc:sldMk cId="2416553015" sldId="256"/>
            <ac:spMk id="157" creationId="{F4E6B0D6-60E6-4C34-AC48-6A8748F5B77A}"/>
          </ac:spMkLst>
        </pc:spChg>
        <pc:spChg chg="mod">
          <ac:chgData name="Sofia Majse Samsøe Johansen" userId="018486ff-3843-4375-80e3-15f7bb19073c" providerId="ADAL" clId="{5BF2EA46-6A3D-431D-8932-2775838311AF}" dt="2022-07-14T09:43:34.083" v="1017" actId="207"/>
          <ac:spMkLst>
            <pc:docMk/>
            <pc:sldMk cId="2416553015" sldId="256"/>
            <ac:spMk id="165" creationId="{5BEB1428-4C58-4991-9265-9FC2ED84262D}"/>
          </ac:spMkLst>
        </pc:spChg>
        <pc:spChg chg="mod">
          <ac:chgData name="Sofia Majse Samsøe Johansen" userId="018486ff-3843-4375-80e3-15f7bb19073c" providerId="ADAL" clId="{5BF2EA46-6A3D-431D-8932-2775838311AF}" dt="2022-07-14T09:43:38.813" v="1018" actId="207"/>
          <ac:spMkLst>
            <pc:docMk/>
            <pc:sldMk cId="2416553015" sldId="256"/>
            <ac:spMk id="166" creationId="{701B4EA9-A6D9-463A-88ED-AF1ACCB265FA}"/>
          </ac:spMkLst>
        </pc:spChg>
        <pc:spChg chg="mod">
          <ac:chgData name="Sofia Majse Samsøe Johansen" userId="018486ff-3843-4375-80e3-15f7bb19073c" providerId="ADAL" clId="{5BF2EA46-6A3D-431D-8932-2775838311AF}" dt="2022-07-14T09:43:06.483" v="1015" actId="207"/>
          <ac:spMkLst>
            <pc:docMk/>
            <pc:sldMk cId="2416553015" sldId="256"/>
            <ac:spMk id="187" creationId="{73185E85-E2DE-41DC-956A-21B382C36C3A}"/>
          </ac:spMkLst>
        </pc:spChg>
        <pc:spChg chg="mod">
          <ac:chgData name="Sofia Majse Samsøe Johansen" userId="018486ff-3843-4375-80e3-15f7bb19073c" providerId="ADAL" clId="{5BF2EA46-6A3D-431D-8932-2775838311AF}" dt="2022-07-14T09:44:06.955" v="1024" actId="207"/>
          <ac:spMkLst>
            <pc:docMk/>
            <pc:sldMk cId="2416553015" sldId="256"/>
            <ac:spMk id="311" creationId="{E4D2CB37-1278-47CF-9F09-559D9A5F61CD}"/>
          </ac:spMkLst>
        </pc:spChg>
        <pc:spChg chg="mod">
          <ac:chgData name="Sofia Majse Samsøe Johansen" userId="018486ff-3843-4375-80e3-15f7bb19073c" providerId="ADAL" clId="{5BF2EA46-6A3D-431D-8932-2775838311AF}" dt="2022-07-14T09:43:48.994" v="1020" actId="207"/>
          <ac:spMkLst>
            <pc:docMk/>
            <pc:sldMk cId="2416553015" sldId="256"/>
            <ac:spMk id="318" creationId="{C7537CFB-6E75-4FCC-A762-C20CB054E577}"/>
          </ac:spMkLst>
        </pc:spChg>
        <pc:spChg chg="mod">
          <ac:chgData name="Sofia Majse Samsøe Johansen" userId="018486ff-3843-4375-80e3-15f7bb19073c" providerId="ADAL" clId="{5BF2EA46-6A3D-431D-8932-2775838311AF}" dt="2022-07-14T09:43:43.765" v="1019" actId="207"/>
          <ac:spMkLst>
            <pc:docMk/>
            <pc:sldMk cId="2416553015" sldId="256"/>
            <ac:spMk id="319" creationId="{0A021202-D395-463C-9F5C-940AFB9A01B1}"/>
          </ac:spMkLst>
        </pc:spChg>
        <pc:spChg chg="mod">
          <ac:chgData name="Sofia Majse Samsøe Johansen" userId="018486ff-3843-4375-80e3-15f7bb19073c" providerId="ADAL" clId="{5BF2EA46-6A3D-431D-8932-2775838311AF}" dt="2022-07-14T09:42:10.149" v="1002" actId="207"/>
          <ac:spMkLst>
            <pc:docMk/>
            <pc:sldMk cId="2416553015" sldId="256"/>
            <ac:spMk id="320" creationId="{39F639A5-44A6-4CE3-98F2-8D86F35FB620}"/>
          </ac:spMkLst>
        </pc:spChg>
        <pc:spChg chg="mod">
          <ac:chgData name="Sofia Majse Samsøe Johansen" userId="018486ff-3843-4375-80e3-15f7bb19073c" providerId="ADAL" clId="{5BF2EA46-6A3D-431D-8932-2775838311AF}" dt="2022-07-14T09:26:10.229" v="955" actId="14100"/>
          <ac:spMkLst>
            <pc:docMk/>
            <pc:sldMk cId="2416553015" sldId="256"/>
            <ac:spMk id="340" creationId="{44CABEAD-90DF-4B67-902B-CC71228F7429}"/>
          </ac:spMkLst>
        </pc:spChg>
        <pc:spChg chg="mod">
          <ac:chgData name="Sofia Majse Samsøe Johansen" userId="018486ff-3843-4375-80e3-15f7bb19073c" providerId="ADAL" clId="{5BF2EA46-6A3D-431D-8932-2775838311AF}" dt="2022-07-15T08:26:23.950" v="2904" actId="404"/>
          <ac:spMkLst>
            <pc:docMk/>
            <pc:sldMk cId="2416553015" sldId="256"/>
            <ac:spMk id="383" creationId="{C4DC3895-3A49-4A49-A823-EF5048BA918A}"/>
          </ac:spMkLst>
        </pc:spChg>
        <pc:spChg chg="mod ord">
          <ac:chgData name="Sofia Majse Samsøe Johansen" userId="018486ff-3843-4375-80e3-15f7bb19073c" providerId="ADAL" clId="{5BF2EA46-6A3D-431D-8932-2775838311AF}" dt="2022-07-14T09:42:55.986" v="1010" actId="170"/>
          <ac:spMkLst>
            <pc:docMk/>
            <pc:sldMk cId="2416553015" sldId="256"/>
            <ac:spMk id="412" creationId="{BA7814CA-157E-409E-BA3E-6113665A1BC7}"/>
          </ac:spMkLst>
        </pc:spChg>
        <pc:spChg chg="mod">
          <ac:chgData name="Sofia Majse Samsøe Johansen" userId="018486ff-3843-4375-80e3-15f7bb19073c" providerId="ADAL" clId="{5BF2EA46-6A3D-431D-8932-2775838311AF}" dt="2022-07-14T09:42:34.814" v="1004" actId="1076"/>
          <ac:spMkLst>
            <pc:docMk/>
            <pc:sldMk cId="2416553015" sldId="256"/>
            <ac:spMk id="418" creationId="{3308DAC9-6CC4-407E-8A34-7E2B6210DB6F}"/>
          </ac:spMkLst>
        </pc:spChg>
        <pc:spChg chg="mod">
          <ac:chgData name="Sofia Majse Samsøe Johansen" userId="018486ff-3843-4375-80e3-15f7bb19073c" providerId="ADAL" clId="{5BF2EA46-6A3D-431D-8932-2775838311AF}" dt="2022-07-15T08:26:01.967" v="2899" actId="255"/>
          <ac:spMkLst>
            <pc:docMk/>
            <pc:sldMk cId="2416553015" sldId="256"/>
            <ac:spMk id="419" creationId="{7F3D2BA0-7D45-4C1C-80BF-F5D1FC0C731B}"/>
          </ac:spMkLst>
        </pc:spChg>
        <pc:spChg chg="mod">
          <ac:chgData name="Sofia Majse Samsøe Johansen" userId="018486ff-3843-4375-80e3-15f7bb19073c" providerId="ADAL" clId="{5BF2EA46-6A3D-431D-8932-2775838311AF}" dt="2022-07-14T09:29:08.303" v="992" actId="206"/>
          <ac:spMkLst>
            <pc:docMk/>
            <pc:sldMk cId="2416553015" sldId="256"/>
            <ac:spMk id="422" creationId="{39015C8C-61DA-4444-9E74-9D7463CCA0FB}"/>
          </ac:spMkLst>
        </pc:spChg>
        <pc:spChg chg="add del">
          <ac:chgData name="Sofia Majse Samsøe Johansen" userId="018486ff-3843-4375-80e3-15f7bb19073c" providerId="ADAL" clId="{5BF2EA46-6A3D-431D-8932-2775838311AF}" dt="2022-07-14T09:04:21.909" v="1" actId="478"/>
          <ac:spMkLst>
            <pc:docMk/>
            <pc:sldMk cId="2416553015" sldId="256"/>
            <ac:spMk id="424" creationId="{6B574F42-EBF5-4917-8E82-44F61A78A269}"/>
          </ac:spMkLst>
        </pc:spChg>
        <pc:spChg chg="add mod">
          <ac:chgData name="Sofia Majse Samsøe Johansen" userId="018486ff-3843-4375-80e3-15f7bb19073c" providerId="ADAL" clId="{5BF2EA46-6A3D-431D-8932-2775838311AF}" dt="2022-07-14T09:27:16.862" v="973" actId="1076"/>
          <ac:spMkLst>
            <pc:docMk/>
            <pc:sldMk cId="2416553015" sldId="256"/>
            <ac:spMk id="425" creationId="{0A2CC500-78F6-469C-AC6C-96CB9A5DC82F}"/>
          </ac:spMkLst>
        </pc:spChg>
        <pc:spChg chg="add mod">
          <ac:chgData name="Sofia Majse Samsøe Johansen" userId="018486ff-3843-4375-80e3-15f7bb19073c" providerId="ADAL" clId="{5BF2EA46-6A3D-431D-8932-2775838311AF}" dt="2022-07-14T09:28:22.049" v="988" actId="206"/>
          <ac:spMkLst>
            <pc:docMk/>
            <pc:sldMk cId="2416553015" sldId="256"/>
            <ac:spMk id="426" creationId="{611309D4-869B-40E3-8720-4E17EC5AFB5D}"/>
          </ac:spMkLst>
        </pc:spChg>
        <pc:spChg chg="mod">
          <ac:chgData name="Sofia Majse Samsøe Johansen" userId="018486ff-3843-4375-80e3-15f7bb19073c" providerId="ADAL" clId="{5BF2EA46-6A3D-431D-8932-2775838311AF}" dt="2022-07-14T09:14:02.241" v="605" actId="27803"/>
          <ac:spMkLst>
            <pc:docMk/>
            <pc:sldMk cId="2416553015" sldId="256"/>
            <ac:spMk id="433" creationId="{5841A27C-775C-431F-B194-0AC51DEB6999}"/>
          </ac:spMkLst>
        </pc:spChg>
        <pc:spChg chg="mod">
          <ac:chgData name="Sofia Majse Samsøe Johansen" userId="018486ff-3843-4375-80e3-15f7bb19073c" providerId="ADAL" clId="{5BF2EA46-6A3D-431D-8932-2775838311AF}" dt="2022-07-14T09:14:02.241" v="605" actId="27803"/>
          <ac:spMkLst>
            <pc:docMk/>
            <pc:sldMk cId="2416553015" sldId="256"/>
            <ac:spMk id="434" creationId="{97E7746B-5244-4B69-9F58-D56AD0E41CA7}"/>
          </ac:spMkLst>
        </pc:spChg>
        <pc:spChg chg="mod">
          <ac:chgData name="Sofia Majse Samsøe Johansen" userId="018486ff-3843-4375-80e3-15f7bb19073c" providerId="ADAL" clId="{5BF2EA46-6A3D-431D-8932-2775838311AF}" dt="2022-07-14T09:14:02.241" v="605" actId="27803"/>
          <ac:spMkLst>
            <pc:docMk/>
            <pc:sldMk cId="2416553015" sldId="256"/>
            <ac:spMk id="435" creationId="{75121B68-D430-498D-B6D7-ABFD34B1FE6E}"/>
          </ac:spMkLst>
        </pc:spChg>
        <pc:spChg chg="mod">
          <ac:chgData name="Sofia Majse Samsøe Johansen" userId="018486ff-3843-4375-80e3-15f7bb19073c" providerId="ADAL" clId="{5BF2EA46-6A3D-431D-8932-2775838311AF}" dt="2022-07-14T09:14:02.241" v="605" actId="27803"/>
          <ac:spMkLst>
            <pc:docMk/>
            <pc:sldMk cId="2416553015" sldId="256"/>
            <ac:spMk id="436" creationId="{BE69B5A7-A2FA-4D6E-A08A-D220F87E2949}"/>
          </ac:spMkLst>
        </pc:spChg>
        <pc:spChg chg="mod">
          <ac:chgData name="Sofia Majse Samsøe Johansen" userId="018486ff-3843-4375-80e3-15f7bb19073c" providerId="ADAL" clId="{5BF2EA46-6A3D-431D-8932-2775838311AF}" dt="2022-07-14T09:14:02.241" v="605" actId="27803"/>
          <ac:spMkLst>
            <pc:docMk/>
            <pc:sldMk cId="2416553015" sldId="256"/>
            <ac:spMk id="437" creationId="{43652977-5FCE-47CB-AA87-291C77B543D4}"/>
          </ac:spMkLst>
        </pc:spChg>
        <pc:spChg chg="mod">
          <ac:chgData name="Sofia Majse Samsøe Johansen" userId="018486ff-3843-4375-80e3-15f7bb19073c" providerId="ADAL" clId="{5BF2EA46-6A3D-431D-8932-2775838311AF}" dt="2022-07-14T09:14:02.241" v="605" actId="27803"/>
          <ac:spMkLst>
            <pc:docMk/>
            <pc:sldMk cId="2416553015" sldId="256"/>
            <ac:spMk id="438" creationId="{8DD17B86-74B7-4399-9096-A34435C958AD}"/>
          </ac:spMkLst>
        </pc:spChg>
        <pc:spChg chg="mod">
          <ac:chgData name="Sofia Majse Samsøe Johansen" userId="018486ff-3843-4375-80e3-15f7bb19073c" providerId="ADAL" clId="{5BF2EA46-6A3D-431D-8932-2775838311AF}" dt="2022-07-14T09:14:02.241" v="605" actId="27803"/>
          <ac:spMkLst>
            <pc:docMk/>
            <pc:sldMk cId="2416553015" sldId="256"/>
            <ac:spMk id="439" creationId="{0D62ECF7-42C6-4B07-AE26-AF5F70375867}"/>
          </ac:spMkLst>
        </pc:spChg>
        <pc:spChg chg="mod">
          <ac:chgData name="Sofia Majse Samsøe Johansen" userId="018486ff-3843-4375-80e3-15f7bb19073c" providerId="ADAL" clId="{5BF2EA46-6A3D-431D-8932-2775838311AF}" dt="2022-07-14T09:14:02.241" v="605" actId="27803"/>
          <ac:spMkLst>
            <pc:docMk/>
            <pc:sldMk cId="2416553015" sldId="256"/>
            <ac:spMk id="441" creationId="{A6B832CC-C1E7-4866-96E0-1E2F16CA8208}"/>
          </ac:spMkLst>
        </pc:spChg>
        <pc:spChg chg="mod">
          <ac:chgData name="Sofia Majse Samsøe Johansen" userId="018486ff-3843-4375-80e3-15f7bb19073c" providerId="ADAL" clId="{5BF2EA46-6A3D-431D-8932-2775838311AF}" dt="2022-07-14T09:14:02.241" v="605" actId="27803"/>
          <ac:spMkLst>
            <pc:docMk/>
            <pc:sldMk cId="2416553015" sldId="256"/>
            <ac:spMk id="442" creationId="{423BDC2C-9048-4FE7-B4FD-0135474A988D}"/>
          </ac:spMkLst>
        </pc:spChg>
        <pc:spChg chg="mod">
          <ac:chgData name="Sofia Majse Samsøe Johansen" userId="018486ff-3843-4375-80e3-15f7bb19073c" providerId="ADAL" clId="{5BF2EA46-6A3D-431D-8932-2775838311AF}" dt="2022-07-14T09:14:02.241" v="605" actId="27803"/>
          <ac:spMkLst>
            <pc:docMk/>
            <pc:sldMk cId="2416553015" sldId="256"/>
            <ac:spMk id="443" creationId="{A1096A8F-70D4-4B7B-918F-39C595BA80A4}"/>
          </ac:spMkLst>
        </pc:spChg>
        <pc:spChg chg="mod">
          <ac:chgData name="Sofia Majse Samsøe Johansen" userId="018486ff-3843-4375-80e3-15f7bb19073c" providerId="ADAL" clId="{5BF2EA46-6A3D-431D-8932-2775838311AF}" dt="2022-07-14T09:14:02.241" v="605" actId="27803"/>
          <ac:spMkLst>
            <pc:docMk/>
            <pc:sldMk cId="2416553015" sldId="256"/>
            <ac:spMk id="444" creationId="{2FDCAB69-97F9-4A02-BBD3-29B8477840AB}"/>
          </ac:spMkLst>
        </pc:spChg>
        <pc:spChg chg="mod">
          <ac:chgData name="Sofia Majse Samsøe Johansen" userId="018486ff-3843-4375-80e3-15f7bb19073c" providerId="ADAL" clId="{5BF2EA46-6A3D-431D-8932-2775838311AF}" dt="2022-07-14T09:14:02.241" v="605" actId="27803"/>
          <ac:spMkLst>
            <pc:docMk/>
            <pc:sldMk cId="2416553015" sldId="256"/>
            <ac:spMk id="445" creationId="{2DF71BDA-CB31-4F73-8426-4831711D7B35}"/>
          </ac:spMkLst>
        </pc:spChg>
        <pc:spChg chg="mod">
          <ac:chgData name="Sofia Majse Samsøe Johansen" userId="018486ff-3843-4375-80e3-15f7bb19073c" providerId="ADAL" clId="{5BF2EA46-6A3D-431D-8932-2775838311AF}" dt="2022-07-14T09:14:02.241" v="605" actId="27803"/>
          <ac:spMkLst>
            <pc:docMk/>
            <pc:sldMk cId="2416553015" sldId="256"/>
            <ac:spMk id="447" creationId="{6B7CCA03-F4A4-4DEE-B2A3-68DC0390500E}"/>
          </ac:spMkLst>
        </pc:spChg>
        <pc:spChg chg="mod">
          <ac:chgData name="Sofia Majse Samsøe Johansen" userId="018486ff-3843-4375-80e3-15f7bb19073c" providerId="ADAL" clId="{5BF2EA46-6A3D-431D-8932-2775838311AF}" dt="2022-07-14T09:14:02.241" v="605" actId="27803"/>
          <ac:spMkLst>
            <pc:docMk/>
            <pc:sldMk cId="2416553015" sldId="256"/>
            <ac:spMk id="448" creationId="{3B1A8412-78DF-42BF-A2B8-86FBD54C92FF}"/>
          </ac:spMkLst>
        </pc:spChg>
        <pc:spChg chg="mod">
          <ac:chgData name="Sofia Majse Samsøe Johansen" userId="018486ff-3843-4375-80e3-15f7bb19073c" providerId="ADAL" clId="{5BF2EA46-6A3D-431D-8932-2775838311AF}" dt="2022-07-14T09:14:02.241" v="605" actId="27803"/>
          <ac:spMkLst>
            <pc:docMk/>
            <pc:sldMk cId="2416553015" sldId="256"/>
            <ac:spMk id="451" creationId="{13A9EA3A-2E46-49EF-8B90-8414E45E35D3}"/>
          </ac:spMkLst>
        </pc:spChg>
        <pc:spChg chg="mod">
          <ac:chgData name="Sofia Majse Samsøe Johansen" userId="018486ff-3843-4375-80e3-15f7bb19073c" providerId="ADAL" clId="{5BF2EA46-6A3D-431D-8932-2775838311AF}" dt="2022-07-14T09:14:02.241" v="605" actId="27803"/>
          <ac:spMkLst>
            <pc:docMk/>
            <pc:sldMk cId="2416553015" sldId="256"/>
            <ac:spMk id="452" creationId="{6DA8B749-9A9B-4744-8FE3-C82E7718C6EF}"/>
          </ac:spMkLst>
        </pc:spChg>
        <pc:spChg chg="mod">
          <ac:chgData name="Sofia Majse Samsøe Johansen" userId="018486ff-3843-4375-80e3-15f7bb19073c" providerId="ADAL" clId="{5BF2EA46-6A3D-431D-8932-2775838311AF}" dt="2022-07-14T09:14:02.241" v="605" actId="27803"/>
          <ac:spMkLst>
            <pc:docMk/>
            <pc:sldMk cId="2416553015" sldId="256"/>
            <ac:spMk id="453" creationId="{9ADB0B78-FF6D-43ED-B504-0E877919ACD0}"/>
          </ac:spMkLst>
        </pc:spChg>
        <pc:spChg chg="mod">
          <ac:chgData name="Sofia Majse Samsøe Johansen" userId="018486ff-3843-4375-80e3-15f7bb19073c" providerId="ADAL" clId="{5BF2EA46-6A3D-431D-8932-2775838311AF}" dt="2022-07-14T09:14:02.241" v="605" actId="27803"/>
          <ac:spMkLst>
            <pc:docMk/>
            <pc:sldMk cId="2416553015" sldId="256"/>
            <ac:spMk id="455" creationId="{11987E5A-EB42-483D-888D-88C7AD597663}"/>
          </ac:spMkLst>
        </pc:spChg>
        <pc:spChg chg="mod">
          <ac:chgData name="Sofia Majse Samsøe Johansen" userId="018486ff-3843-4375-80e3-15f7bb19073c" providerId="ADAL" clId="{5BF2EA46-6A3D-431D-8932-2775838311AF}" dt="2022-07-14T09:14:02.241" v="605" actId="27803"/>
          <ac:spMkLst>
            <pc:docMk/>
            <pc:sldMk cId="2416553015" sldId="256"/>
            <ac:spMk id="456" creationId="{48656CF1-FAE0-4F0E-8189-150E397E7B88}"/>
          </ac:spMkLst>
        </pc:spChg>
        <pc:spChg chg="mod">
          <ac:chgData name="Sofia Majse Samsøe Johansen" userId="018486ff-3843-4375-80e3-15f7bb19073c" providerId="ADAL" clId="{5BF2EA46-6A3D-431D-8932-2775838311AF}" dt="2022-07-14T09:14:02.241" v="605" actId="27803"/>
          <ac:spMkLst>
            <pc:docMk/>
            <pc:sldMk cId="2416553015" sldId="256"/>
            <ac:spMk id="457" creationId="{3BF87EFC-5A5D-48BD-BB6F-7E97D736D8A0}"/>
          </ac:spMkLst>
        </pc:spChg>
        <pc:spChg chg="mod">
          <ac:chgData name="Sofia Majse Samsøe Johansen" userId="018486ff-3843-4375-80e3-15f7bb19073c" providerId="ADAL" clId="{5BF2EA46-6A3D-431D-8932-2775838311AF}" dt="2022-07-14T09:14:02.241" v="605" actId="27803"/>
          <ac:spMkLst>
            <pc:docMk/>
            <pc:sldMk cId="2416553015" sldId="256"/>
            <ac:spMk id="458" creationId="{D6FFDB56-504E-4CEB-9C77-B8E1C62B3F08}"/>
          </ac:spMkLst>
        </pc:spChg>
        <pc:spChg chg="add del mod">
          <ac:chgData name="Sofia Majse Samsøe Johansen" userId="018486ff-3843-4375-80e3-15f7bb19073c" providerId="ADAL" clId="{5BF2EA46-6A3D-431D-8932-2775838311AF}" dt="2022-07-14T09:14:02.241" v="605" actId="27803"/>
          <ac:spMkLst>
            <pc:docMk/>
            <pc:sldMk cId="2416553015" sldId="256"/>
            <ac:spMk id="460" creationId="{D325460B-B53C-466F-908E-5E2DC03CA67B}"/>
          </ac:spMkLst>
        </pc:spChg>
        <pc:spChg chg="mod">
          <ac:chgData name="Sofia Majse Samsøe Johansen" userId="018486ff-3843-4375-80e3-15f7bb19073c" providerId="ADAL" clId="{5BF2EA46-6A3D-431D-8932-2775838311AF}" dt="2022-07-14T09:14:02.241" v="605" actId="27803"/>
          <ac:spMkLst>
            <pc:docMk/>
            <pc:sldMk cId="2416553015" sldId="256"/>
            <ac:spMk id="461" creationId="{81D344A8-7145-42C0-A776-D19FD7BE5AEC}"/>
          </ac:spMkLst>
        </pc:spChg>
        <pc:spChg chg="mod">
          <ac:chgData name="Sofia Majse Samsøe Johansen" userId="018486ff-3843-4375-80e3-15f7bb19073c" providerId="ADAL" clId="{5BF2EA46-6A3D-431D-8932-2775838311AF}" dt="2022-07-14T09:14:02.241" v="605" actId="27803"/>
          <ac:spMkLst>
            <pc:docMk/>
            <pc:sldMk cId="2416553015" sldId="256"/>
            <ac:spMk id="463" creationId="{28F3C6B9-4305-4CB9-8D15-13F433B623F1}"/>
          </ac:spMkLst>
        </pc:spChg>
        <pc:spChg chg="mod">
          <ac:chgData name="Sofia Majse Samsøe Johansen" userId="018486ff-3843-4375-80e3-15f7bb19073c" providerId="ADAL" clId="{5BF2EA46-6A3D-431D-8932-2775838311AF}" dt="2022-07-14T09:14:02.241" v="605" actId="27803"/>
          <ac:spMkLst>
            <pc:docMk/>
            <pc:sldMk cId="2416553015" sldId="256"/>
            <ac:spMk id="464" creationId="{75B2203B-FB18-4C4E-9BFD-7F4F0BB5C2ED}"/>
          </ac:spMkLst>
        </pc:spChg>
        <pc:spChg chg="mod">
          <ac:chgData name="Sofia Majse Samsøe Johansen" userId="018486ff-3843-4375-80e3-15f7bb19073c" providerId="ADAL" clId="{5BF2EA46-6A3D-431D-8932-2775838311AF}" dt="2022-07-14T09:14:02.241" v="605" actId="27803"/>
          <ac:spMkLst>
            <pc:docMk/>
            <pc:sldMk cId="2416553015" sldId="256"/>
            <ac:spMk id="465" creationId="{8B2000A0-8CC2-4A88-9DE8-80C0348C15E1}"/>
          </ac:spMkLst>
        </pc:spChg>
        <pc:spChg chg="mod">
          <ac:chgData name="Sofia Majse Samsøe Johansen" userId="018486ff-3843-4375-80e3-15f7bb19073c" providerId="ADAL" clId="{5BF2EA46-6A3D-431D-8932-2775838311AF}" dt="2022-07-14T09:14:02.241" v="605" actId="27803"/>
          <ac:spMkLst>
            <pc:docMk/>
            <pc:sldMk cId="2416553015" sldId="256"/>
            <ac:spMk id="466" creationId="{F5557C2D-9884-4F13-B9ED-51E5B1907052}"/>
          </ac:spMkLst>
        </pc:spChg>
        <pc:spChg chg="mod">
          <ac:chgData name="Sofia Majse Samsøe Johansen" userId="018486ff-3843-4375-80e3-15f7bb19073c" providerId="ADAL" clId="{5BF2EA46-6A3D-431D-8932-2775838311AF}" dt="2022-07-14T09:14:02.241" v="605" actId="27803"/>
          <ac:spMkLst>
            <pc:docMk/>
            <pc:sldMk cId="2416553015" sldId="256"/>
            <ac:spMk id="467" creationId="{13311332-A2E8-41F9-96E0-666F8AF2A34C}"/>
          </ac:spMkLst>
        </pc:spChg>
        <pc:spChg chg="mod">
          <ac:chgData name="Sofia Majse Samsøe Johansen" userId="018486ff-3843-4375-80e3-15f7bb19073c" providerId="ADAL" clId="{5BF2EA46-6A3D-431D-8932-2775838311AF}" dt="2022-07-14T09:14:02.241" v="605" actId="27803"/>
          <ac:spMkLst>
            <pc:docMk/>
            <pc:sldMk cId="2416553015" sldId="256"/>
            <ac:spMk id="468" creationId="{103E1104-EE2E-4062-8CD9-DC63B44EAB4B}"/>
          </ac:spMkLst>
        </pc:spChg>
        <pc:spChg chg="mod">
          <ac:chgData name="Sofia Majse Samsøe Johansen" userId="018486ff-3843-4375-80e3-15f7bb19073c" providerId="ADAL" clId="{5BF2EA46-6A3D-431D-8932-2775838311AF}" dt="2022-07-14T09:14:02.241" v="605" actId="27803"/>
          <ac:spMkLst>
            <pc:docMk/>
            <pc:sldMk cId="2416553015" sldId="256"/>
            <ac:spMk id="469" creationId="{A7930C43-911A-4969-A531-85DEA0273A5C}"/>
          </ac:spMkLst>
        </pc:spChg>
        <pc:spChg chg="mod">
          <ac:chgData name="Sofia Majse Samsøe Johansen" userId="018486ff-3843-4375-80e3-15f7bb19073c" providerId="ADAL" clId="{5BF2EA46-6A3D-431D-8932-2775838311AF}" dt="2022-07-14T09:14:02.241" v="605" actId="27803"/>
          <ac:spMkLst>
            <pc:docMk/>
            <pc:sldMk cId="2416553015" sldId="256"/>
            <ac:spMk id="470" creationId="{5DCC98A3-AC52-4806-8400-3D10E7B0E858}"/>
          </ac:spMkLst>
        </pc:spChg>
        <pc:spChg chg="mod">
          <ac:chgData name="Sofia Majse Samsøe Johansen" userId="018486ff-3843-4375-80e3-15f7bb19073c" providerId="ADAL" clId="{5BF2EA46-6A3D-431D-8932-2775838311AF}" dt="2022-07-14T09:14:02.241" v="605" actId="27803"/>
          <ac:spMkLst>
            <pc:docMk/>
            <pc:sldMk cId="2416553015" sldId="256"/>
            <ac:spMk id="471" creationId="{1C563C95-0BD4-429B-ACE8-715BAEB5398F}"/>
          </ac:spMkLst>
        </pc:spChg>
        <pc:spChg chg="mod">
          <ac:chgData name="Sofia Majse Samsøe Johansen" userId="018486ff-3843-4375-80e3-15f7bb19073c" providerId="ADAL" clId="{5BF2EA46-6A3D-431D-8932-2775838311AF}" dt="2022-07-14T09:14:02.241" v="605" actId="27803"/>
          <ac:spMkLst>
            <pc:docMk/>
            <pc:sldMk cId="2416553015" sldId="256"/>
            <ac:spMk id="472" creationId="{C7EF9620-23DC-44A8-A0AE-D7635F9B4C52}"/>
          </ac:spMkLst>
        </pc:spChg>
        <pc:spChg chg="mod">
          <ac:chgData name="Sofia Majse Samsøe Johansen" userId="018486ff-3843-4375-80e3-15f7bb19073c" providerId="ADAL" clId="{5BF2EA46-6A3D-431D-8932-2775838311AF}" dt="2022-07-14T09:14:02.241" v="605" actId="27803"/>
          <ac:spMkLst>
            <pc:docMk/>
            <pc:sldMk cId="2416553015" sldId="256"/>
            <ac:spMk id="473" creationId="{E4DCD6B5-5637-4539-BA3C-3487838132DC}"/>
          </ac:spMkLst>
        </pc:spChg>
        <pc:spChg chg="mod">
          <ac:chgData name="Sofia Majse Samsøe Johansen" userId="018486ff-3843-4375-80e3-15f7bb19073c" providerId="ADAL" clId="{5BF2EA46-6A3D-431D-8932-2775838311AF}" dt="2022-07-14T09:14:02.241" v="605" actId="27803"/>
          <ac:spMkLst>
            <pc:docMk/>
            <pc:sldMk cId="2416553015" sldId="256"/>
            <ac:spMk id="474" creationId="{59FAC20A-3A80-45F4-B1F2-0D68DF93BEF5}"/>
          </ac:spMkLst>
        </pc:spChg>
        <pc:spChg chg="mod">
          <ac:chgData name="Sofia Majse Samsøe Johansen" userId="018486ff-3843-4375-80e3-15f7bb19073c" providerId="ADAL" clId="{5BF2EA46-6A3D-431D-8932-2775838311AF}" dt="2022-07-14T09:14:02.241" v="605" actId="27803"/>
          <ac:spMkLst>
            <pc:docMk/>
            <pc:sldMk cId="2416553015" sldId="256"/>
            <ac:spMk id="475" creationId="{7AE3F759-6172-4060-B022-9914B99F5872}"/>
          </ac:spMkLst>
        </pc:spChg>
        <pc:spChg chg="mod">
          <ac:chgData name="Sofia Majse Samsøe Johansen" userId="018486ff-3843-4375-80e3-15f7bb19073c" providerId="ADAL" clId="{5BF2EA46-6A3D-431D-8932-2775838311AF}" dt="2022-07-14T09:14:02.241" v="605" actId="27803"/>
          <ac:spMkLst>
            <pc:docMk/>
            <pc:sldMk cId="2416553015" sldId="256"/>
            <ac:spMk id="476" creationId="{ECA57C66-6FE5-41ED-BD87-DDBBBF631496}"/>
          </ac:spMkLst>
        </pc:spChg>
        <pc:spChg chg="mod">
          <ac:chgData name="Sofia Majse Samsøe Johansen" userId="018486ff-3843-4375-80e3-15f7bb19073c" providerId="ADAL" clId="{5BF2EA46-6A3D-431D-8932-2775838311AF}" dt="2022-07-14T09:14:02.241" v="605" actId="27803"/>
          <ac:spMkLst>
            <pc:docMk/>
            <pc:sldMk cId="2416553015" sldId="256"/>
            <ac:spMk id="477" creationId="{ECA56955-6E2A-468D-9636-05DC7F81E4F4}"/>
          </ac:spMkLst>
        </pc:spChg>
        <pc:spChg chg="mod">
          <ac:chgData name="Sofia Majse Samsøe Johansen" userId="018486ff-3843-4375-80e3-15f7bb19073c" providerId="ADAL" clId="{5BF2EA46-6A3D-431D-8932-2775838311AF}" dt="2022-07-14T09:14:02.241" v="605" actId="27803"/>
          <ac:spMkLst>
            <pc:docMk/>
            <pc:sldMk cId="2416553015" sldId="256"/>
            <ac:spMk id="478" creationId="{EEAEBAB5-9C81-4982-B7B9-591810E43078}"/>
          </ac:spMkLst>
        </pc:spChg>
        <pc:spChg chg="mod">
          <ac:chgData name="Sofia Majse Samsøe Johansen" userId="018486ff-3843-4375-80e3-15f7bb19073c" providerId="ADAL" clId="{5BF2EA46-6A3D-431D-8932-2775838311AF}" dt="2022-07-14T09:14:02.241" v="605" actId="27803"/>
          <ac:spMkLst>
            <pc:docMk/>
            <pc:sldMk cId="2416553015" sldId="256"/>
            <ac:spMk id="479" creationId="{DFFF340E-B44C-4C60-90C7-E88B1A0047D8}"/>
          </ac:spMkLst>
        </pc:spChg>
        <pc:spChg chg="mod">
          <ac:chgData name="Sofia Majse Samsøe Johansen" userId="018486ff-3843-4375-80e3-15f7bb19073c" providerId="ADAL" clId="{5BF2EA46-6A3D-431D-8932-2775838311AF}" dt="2022-07-14T09:14:02.241" v="605" actId="27803"/>
          <ac:spMkLst>
            <pc:docMk/>
            <pc:sldMk cId="2416553015" sldId="256"/>
            <ac:spMk id="480" creationId="{C5436CE0-E706-402E-9169-024703DE380C}"/>
          </ac:spMkLst>
        </pc:spChg>
        <pc:spChg chg="mod">
          <ac:chgData name="Sofia Majse Samsøe Johansen" userId="018486ff-3843-4375-80e3-15f7bb19073c" providerId="ADAL" clId="{5BF2EA46-6A3D-431D-8932-2775838311AF}" dt="2022-07-14T09:14:02.241" v="605" actId="27803"/>
          <ac:spMkLst>
            <pc:docMk/>
            <pc:sldMk cId="2416553015" sldId="256"/>
            <ac:spMk id="481" creationId="{6F50762A-1CEC-4D5B-BA6D-C1F1B47D5ED8}"/>
          </ac:spMkLst>
        </pc:spChg>
        <pc:spChg chg="mod">
          <ac:chgData name="Sofia Majse Samsøe Johansen" userId="018486ff-3843-4375-80e3-15f7bb19073c" providerId="ADAL" clId="{5BF2EA46-6A3D-431D-8932-2775838311AF}" dt="2022-07-14T09:14:02.241" v="605" actId="27803"/>
          <ac:spMkLst>
            <pc:docMk/>
            <pc:sldMk cId="2416553015" sldId="256"/>
            <ac:spMk id="482" creationId="{F01D119D-AD7C-4B19-BF22-363D34A306F6}"/>
          </ac:spMkLst>
        </pc:spChg>
        <pc:spChg chg="mod">
          <ac:chgData name="Sofia Majse Samsøe Johansen" userId="018486ff-3843-4375-80e3-15f7bb19073c" providerId="ADAL" clId="{5BF2EA46-6A3D-431D-8932-2775838311AF}" dt="2022-07-14T09:14:02.241" v="605" actId="27803"/>
          <ac:spMkLst>
            <pc:docMk/>
            <pc:sldMk cId="2416553015" sldId="256"/>
            <ac:spMk id="483" creationId="{16F78050-9A8C-44A9-88F2-6BBA724FD724}"/>
          </ac:spMkLst>
        </pc:spChg>
        <pc:spChg chg="mod">
          <ac:chgData name="Sofia Majse Samsøe Johansen" userId="018486ff-3843-4375-80e3-15f7bb19073c" providerId="ADAL" clId="{5BF2EA46-6A3D-431D-8932-2775838311AF}" dt="2022-07-14T09:14:02.241" v="605" actId="27803"/>
          <ac:spMkLst>
            <pc:docMk/>
            <pc:sldMk cId="2416553015" sldId="256"/>
            <ac:spMk id="484" creationId="{C6475A86-FBBF-4636-A3DF-49C04385D7AD}"/>
          </ac:spMkLst>
        </pc:spChg>
        <pc:spChg chg="mod">
          <ac:chgData name="Sofia Majse Samsøe Johansen" userId="018486ff-3843-4375-80e3-15f7bb19073c" providerId="ADAL" clId="{5BF2EA46-6A3D-431D-8932-2775838311AF}" dt="2022-07-14T09:14:02.241" v="605" actId="27803"/>
          <ac:spMkLst>
            <pc:docMk/>
            <pc:sldMk cId="2416553015" sldId="256"/>
            <ac:spMk id="485" creationId="{70030B8B-9A06-48F4-8EB9-389A7C619E2C}"/>
          </ac:spMkLst>
        </pc:spChg>
        <pc:spChg chg="mod">
          <ac:chgData name="Sofia Majse Samsøe Johansen" userId="018486ff-3843-4375-80e3-15f7bb19073c" providerId="ADAL" clId="{5BF2EA46-6A3D-431D-8932-2775838311AF}" dt="2022-07-14T09:14:02.241" v="605" actId="27803"/>
          <ac:spMkLst>
            <pc:docMk/>
            <pc:sldMk cId="2416553015" sldId="256"/>
            <ac:spMk id="486" creationId="{1692F677-C06A-4F8F-A7AD-BBBACCB870DD}"/>
          </ac:spMkLst>
        </pc:spChg>
        <pc:spChg chg="mod">
          <ac:chgData name="Sofia Majse Samsøe Johansen" userId="018486ff-3843-4375-80e3-15f7bb19073c" providerId="ADAL" clId="{5BF2EA46-6A3D-431D-8932-2775838311AF}" dt="2022-07-14T09:14:02.241" v="605" actId="27803"/>
          <ac:spMkLst>
            <pc:docMk/>
            <pc:sldMk cId="2416553015" sldId="256"/>
            <ac:spMk id="487" creationId="{FDEE6546-A0D1-47BA-88C3-8C7EEAEB18D8}"/>
          </ac:spMkLst>
        </pc:spChg>
        <pc:spChg chg="mod">
          <ac:chgData name="Sofia Majse Samsøe Johansen" userId="018486ff-3843-4375-80e3-15f7bb19073c" providerId="ADAL" clId="{5BF2EA46-6A3D-431D-8932-2775838311AF}" dt="2022-07-14T09:14:02.241" v="605" actId="27803"/>
          <ac:spMkLst>
            <pc:docMk/>
            <pc:sldMk cId="2416553015" sldId="256"/>
            <ac:spMk id="488" creationId="{3BF29380-9371-4C41-B86D-C4538D2FF807}"/>
          </ac:spMkLst>
        </pc:spChg>
        <pc:spChg chg="mod">
          <ac:chgData name="Sofia Majse Samsøe Johansen" userId="018486ff-3843-4375-80e3-15f7bb19073c" providerId="ADAL" clId="{5BF2EA46-6A3D-431D-8932-2775838311AF}" dt="2022-07-14T09:14:02.241" v="605" actId="27803"/>
          <ac:spMkLst>
            <pc:docMk/>
            <pc:sldMk cId="2416553015" sldId="256"/>
            <ac:spMk id="489" creationId="{A22E5622-2C5A-4EC4-802E-B80BFC02FFBE}"/>
          </ac:spMkLst>
        </pc:spChg>
        <pc:spChg chg="add del mod">
          <ac:chgData name="Sofia Majse Samsøe Johansen" userId="018486ff-3843-4375-80e3-15f7bb19073c" providerId="ADAL" clId="{5BF2EA46-6A3D-431D-8932-2775838311AF}" dt="2022-07-14T09:14:02.241" v="605" actId="27803"/>
          <ac:spMkLst>
            <pc:docMk/>
            <pc:sldMk cId="2416553015" sldId="256"/>
            <ac:spMk id="490" creationId="{66624745-9815-469F-A7F8-8BB36272ED48}"/>
          </ac:spMkLst>
        </pc:spChg>
        <pc:spChg chg="mod">
          <ac:chgData name="Sofia Majse Samsøe Johansen" userId="018486ff-3843-4375-80e3-15f7bb19073c" providerId="ADAL" clId="{5BF2EA46-6A3D-431D-8932-2775838311AF}" dt="2022-07-14T09:14:02.241" v="605" actId="27803"/>
          <ac:spMkLst>
            <pc:docMk/>
            <pc:sldMk cId="2416553015" sldId="256"/>
            <ac:spMk id="491" creationId="{BAD7C6C8-0D8B-4E64-B5FC-83A84F11B4BE}"/>
          </ac:spMkLst>
        </pc:spChg>
        <pc:spChg chg="mod">
          <ac:chgData name="Sofia Majse Samsøe Johansen" userId="018486ff-3843-4375-80e3-15f7bb19073c" providerId="ADAL" clId="{5BF2EA46-6A3D-431D-8932-2775838311AF}" dt="2022-07-14T09:14:26.710" v="613" actId="27803"/>
          <ac:spMkLst>
            <pc:docMk/>
            <pc:sldMk cId="2416553015" sldId="256"/>
            <ac:spMk id="494" creationId="{6B6E8B17-89C7-49DF-8157-1CB24A61A605}"/>
          </ac:spMkLst>
        </pc:spChg>
        <pc:spChg chg="mod">
          <ac:chgData name="Sofia Majse Samsøe Johansen" userId="018486ff-3843-4375-80e3-15f7bb19073c" providerId="ADAL" clId="{5BF2EA46-6A3D-431D-8932-2775838311AF}" dt="2022-07-14T09:14:26.710" v="613" actId="27803"/>
          <ac:spMkLst>
            <pc:docMk/>
            <pc:sldMk cId="2416553015" sldId="256"/>
            <ac:spMk id="495" creationId="{46B35440-96B5-4871-B49F-A238796E7A18}"/>
          </ac:spMkLst>
        </pc:spChg>
        <pc:spChg chg="mod">
          <ac:chgData name="Sofia Majse Samsøe Johansen" userId="018486ff-3843-4375-80e3-15f7bb19073c" providerId="ADAL" clId="{5BF2EA46-6A3D-431D-8932-2775838311AF}" dt="2022-07-14T09:14:26.710" v="613" actId="27803"/>
          <ac:spMkLst>
            <pc:docMk/>
            <pc:sldMk cId="2416553015" sldId="256"/>
            <ac:spMk id="496" creationId="{31BE9E32-40C7-4BD4-96A3-260FE847A4CD}"/>
          </ac:spMkLst>
        </pc:spChg>
        <pc:spChg chg="mod">
          <ac:chgData name="Sofia Majse Samsøe Johansen" userId="018486ff-3843-4375-80e3-15f7bb19073c" providerId="ADAL" clId="{5BF2EA46-6A3D-431D-8932-2775838311AF}" dt="2022-07-14T09:14:26.710" v="613" actId="27803"/>
          <ac:spMkLst>
            <pc:docMk/>
            <pc:sldMk cId="2416553015" sldId="256"/>
            <ac:spMk id="497" creationId="{5E4E6B4E-C766-47C8-A355-B5975AC866AC}"/>
          </ac:spMkLst>
        </pc:spChg>
        <pc:spChg chg="mod">
          <ac:chgData name="Sofia Majse Samsøe Johansen" userId="018486ff-3843-4375-80e3-15f7bb19073c" providerId="ADAL" clId="{5BF2EA46-6A3D-431D-8932-2775838311AF}" dt="2022-07-14T09:14:26.710" v="613" actId="27803"/>
          <ac:spMkLst>
            <pc:docMk/>
            <pc:sldMk cId="2416553015" sldId="256"/>
            <ac:spMk id="498" creationId="{D8C9909B-07A6-4383-B588-6F1CDB9A290D}"/>
          </ac:spMkLst>
        </pc:spChg>
        <pc:spChg chg="mod">
          <ac:chgData name="Sofia Majse Samsøe Johansen" userId="018486ff-3843-4375-80e3-15f7bb19073c" providerId="ADAL" clId="{5BF2EA46-6A3D-431D-8932-2775838311AF}" dt="2022-07-14T09:14:26.710" v="613" actId="27803"/>
          <ac:spMkLst>
            <pc:docMk/>
            <pc:sldMk cId="2416553015" sldId="256"/>
            <ac:spMk id="499" creationId="{DA4C95A3-13BB-484F-A8A2-36B7D45358DC}"/>
          </ac:spMkLst>
        </pc:spChg>
        <pc:spChg chg="mod">
          <ac:chgData name="Sofia Majse Samsøe Johansen" userId="018486ff-3843-4375-80e3-15f7bb19073c" providerId="ADAL" clId="{5BF2EA46-6A3D-431D-8932-2775838311AF}" dt="2022-07-14T09:14:26.710" v="613" actId="27803"/>
          <ac:spMkLst>
            <pc:docMk/>
            <pc:sldMk cId="2416553015" sldId="256"/>
            <ac:spMk id="500" creationId="{1EC62EE1-714C-4976-B1EB-5A200C43D32C}"/>
          </ac:spMkLst>
        </pc:spChg>
        <pc:spChg chg="mod">
          <ac:chgData name="Sofia Majse Samsøe Johansen" userId="018486ff-3843-4375-80e3-15f7bb19073c" providerId="ADAL" clId="{5BF2EA46-6A3D-431D-8932-2775838311AF}" dt="2022-07-14T09:14:26.710" v="613" actId="27803"/>
          <ac:spMkLst>
            <pc:docMk/>
            <pc:sldMk cId="2416553015" sldId="256"/>
            <ac:spMk id="502" creationId="{FC7385F6-D203-4A9F-B31D-D75B85C1018A}"/>
          </ac:spMkLst>
        </pc:spChg>
        <pc:spChg chg="mod">
          <ac:chgData name="Sofia Majse Samsøe Johansen" userId="018486ff-3843-4375-80e3-15f7bb19073c" providerId="ADAL" clId="{5BF2EA46-6A3D-431D-8932-2775838311AF}" dt="2022-07-14T09:14:26.710" v="613" actId="27803"/>
          <ac:spMkLst>
            <pc:docMk/>
            <pc:sldMk cId="2416553015" sldId="256"/>
            <ac:spMk id="503" creationId="{99F821CB-B792-405F-ADAB-8FBC8716B34B}"/>
          </ac:spMkLst>
        </pc:spChg>
        <pc:spChg chg="mod">
          <ac:chgData name="Sofia Majse Samsøe Johansen" userId="018486ff-3843-4375-80e3-15f7bb19073c" providerId="ADAL" clId="{5BF2EA46-6A3D-431D-8932-2775838311AF}" dt="2022-07-14T09:14:26.710" v="613" actId="27803"/>
          <ac:spMkLst>
            <pc:docMk/>
            <pc:sldMk cId="2416553015" sldId="256"/>
            <ac:spMk id="504" creationId="{340A37E6-D501-410F-ADAE-5511FC13832E}"/>
          </ac:spMkLst>
        </pc:spChg>
        <pc:spChg chg="mod">
          <ac:chgData name="Sofia Majse Samsøe Johansen" userId="018486ff-3843-4375-80e3-15f7bb19073c" providerId="ADAL" clId="{5BF2EA46-6A3D-431D-8932-2775838311AF}" dt="2022-07-14T09:14:26.710" v="613" actId="27803"/>
          <ac:spMkLst>
            <pc:docMk/>
            <pc:sldMk cId="2416553015" sldId="256"/>
            <ac:spMk id="505" creationId="{2E2CB25B-34D9-4922-9ABD-B61CD5CDB7F0}"/>
          </ac:spMkLst>
        </pc:spChg>
        <pc:spChg chg="mod">
          <ac:chgData name="Sofia Majse Samsøe Johansen" userId="018486ff-3843-4375-80e3-15f7bb19073c" providerId="ADAL" clId="{5BF2EA46-6A3D-431D-8932-2775838311AF}" dt="2022-07-14T09:14:26.710" v="613" actId="27803"/>
          <ac:spMkLst>
            <pc:docMk/>
            <pc:sldMk cId="2416553015" sldId="256"/>
            <ac:spMk id="506" creationId="{6799FC25-B007-43BE-8D32-4F94955894E7}"/>
          </ac:spMkLst>
        </pc:spChg>
        <pc:spChg chg="mod">
          <ac:chgData name="Sofia Majse Samsøe Johansen" userId="018486ff-3843-4375-80e3-15f7bb19073c" providerId="ADAL" clId="{5BF2EA46-6A3D-431D-8932-2775838311AF}" dt="2022-07-14T09:44:01.313" v="1023" actId="207"/>
          <ac:spMkLst>
            <pc:docMk/>
            <pc:sldMk cId="2416553015" sldId="256"/>
            <ac:spMk id="508" creationId="{515BC6EE-79CE-4CF2-BC51-090A4CDB11BF}"/>
          </ac:spMkLst>
        </pc:spChg>
        <pc:spChg chg="mod">
          <ac:chgData name="Sofia Majse Samsøe Johansen" userId="018486ff-3843-4375-80e3-15f7bb19073c" providerId="ADAL" clId="{5BF2EA46-6A3D-431D-8932-2775838311AF}" dt="2022-07-14T09:43:55.389" v="1022" actId="207"/>
          <ac:spMkLst>
            <pc:docMk/>
            <pc:sldMk cId="2416553015" sldId="256"/>
            <ac:spMk id="509" creationId="{C8EF967B-F04F-4323-ABD5-30A74593B6E1}"/>
          </ac:spMkLst>
        </pc:spChg>
        <pc:spChg chg="mod">
          <ac:chgData name="Sofia Majse Samsøe Johansen" userId="018486ff-3843-4375-80e3-15f7bb19073c" providerId="ADAL" clId="{5BF2EA46-6A3D-431D-8932-2775838311AF}" dt="2022-07-14T09:14:26.710" v="613" actId="27803"/>
          <ac:spMkLst>
            <pc:docMk/>
            <pc:sldMk cId="2416553015" sldId="256"/>
            <ac:spMk id="512" creationId="{5F1EA42D-9195-4954-85F6-0386B60EFACB}"/>
          </ac:spMkLst>
        </pc:spChg>
        <pc:spChg chg="mod">
          <ac:chgData name="Sofia Majse Samsøe Johansen" userId="018486ff-3843-4375-80e3-15f7bb19073c" providerId="ADAL" clId="{5BF2EA46-6A3D-431D-8932-2775838311AF}" dt="2022-07-14T09:14:26.710" v="613" actId="27803"/>
          <ac:spMkLst>
            <pc:docMk/>
            <pc:sldMk cId="2416553015" sldId="256"/>
            <ac:spMk id="513" creationId="{4ECA9915-019D-443D-992A-4C3F1C889544}"/>
          </ac:spMkLst>
        </pc:spChg>
        <pc:spChg chg="mod">
          <ac:chgData name="Sofia Majse Samsøe Johansen" userId="018486ff-3843-4375-80e3-15f7bb19073c" providerId="ADAL" clId="{5BF2EA46-6A3D-431D-8932-2775838311AF}" dt="2022-07-14T09:14:26.710" v="613" actId="27803"/>
          <ac:spMkLst>
            <pc:docMk/>
            <pc:sldMk cId="2416553015" sldId="256"/>
            <ac:spMk id="514" creationId="{40A52310-ED81-4B80-8244-D039CC921592}"/>
          </ac:spMkLst>
        </pc:spChg>
        <pc:spChg chg="mod">
          <ac:chgData name="Sofia Majse Samsøe Johansen" userId="018486ff-3843-4375-80e3-15f7bb19073c" providerId="ADAL" clId="{5BF2EA46-6A3D-431D-8932-2775838311AF}" dt="2022-07-14T09:14:26.710" v="613" actId="27803"/>
          <ac:spMkLst>
            <pc:docMk/>
            <pc:sldMk cId="2416553015" sldId="256"/>
            <ac:spMk id="516" creationId="{13D9EF0E-1862-465B-AA26-1E591994BCAD}"/>
          </ac:spMkLst>
        </pc:spChg>
        <pc:spChg chg="mod">
          <ac:chgData name="Sofia Majse Samsøe Johansen" userId="018486ff-3843-4375-80e3-15f7bb19073c" providerId="ADAL" clId="{5BF2EA46-6A3D-431D-8932-2775838311AF}" dt="2022-07-14T09:14:26.710" v="613" actId="27803"/>
          <ac:spMkLst>
            <pc:docMk/>
            <pc:sldMk cId="2416553015" sldId="256"/>
            <ac:spMk id="517" creationId="{BE5E68A7-B656-426B-B852-5F75983D0DE8}"/>
          </ac:spMkLst>
        </pc:spChg>
        <pc:spChg chg="mod">
          <ac:chgData name="Sofia Majse Samsøe Johansen" userId="018486ff-3843-4375-80e3-15f7bb19073c" providerId="ADAL" clId="{5BF2EA46-6A3D-431D-8932-2775838311AF}" dt="2022-07-14T09:14:26.710" v="613" actId="27803"/>
          <ac:spMkLst>
            <pc:docMk/>
            <pc:sldMk cId="2416553015" sldId="256"/>
            <ac:spMk id="518" creationId="{9EEAB8FF-AB2B-4BED-BFED-E941056CACA8}"/>
          </ac:spMkLst>
        </pc:spChg>
        <pc:spChg chg="mod">
          <ac:chgData name="Sofia Majse Samsøe Johansen" userId="018486ff-3843-4375-80e3-15f7bb19073c" providerId="ADAL" clId="{5BF2EA46-6A3D-431D-8932-2775838311AF}" dt="2022-07-14T09:14:26.710" v="613" actId="27803"/>
          <ac:spMkLst>
            <pc:docMk/>
            <pc:sldMk cId="2416553015" sldId="256"/>
            <ac:spMk id="519" creationId="{601F9D5E-A2D1-4C7C-A832-76CF5AEC8344}"/>
          </ac:spMkLst>
        </pc:spChg>
        <pc:spChg chg="del mod">
          <ac:chgData name="Sofia Majse Samsøe Johansen" userId="018486ff-3843-4375-80e3-15f7bb19073c" providerId="ADAL" clId="{5BF2EA46-6A3D-431D-8932-2775838311AF}" dt="2022-07-14T09:15:51.920" v="644" actId="478"/>
          <ac:spMkLst>
            <pc:docMk/>
            <pc:sldMk cId="2416553015" sldId="256"/>
            <ac:spMk id="521" creationId="{7A2FBA45-D11E-49C5-8E71-56805CE07621}"/>
          </ac:spMkLst>
        </pc:spChg>
        <pc:spChg chg="del mod">
          <ac:chgData name="Sofia Majse Samsøe Johansen" userId="018486ff-3843-4375-80e3-15f7bb19073c" providerId="ADAL" clId="{5BF2EA46-6A3D-431D-8932-2775838311AF}" dt="2022-07-14T09:15:23.919" v="634" actId="478"/>
          <ac:spMkLst>
            <pc:docMk/>
            <pc:sldMk cId="2416553015" sldId="256"/>
            <ac:spMk id="522" creationId="{8C666F71-06E8-4180-B113-62257E69DC5F}"/>
          </ac:spMkLst>
        </pc:spChg>
        <pc:spChg chg="mod">
          <ac:chgData name="Sofia Majse Samsøe Johansen" userId="018486ff-3843-4375-80e3-15f7bb19073c" providerId="ADAL" clId="{5BF2EA46-6A3D-431D-8932-2775838311AF}" dt="2022-07-14T09:14:26.710" v="613" actId="27803"/>
          <ac:spMkLst>
            <pc:docMk/>
            <pc:sldMk cId="2416553015" sldId="256"/>
            <ac:spMk id="524" creationId="{105EE194-AF00-4B0E-8DC3-C0BD5AAF9DA2}"/>
          </ac:spMkLst>
        </pc:spChg>
        <pc:spChg chg="mod">
          <ac:chgData name="Sofia Majse Samsøe Johansen" userId="018486ff-3843-4375-80e3-15f7bb19073c" providerId="ADAL" clId="{5BF2EA46-6A3D-431D-8932-2775838311AF}" dt="2022-07-14T09:14:26.710" v="613" actId="27803"/>
          <ac:spMkLst>
            <pc:docMk/>
            <pc:sldMk cId="2416553015" sldId="256"/>
            <ac:spMk id="525" creationId="{A092FA50-2993-4744-A8E6-90E12879AC84}"/>
          </ac:spMkLst>
        </pc:spChg>
        <pc:spChg chg="mod">
          <ac:chgData name="Sofia Majse Samsøe Johansen" userId="018486ff-3843-4375-80e3-15f7bb19073c" providerId="ADAL" clId="{5BF2EA46-6A3D-431D-8932-2775838311AF}" dt="2022-07-14T09:14:26.710" v="613" actId="27803"/>
          <ac:spMkLst>
            <pc:docMk/>
            <pc:sldMk cId="2416553015" sldId="256"/>
            <ac:spMk id="526" creationId="{3C042C5A-E3DE-46EE-BCD7-36E85B05EE44}"/>
          </ac:spMkLst>
        </pc:spChg>
        <pc:spChg chg="mod">
          <ac:chgData name="Sofia Majse Samsøe Johansen" userId="018486ff-3843-4375-80e3-15f7bb19073c" providerId="ADAL" clId="{5BF2EA46-6A3D-431D-8932-2775838311AF}" dt="2022-07-14T09:14:26.710" v="613" actId="27803"/>
          <ac:spMkLst>
            <pc:docMk/>
            <pc:sldMk cId="2416553015" sldId="256"/>
            <ac:spMk id="527" creationId="{178257C3-43F7-4D7E-90C1-9D5B805206B3}"/>
          </ac:spMkLst>
        </pc:spChg>
        <pc:spChg chg="mod">
          <ac:chgData name="Sofia Majse Samsøe Johansen" userId="018486ff-3843-4375-80e3-15f7bb19073c" providerId="ADAL" clId="{5BF2EA46-6A3D-431D-8932-2775838311AF}" dt="2022-07-14T09:14:26.710" v="613" actId="27803"/>
          <ac:spMkLst>
            <pc:docMk/>
            <pc:sldMk cId="2416553015" sldId="256"/>
            <ac:spMk id="528" creationId="{C90F611C-C019-476A-9DC3-C298B458AF34}"/>
          </ac:spMkLst>
        </pc:spChg>
        <pc:spChg chg="mod">
          <ac:chgData name="Sofia Majse Samsøe Johansen" userId="018486ff-3843-4375-80e3-15f7bb19073c" providerId="ADAL" clId="{5BF2EA46-6A3D-431D-8932-2775838311AF}" dt="2022-07-14T09:14:26.710" v="613" actId="27803"/>
          <ac:spMkLst>
            <pc:docMk/>
            <pc:sldMk cId="2416553015" sldId="256"/>
            <ac:spMk id="529" creationId="{226146A5-B325-4DF0-8716-891DC8EBDFCF}"/>
          </ac:spMkLst>
        </pc:spChg>
        <pc:spChg chg="mod">
          <ac:chgData name="Sofia Majse Samsøe Johansen" userId="018486ff-3843-4375-80e3-15f7bb19073c" providerId="ADAL" clId="{5BF2EA46-6A3D-431D-8932-2775838311AF}" dt="2022-07-14T09:14:26.710" v="613" actId="27803"/>
          <ac:spMkLst>
            <pc:docMk/>
            <pc:sldMk cId="2416553015" sldId="256"/>
            <ac:spMk id="530" creationId="{41239615-E4E8-474F-9E2E-8DB2B2FFC102}"/>
          </ac:spMkLst>
        </pc:spChg>
        <pc:spChg chg="mod">
          <ac:chgData name="Sofia Majse Samsøe Johansen" userId="018486ff-3843-4375-80e3-15f7bb19073c" providerId="ADAL" clId="{5BF2EA46-6A3D-431D-8932-2775838311AF}" dt="2022-07-14T09:14:26.710" v="613" actId="27803"/>
          <ac:spMkLst>
            <pc:docMk/>
            <pc:sldMk cId="2416553015" sldId="256"/>
            <ac:spMk id="531" creationId="{C1FDF15C-D0DE-4ED1-B84C-3D0A6D2E0851}"/>
          </ac:spMkLst>
        </pc:spChg>
        <pc:spChg chg="mod">
          <ac:chgData name="Sofia Majse Samsøe Johansen" userId="018486ff-3843-4375-80e3-15f7bb19073c" providerId="ADAL" clId="{5BF2EA46-6A3D-431D-8932-2775838311AF}" dt="2022-07-14T09:14:26.710" v="613" actId="27803"/>
          <ac:spMkLst>
            <pc:docMk/>
            <pc:sldMk cId="2416553015" sldId="256"/>
            <ac:spMk id="532" creationId="{B0F46F26-5E20-4804-8B3C-07DD64D14B94}"/>
          </ac:spMkLst>
        </pc:spChg>
        <pc:spChg chg="mod">
          <ac:chgData name="Sofia Majse Samsøe Johansen" userId="018486ff-3843-4375-80e3-15f7bb19073c" providerId="ADAL" clId="{5BF2EA46-6A3D-431D-8932-2775838311AF}" dt="2022-07-14T09:14:26.710" v="613" actId="27803"/>
          <ac:spMkLst>
            <pc:docMk/>
            <pc:sldMk cId="2416553015" sldId="256"/>
            <ac:spMk id="533" creationId="{69705BDD-D691-4D1D-8E19-3B4C885C57E0}"/>
          </ac:spMkLst>
        </pc:spChg>
        <pc:spChg chg="mod">
          <ac:chgData name="Sofia Majse Samsøe Johansen" userId="018486ff-3843-4375-80e3-15f7bb19073c" providerId="ADAL" clId="{5BF2EA46-6A3D-431D-8932-2775838311AF}" dt="2022-07-14T09:14:26.710" v="613" actId="27803"/>
          <ac:spMkLst>
            <pc:docMk/>
            <pc:sldMk cId="2416553015" sldId="256"/>
            <ac:spMk id="534" creationId="{BAAAC6B4-CD6A-479C-8839-22E3158325F9}"/>
          </ac:spMkLst>
        </pc:spChg>
        <pc:spChg chg="mod">
          <ac:chgData name="Sofia Majse Samsøe Johansen" userId="018486ff-3843-4375-80e3-15f7bb19073c" providerId="ADAL" clId="{5BF2EA46-6A3D-431D-8932-2775838311AF}" dt="2022-07-14T09:14:26.710" v="613" actId="27803"/>
          <ac:spMkLst>
            <pc:docMk/>
            <pc:sldMk cId="2416553015" sldId="256"/>
            <ac:spMk id="535" creationId="{57196508-6005-46AB-B4A2-636A40281AB1}"/>
          </ac:spMkLst>
        </pc:spChg>
        <pc:spChg chg="mod">
          <ac:chgData name="Sofia Majse Samsøe Johansen" userId="018486ff-3843-4375-80e3-15f7bb19073c" providerId="ADAL" clId="{5BF2EA46-6A3D-431D-8932-2775838311AF}" dt="2022-07-14T09:14:26.710" v="613" actId="27803"/>
          <ac:spMkLst>
            <pc:docMk/>
            <pc:sldMk cId="2416553015" sldId="256"/>
            <ac:spMk id="536" creationId="{368D4BA8-8B4C-4580-A529-90DFB4C6FD41}"/>
          </ac:spMkLst>
        </pc:spChg>
        <pc:spChg chg="mod">
          <ac:chgData name="Sofia Majse Samsøe Johansen" userId="018486ff-3843-4375-80e3-15f7bb19073c" providerId="ADAL" clId="{5BF2EA46-6A3D-431D-8932-2775838311AF}" dt="2022-07-14T09:14:26.710" v="613" actId="27803"/>
          <ac:spMkLst>
            <pc:docMk/>
            <pc:sldMk cId="2416553015" sldId="256"/>
            <ac:spMk id="537" creationId="{1E647A33-11C4-4C33-8AFA-3F229AB14733}"/>
          </ac:spMkLst>
        </pc:spChg>
        <pc:spChg chg="mod">
          <ac:chgData name="Sofia Majse Samsøe Johansen" userId="018486ff-3843-4375-80e3-15f7bb19073c" providerId="ADAL" clId="{5BF2EA46-6A3D-431D-8932-2775838311AF}" dt="2022-07-14T09:14:26.710" v="613" actId="27803"/>
          <ac:spMkLst>
            <pc:docMk/>
            <pc:sldMk cId="2416553015" sldId="256"/>
            <ac:spMk id="538" creationId="{A33662C7-A145-43A8-BF06-4ED5EB39223D}"/>
          </ac:spMkLst>
        </pc:spChg>
        <pc:spChg chg="mod">
          <ac:chgData name="Sofia Majse Samsøe Johansen" userId="018486ff-3843-4375-80e3-15f7bb19073c" providerId="ADAL" clId="{5BF2EA46-6A3D-431D-8932-2775838311AF}" dt="2022-07-14T09:14:26.710" v="613" actId="27803"/>
          <ac:spMkLst>
            <pc:docMk/>
            <pc:sldMk cId="2416553015" sldId="256"/>
            <ac:spMk id="539" creationId="{D108C7B2-2FD8-47B4-9094-E33AB0B8CD79}"/>
          </ac:spMkLst>
        </pc:spChg>
        <pc:spChg chg="mod">
          <ac:chgData name="Sofia Majse Samsøe Johansen" userId="018486ff-3843-4375-80e3-15f7bb19073c" providerId="ADAL" clId="{5BF2EA46-6A3D-431D-8932-2775838311AF}" dt="2022-07-14T09:14:26.710" v="613" actId="27803"/>
          <ac:spMkLst>
            <pc:docMk/>
            <pc:sldMk cId="2416553015" sldId="256"/>
            <ac:spMk id="540" creationId="{5D323188-650A-4917-9709-56A4B702D3EE}"/>
          </ac:spMkLst>
        </pc:spChg>
        <pc:spChg chg="mod">
          <ac:chgData name="Sofia Majse Samsøe Johansen" userId="018486ff-3843-4375-80e3-15f7bb19073c" providerId="ADAL" clId="{5BF2EA46-6A3D-431D-8932-2775838311AF}" dt="2022-07-14T09:14:26.710" v="613" actId="27803"/>
          <ac:spMkLst>
            <pc:docMk/>
            <pc:sldMk cId="2416553015" sldId="256"/>
            <ac:spMk id="541" creationId="{84841776-09C4-430F-AB65-5E05B0542162}"/>
          </ac:spMkLst>
        </pc:spChg>
        <pc:spChg chg="mod">
          <ac:chgData name="Sofia Majse Samsøe Johansen" userId="018486ff-3843-4375-80e3-15f7bb19073c" providerId="ADAL" clId="{5BF2EA46-6A3D-431D-8932-2775838311AF}" dt="2022-07-14T09:14:26.710" v="613" actId="27803"/>
          <ac:spMkLst>
            <pc:docMk/>
            <pc:sldMk cId="2416553015" sldId="256"/>
            <ac:spMk id="542" creationId="{558D1243-70B9-4A56-B56F-D97D1CBB1C4A}"/>
          </ac:spMkLst>
        </pc:spChg>
        <pc:spChg chg="mod">
          <ac:chgData name="Sofia Majse Samsøe Johansen" userId="018486ff-3843-4375-80e3-15f7bb19073c" providerId="ADAL" clId="{5BF2EA46-6A3D-431D-8932-2775838311AF}" dt="2022-07-14T09:14:26.710" v="613" actId="27803"/>
          <ac:spMkLst>
            <pc:docMk/>
            <pc:sldMk cId="2416553015" sldId="256"/>
            <ac:spMk id="543" creationId="{BEBE77E8-7F37-49B6-A78B-45F6D369D012}"/>
          </ac:spMkLst>
        </pc:spChg>
        <pc:spChg chg="mod">
          <ac:chgData name="Sofia Majse Samsøe Johansen" userId="018486ff-3843-4375-80e3-15f7bb19073c" providerId="ADAL" clId="{5BF2EA46-6A3D-431D-8932-2775838311AF}" dt="2022-07-14T09:14:26.710" v="613" actId="27803"/>
          <ac:spMkLst>
            <pc:docMk/>
            <pc:sldMk cId="2416553015" sldId="256"/>
            <ac:spMk id="544" creationId="{24DA3E52-716A-4EB9-ABC7-0B1029FB5781}"/>
          </ac:spMkLst>
        </pc:spChg>
        <pc:spChg chg="mod">
          <ac:chgData name="Sofia Majse Samsøe Johansen" userId="018486ff-3843-4375-80e3-15f7bb19073c" providerId="ADAL" clId="{5BF2EA46-6A3D-431D-8932-2775838311AF}" dt="2022-07-14T09:14:26.710" v="613" actId="27803"/>
          <ac:spMkLst>
            <pc:docMk/>
            <pc:sldMk cId="2416553015" sldId="256"/>
            <ac:spMk id="545" creationId="{80147B81-714E-4967-A6FA-2903CA64DE8C}"/>
          </ac:spMkLst>
        </pc:spChg>
        <pc:spChg chg="mod">
          <ac:chgData name="Sofia Majse Samsøe Johansen" userId="018486ff-3843-4375-80e3-15f7bb19073c" providerId="ADAL" clId="{5BF2EA46-6A3D-431D-8932-2775838311AF}" dt="2022-07-14T09:14:26.710" v="613" actId="27803"/>
          <ac:spMkLst>
            <pc:docMk/>
            <pc:sldMk cId="2416553015" sldId="256"/>
            <ac:spMk id="546" creationId="{54DEB408-82D8-4A9A-A654-1AA6C6942C07}"/>
          </ac:spMkLst>
        </pc:spChg>
        <pc:spChg chg="mod">
          <ac:chgData name="Sofia Majse Samsøe Johansen" userId="018486ff-3843-4375-80e3-15f7bb19073c" providerId="ADAL" clId="{5BF2EA46-6A3D-431D-8932-2775838311AF}" dt="2022-07-14T09:14:26.710" v="613" actId="27803"/>
          <ac:spMkLst>
            <pc:docMk/>
            <pc:sldMk cId="2416553015" sldId="256"/>
            <ac:spMk id="547" creationId="{D0DDB197-D2AE-43F8-9A3E-EF5814642572}"/>
          </ac:spMkLst>
        </pc:spChg>
        <pc:spChg chg="mod">
          <ac:chgData name="Sofia Majse Samsøe Johansen" userId="018486ff-3843-4375-80e3-15f7bb19073c" providerId="ADAL" clId="{5BF2EA46-6A3D-431D-8932-2775838311AF}" dt="2022-07-14T09:14:26.710" v="613" actId="27803"/>
          <ac:spMkLst>
            <pc:docMk/>
            <pc:sldMk cId="2416553015" sldId="256"/>
            <ac:spMk id="548" creationId="{37A7F042-7B16-4F62-A706-2E1E56E91DC2}"/>
          </ac:spMkLst>
        </pc:spChg>
        <pc:spChg chg="del mod">
          <ac:chgData name="Sofia Majse Samsøe Johansen" userId="018486ff-3843-4375-80e3-15f7bb19073c" providerId="ADAL" clId="{5BF2EA46-6A3D-431D-8932-2775838311AF}" dt="2022-07-14T09:16:00.646" v="648" actId="478"/>
          <ac:spMkLst>
            <pc:docMk/>
            <pc:sldMk cId="2416553015" sldId="256"/>
            <ac:spMk id="549" creationId="{F8F2A428-7E3D-4A32-A394-B484ABD0455D}"/>
          </ac:spMkLst>
        </pc:spChg>
        <pc:spChg chg="del mod">
          <ac:chgData name="Sofia Majse Samsøe Johansen" userId="018486ff-3843-4375-80e3-15f7bb19073c" providerId="ADAL" clId="{5BF2EA46-6A3D-431D-8932-2775838311AF}" dt="2022-07-14T09:15:53.996" v="646" actId="478"/>
          <ac:spMkLst>
            <pc:docMk/>
            <pc:sldMk cId="2416553015" sldId="256"/>
            <ac:spMk id="550" creationId="{7BD4BCBF-3139-49D6-BE6D-096F55586EA5}"/>
          </ac:spMkLst>
        </pc:spChg>
        <pc:spChg chg="del mod">
          <ac:chgData name="Sofia Majse Samsøe Johansen" userId="018486ff-3843-4375-80e3-15f7bb19073c" providerId="ADAL" clId="{5BF2EA46-6A3D-431D-8932-2775838311AF}" dt="2022-07-14T09:15:51.485" v="643" actId="478"/>
          <ac:spMkLst>
            <pc:docMk/>
            <pc:sldMk cId="2416553015" sldId="256"/>
            <ac:spMk id="551" creationId="{A77ECE91-DE3A-493E-A784-C65A8A57B5DA}"/>
          </ac:spMkLst>
        </pc:spChg>
        <pc:spChg chg="del mod">
          <ac:chgData name="Sofia Majse Samsøe Johansen" userId="018486ff-3843-4375-80e3-15f7bb19073c" providerId="ADAL" clId="{5BF2EA46-6A3D-431D-8932-2775838311AF}" dt="2022-07-14T09:15:59.377" v="647" actId="478"/>
          <ac:spMkLst>
            <pc:docMk/>
            <pc:sldMk cId="2416553015" sldId="256"/>
            <ac:spMk id="552" creationId="{4179F3E9-F103-471E-9142-9228FFBDFBE9}"/>
          </ac:spMkLst>
        </pc:spChg>
        <pc:spChg chg="add del mod">
          <ac:chgData name="Sofia Majse Samsøe Johansen" userId="018486ff-3843-4375-80e3-15f7bb19073c" providerId="ADAL" clId="{5BF2EA46-6A3D-431D-8932-2775838311AF}" dt="2022-07-14T09:28:51.601" v="991" actId="767"/>
          <ac:spMkLst>
            <pc:docMk/>
            <pc:sldMk cId="2416553015" sldId="256"/>
            <ac:spMk id="553" creationId="{0BD7410B-2532-4FAA-B79B-C5B1C78DC550}"/>
          </ac:spMkLst>
        </pc:spChg>
        <pc:grpChg chg="mod">
          <ac:chgData name="Sofia Majse Samsøe Johansen" userId="018486ff-3843-4375-80e3-15f7bb19073c" providerId="ADAL" clId="{5BF2EA46-6A3D-431D-8932-2775838311AF}" dt="2022-07-14T09:11:33.607" v="586" actId="1076"/>
          <ac:grpSpMkLst>
            <pc:docMk/>
            <pc:sldMk cId="2416553015" sldId="256"/>
            <ac:grpSpMk id="162" creationId="{CA05341B-D43F-40C5-96F9-F97F6CB4B157}"/>
          </ac:grpSpMkLst>
        </pc:grpChg>
        <pc:grpChg chg="mod">
          <ac:chgData name="Sofia Majse Samsøe Johansen" userId="018486ff-3843-4375-80e3-15f7bb19073c" providerId="ADAL" clId="{5BF2EA46-6A3D-431D-8932-2775838311AF}" dt="2022-07-14T09:29:42.234" v="997" actId="1076"/>
          <ac:grpSpMkLst>
            <pc:docMk/>
            <pc:sldMk cId="2416553015" sldId="256"/>
            <ac:grpSpMk id="308" creationId="{8491EF75-8148-4766-B167-98F006B86291}"/>
          </ac:grpSpMkLst>
        </pc:grpChg>
        <pc:grpChg chg="mod">
          <ac:chgData name="Sofia Majse Samsøe Johansen" userId="018486ff-3843-4375-80e3-15f7bb19073c" providerId="ADAL" clId="{5BF2EA46-6A3D-431D-8932-2775838311AF}" dt="2022-07-14T09:16:03.166" v="649" actId="1076"/>
          <ac:grpSpMkLst>
            <pc:docMk/>
            <pc:sldMk cId="2416553015" sldId="256"/>
            <ac:grpSpMk id="316" creationId="{CB18FA19-0221-4EB4-A041-70E279F41721}"/>
          </ac:grpSpMkLst>
        </pc:grpChg>
        <pc:grpChg chg="mod ord">
          <ac:chgData name="Sofia Majse Samsøe Johansen" userId="018486ff-3843-4375-80e3-15f7bb19073c" providerId="ADAL" clId="{5BF2EA46-6A3D-431D-8932-2775838311AF}" dt="2022-07-14T09:43:00.935" v="1014" actId="171"/>
          <ac:grpSpMkLst>
            <pc:docMk/>
            <pc:sldMk cId="2416553015" sldId="256"/>
            <ac:grpSpMk id="409" creationId="{D809EF31-F6F7-4A62-9FF4-117D9A793A61}"/>
          </ac:grpSpMkLst>
        </pc:grpChg>
        <pc:grpChg chg="add del mod">
          <ac:chgData name="Sofia Majse Samsøe Johansen" userId="018486ff-3843-4375-80e3-15f7bb19073c" providerId="ADAL" clId="{5BF2EA46-6A3D-431D-8932-2775838311AF}" dt="2022-07-14T09:14:02.241" v="605" actId="27803"/>
          <ac:grpSpMkLst>
            <pc:docMk/>
            <pc:sldMk cId="2416553015" sldId="256"/>
            <ac:grpSpMk id="431" creationId="{4BDAA0B6-6CBD-4A11-8D2A-83BE077CF337}"/>
          </ac:grpSpMkLst>
        </pc:grpChg>
        <pc:grpChg chg="add del mod">
          <ac:chgData name="Sofia Majse Samsøe Johansen" userId="018486ff-3843-4375-80e3-15f7bb19073c" providerId="ADAL" clId="{5BF2EA46-6A3D-431D-8932-2775838311AF}" dt="2022-07-14T09:14:02.241" v="605" actId="27803"/>
          <ac:grpSpMkLst>
            <pc:docMk/>
            <pc:sldMk cId="2416553015" sldId="256"/>
            <ac:grpSpMk id="432" creationId="{870D6782-CE09-45A2-8436-8ADFB2F74130}"/>
          </ac:grpSpMkLst>
        </pc:grpChg>
        <pc:grpChg chg="mod">
          <ac:chgData name="Sofia Majse Samsøe Johansen" userId="018486ff-3843-4375-80e3-15f7bb19073c" providerId="ADAL" clId="{5BF2EA46-6A3D-431D-8932-2775838311AF}" dt="2022-07-14T09:14:02.241" v="605" actId="27803"/>
          <ac:grpSpMkLst>
            <pc:docMk/>
            <pc:sldMk cId="2416553015" sldId="256"/>
            <ac:grpSpMk id="440" creationId="{AB6141F4-405D-4859-B00C-5F009024DA6F}"/>
          </ac:grpSpMkLst>
        </pc:grpChg>
        <pc:grpChg chg="mod">
          <ac:chgData name="Sofia Majse Samsøe Johansen" userId="018486ff-3843-4375-80e3-15f7bb19073c" providerId="ADAL" clId="{5BF2EA46-6A3D-431D-8932-2775838311AF}" dt="2022-07-14T09:14:02.241" v="605" actId="27803"/>
          <ac:grpSpMkLst>
            <pc:docMk/>
            <pc:sldMk cId="2416553015" sldId="256"/>
            <ac:grpSpMk id="446" creationId="{1E9C03CE-E00E-436C-BD5A-CB1778BA73EC}"/>
          </ac:grpSpMkLst>
        </pc:grpChg>
        <pc:grpChg chg="add del mod">
          <ac:chgData name="Sofia Majse Samsøe Johansen" userId="018486ff-3843-4375-80e3-15f7bb19073c" providerId="ADAL" clId="{5BF2EA46-6A3D-431D-8932-2775838311AF}" dt="2022-07-14T09:14:02.241" v="605" actId="27803"/>
          <ac:grpSpMkLst>
            <pc:docMk/>
            <pc:sldMk cId="2416553015" sldId="256"/>
            <ac:grpSpMk id="449" creationId="{E25421C8-8393-4565-9A89-2B2224DA38CF}"/>
          </ac:grpSpMkLst>
        </pc:grpChg>
        <pc:grpChg chg="mod">
          <ac:chgData name="Sofia Majse Samsøe Johansen" userId="018486ff-3843-4375-80e3-15f7bb19073c" providerId="ADAL" clId="{5BF2EA46-6A3D-431D-8932-2775838311AF}" dt="2022-07-14T09:14:02.241" v="605" actId="27803"/>
          <ac:grpSpMkLst>
            <pc:docMk/>
            <pc:sldMk cId="2416553015" sldId="256"/>
            <ac:grpSpMk id="450" creationId="{6296F408-F5AA-489C-B71D-7AC82AA2AFE9}"/>
          </ac:grpSpMkLst>
        </pc:grpChg>
        <pc:grpChg chg="mod">
          <ac:chgData name="Sofia Majse Samsøe Johansen" userId="018486ff-3843-4375-80e3-15f7bb19073c" providerId="ADAL" clId="{5BF2EA46-6A3D-431D-8932-2775838311AF}" dt="2022-07-14T09:14:02.241" v="605" actId="27803"/>
          <ac:grpSpMkLst>
            <pc:docMk/>
            <pc:sldMk cId="2416553015" sldId="256"/>
            <ac:grpSpMk id="454" creationId="{98F6D975-57E7-4627-B684-641A550F715D}"/>
          </ac:grpSpMkLst>
        </pc:grpChg>
        <pc:grpChg chg="add del mod">
          <ac:chgData name="Sofia Majse Samsøe Johansen" userId="018486ff-3843-4375-80e3-15f7bb19073c" providerId="ADAL" clId="{5BF2EA46-6A3D-431D-8932-2775838311AF}" dt="2022-07-14T09:14:02.241" v="605" actId="27803"/>
          <ac:grpSpMkLst>
            <pc:docMk/>
            <pc:sldMk cId="2416553015" sldId="256"/>
            <ac:grpSpMk id="459" creationId="{0DB0BA19-311D-40D5-A9E3-2D18EDF70341}"/>
          </ac:grpSpMkLst>
        </pc:grpChg>
        <pc:grpChg chg="mod">
          <ac:chgData name="Sofia Majse Samsøe Johansen" userId="018486ff-3843-4375-80e3-15f7bb19073c" providerId="ADAL" clId="{5BF2EA46-6A3D-431D-8932-2775838311AF}" dt="2022-07-14T09:14:02.241" v="605" actId="27803"/>
          <ac:grpSpMkLst>
            <pc:docMk/>
            <pc:sldMk cId="2416553015" sldId="256"/>
            <ac:grpSpMk id="462" creationId="{C55C3A0D-86AE-4BA0-A4BC-74F6E17B5661}"/>
          </ac:grpSpMkLst>
        </pc:grpChg>
        <pc:grpChg chg="del mod">
          <ac:chgData name="Sofia Majse Samsøe Johansen" userId="018486ff-3843-4375-80e3-15f7bb19073c" providerId="ADAL" clId="{5BF2EA46-6A3D-431D-8932-2775838311AF}" dt="2022-07-14T09:14:26.710" v="613" actId="27803"/>
          <ac:grpSpMkLst>
            <pc:docMk/>
            <pc:sldMk cId="2416553015" sldId="256"/>
            <ac:grpSpMk id="492" creationId="{6A145AFC-DC5A-49E0-9F80-4D29B22256F5}"/>
          </ac:grpSpMkLst>
        </pc:grpChg>
        <pc:grpChg chg="del mod">
          <ac:chgData name="Sofia Majse Samsøe Johansen" userId="018486ff-3843-4375-80e3-15f7bb19073c" providerId="ADAL" clId="{5BF2EA46-6A3D-431D-8932-2775838311AF}" dt="2022-07-14T09:14:30.499" v="615" actId="478"/>
          <ac:grpSpMkLst>
            <pc:docMk/>
            <pc:sldMk cId="2416553015" sldId="256"/>
            <ac:grpSpMk id="493" creationId="{B86AA914-7437-49D7-8401-8D36CD85CAF4}"/>
          </ac:grpSpMkLst>
        </pc:grpChg>
        <pc:grpChg chg="del mod">
          <ac:chgData name="Sofia Majse Samsøe Johansen" userId="018486ff-3843-4375-80e3-15f7bb19073c" providerId="ADAL" clId="{5BF2EA46-6A3D-431D-8932-2775838311AF}" dt="2022-07-14T09:14:32.471" v="616" actId="478"/>
          <ac:grpSpMkLst>
            <pc:docMk/>
            <pc:sldMk cId="2416553015" sldId="256"/>
            <ac:grpSpMk id="501" creationId="{08D43C35-1DDB-46D8-BB56-72C435D21774}"/>
          </ac:grpSpMkLst>
        </pc:grpChg>
        <pc:grpChg chg="mod ord">
          <ac:chgData name="Sofia Majse Samsøe Johansen" userId="018486ff-3843-4375-80e3-15f7bb19073c" providerId="ADAL" clId="{5BF2EA46-6A3D-431D-8932-2775838311AF}" dt="2022-07-14T09:15:32.468" v="636" actId="1076"/>
          <ac:grpSpMkLst>
            <pc:docMk/>
            <pc:sldMk cId="2416553015" sldId="256"/>
            <ac:grpSpMk id="507" creationId="{D14FEF55-98D3-4283-B7E1-C11D22803559}"/>
          </ac:grpSpMkLst>
        </pc:grpChg>
        <pc:grpChg chg="del mod">
          <ac:chgData name="Sofia Majse Samsøe Johansen" userId="018486ff-3843-4375-80e3-15f7bb19073c" providerId="ADAL" clId="{5BF2EA46-6A3D-431D-8932-2775838311AF}" dt="2022-07-14T09:14:29.265" v="614" actId="478"/>
          <ac:grpSpMkLst>
            <pc:docMk/>
            <pc:sldMk cId="2416553015" sldId="256"/>
            <ac:grpSpMk id="510" creationId="{E3C3A694-8C98-4C3F-BE56-C6835AAA12D2}"/>
          </ac:grpSpMkLst>
        </pc:grpChg>
        <pc:grpChg chg="mod">
          <ac:chgData name="Sofia Majse Samsøe Johansen" userId="018486ff-3843-4375-80e3-15f7bb19073c" providerId="ADAL" clId="{5BF2EA46-6A3D-431D-8932-2775838311AF}" dt="2022-07-14T09:14:26.710" v="613" actId="27803"/>
          <ac:grpSpMkLst>
            <pc:docMk/>
            <pc:sldMk cId="2416553015" sldId="256"/>
            <ac:grpSpMk id="511" creationId="{438B1CF3-CFD5-40AD-BE06-B9F20F59503A}"/>
          </ac:grpSpMkLst>
        </pc:grpChg>
        <pc:grpChg chg="mod">
          <ac:chgData name="Sofia Majse Samsøe Johansen" userId="018486ff-3843-4375-80e3-15f7bb19073c" providerId="ADAL" clId="{5BF2EA46-6A3D-431D-8932-2775838311AF}" dt="2022-07-14T09:14:26.710" v="613" actId="27803"/>
          <ac:grpSpMkLst>
            <pc:docMk/>
            <pc:sldMk cId="2416553015" sldId="256"/>
            <ac:grpSpMk id="515" creationId="{0107A499-E71F-45C3-B8EF-CF327819EB9A}"/>
          </ac:grpSpMkLst>
        </pc:grpChg>
        <pc:grpChg chg="del mod">
          <ac:chgData name="Sofia Majse Samsøe Johansen" userId="018486ff-3843-4375-80e3-15f7bb19073c" providerId="ADAL" clId="{5BF2EA46-6A3D-431D-8932-2775838311AF}" dt="2022-07-14T09:14:26.710" v="613" actId="27803"/>
          <ac:grpSpMkLst>
            <pc:docMk/>
            <pc:sldMk cId="2416553015" sldId="256"/>
            <ac:grpSpMk id="520" creationId="{B11AB1CB-0A91-461A-93E1-F0EB74A1A463}"/>
          </ac:grpSpMkLst>
        </pc:grpChg>
        <pc:grpChg chg="del mod">
          <ac:chgData name="Sofia Majse Samsøe Johansen" userId="018486ff-3843-4375-80e3-15f7bb19073c" providerId="ADAL" clId="{5BF2EA46-6A3D-431D-8932-2775838311AF}" dt="2022-07-14T09:15:52.718" v="645" actId="478"/>
          <ac:grpSpMkLst>
            <pc:docMk/>
            <pc:sldMk cId="2416553015" sldId="256"/>
            <ac:grpSpMk id="523" creationId="{B0337186-9C1F-4B64-B723-98A6A883D33E}"/>
          </ac:grpSpMkLst>
        </pc:grpChg>
        <pc:picChg chg="add del mod">
          <ac:chgData name="Sofia Majse Samsøe Johansen" userId="018486ff-3843-4375-80e3-15f7bb19073c" providerId="ADAL" clId="{5BF2EA46-6A3D-431D-8932-2775838311AF}" dt="2022-07-14T09:14:26.710" v="613" actId="27803"/>
          <ac:picMkLst>
            <pc:docMk/>
            <pc:sldMk cId="2416553015" sldId="256"/>
            <ac:picMk id="428" creationId="{8273F1A0-06A1-4431-9658-E00DC2007AEC}"/>
          </ac:picMkLst>
        </pc:picChg>
        <pc:picChg chg="add del mod">
          <ac:chgData name="Sofia Majse Samsøe Johansen" userId="018486ff-3843-4375-80e3-15f7bb19073c" providerId="ADAL" clId="{5BF2EA46-6A3D-431D-8932-2775838311AF}" dt="2022-07-14T09:14:26.710" v="613" actId="27803"/>
          <ac:picMkLst>
            <pc:docMk/>
            <pc:sldMk cId="2416553015" sldId="256"/>
            <ac:picMk id="430" creationId="{D5A32D0A-C25F-46E3-88A2-D7261192560F}"/>
          </ac:picMkLst>
        </pc:picChg>
      </pc:sldChg>
      <pc:sldChg chg="addSp delSp modSp new mod setBg">
        <pc:chgData name="Sofia Majse Samsøe Johansen" userId="018486ff-3843-4375-80e3-15f7bb19073c" providerId="ADAL" clId="{5BF2EA46-6A3D-431D-8932-2775838311AF}" dt="2022-07-15T08:14:17.121" v="2807" actId="478"/>
        <pc:sldMkLst>
          <pc:docMk/>
          <pc:sldMk cId="3460529888" sldId="257"/>
        </pc:sldMkLst>
        <pc:spChg chg="del">
          <ac:chgData name="Sofia Majse Samsøe Johansen" userId="018486ff-3843-4375-80e3-15f7bb19073c" providerId="ADAL" clId="{5BF2EA46-6A3D-431D-8932-2775838311AF}" dt="2022-07-14T09:45:59.751" v="1028" actId="478"/>
          <ac:spMkLst>
            <pc:docMk/>
            <pc:sldMk cId="3460529888" sldId="257"/>
            <ac:spMk id="2" creationId="{0C6413E5-F770-4AA2-978F-C71479A0368B}"/>
          </ac:spMkLst>
        </pc:spChg>
        <pc:spChg chg="del">
          <ac:chgData name="Sofia Majse Samsøe Johansen" userId="018486ff-3843-4375-80e3-15f7bb19073c" providerId="ADAL" clId="{5BF2EA46-6A3D-431D-8932-2775838311AF}" dt="2022-07-14T09:46:01.968" v="1029" actId="478"/>
          <ac:spMkLst>
            <pc:docMk/>
            <pc:sldMk cId="3460529888" sldId="257"/>
            <ac:spMk id="3" creationId="{8605621A-F5C2-4C03-B728-7F271DF0B947}"/>
          </ac:spMkLst>
        </pc:spChg>
        <pc:spChg chg="mod">
          <ac:chgData name="Sofia Majse Samsøe Johansen" userId="018486ff-3843-4375-80e3-15f7bb19073c" providerId="ADAL" clId="{5BF2EA46-6A3D-431D-8932-2775838311AF}" dt="2022-07-14T10:11:34.174" v="1326" actId="207"/>
          <ac:spMkLst>
            <pc:docMk/>
            <pc:sldMk cId="3460529888" sldId="257"/>
            <ac:spMk id="8" creationId="{8328A7E5-D5DD-4BCA-8633-983ACB8A689E}"/>
          </ac:spMkLst>
        </pc:spChg>
        <pc:spChg chg="mod">
          <ac:chgData name="Sofia Majse Samsøe Johansen" userId="018486ff-3843-4375-80e3-15f7bb19073c" providerId="ADAL" clId="{5BF2EA46-6A3D-431D-8932-2775838311AF}" dt="2022-07-14T10:11:59.069" v="1370" actId="207"/>
          <ac:spMkLst>
            <pc:docMk/>
            <pc:sldMk cId="3460529888" sldId="257"/>
            <ac:spMk id="9" creationId="{1D4B09B1-0CA2-434F-B00F-A3ABFBFF5F3A}"/>
          </ac:spMkLst>
        </pc:spChg>
        <pc:spChg chg="add del mod">
          <ac:chgData name="Sofia Majse Samsøe Johansen" userId="018486ff-3843-4375-80e3-15f7bb19073c" providerId="ADAL" clId="{5BF2EA46-6A3D-431D-8932-2775838311AF}" dt="2022-07-14T10:12:07.755" v="1373" actId="207"/>
          <ac:spMkLst>
            <pc:docMk/>
            <pc:sldMk cId="3460529888" sldId="257"/>
            <ac:spMk id="10" creationId="{17161B31-BF6E-406D-B783-207F2424F75B}"/>
          </ac:spMkLst>
        </pc:spChg>
        <pc:spChg chg="mod">
          <ac:chgData name="Sofia Majse Samsøe Johansen" userId="018486ff-3843-4375-80e3-15f7bb19073c" providerId="ADAL" clId="{5BF2EA46-6A3D-431D-8932-2775838311AF}" dt="2022-07-14T10:02:55.157" v="1181" actId="1076"/>
          <ac:spMkLst>
            <pc:docMk/>
            <pc:sldMk cId="3460529888" sldId="257"/>
            <ac:spMk id="12" creationId="{36AFA0E7-C614-42C3-A43B-14BFD8DDB2FC}"/>
          </ac:spMkLst>
        </pc:spChg>
        <pc:spChg chg="mod">
          <ac:chgData name="Sofia Majse Samsøe Johansen" userId="018486ff-3843-4375-80e3-15f7bb19073c" providerId="ADAL" clId="{5BF2EA46-6A3D-431D-8932-2775838311AF}" dt="2022-07-14T10:03:12.725" v="1185" actId="14100"/>
          <ac:spMkLst>
            <pc:docMk/>
            <pc:sldMk cId="3460529888" sldId="257"/>
            <ac:spMk id="13" creationId="{7FD703AA-6936-402B-A4EF-5BD5B2B7F0DA}"/>
          </ac:spMkLst>
        </pc:spChg>
        <pc:spChg chg="mod">
          <ac:chgData name="Sofia Majse Samsøe Johansen" userId="018486ff-3843-4375-80e3-15f7bb19073c" providerId="ADAL" clId="{5BF2EA46-6A3D-431D-8932-2775838311AF}" dt="2022-07-14T09:58:24.350" v="1071" actId="14100"/>
          <ac:spMkLst>
            <pc:docMk/>
            <pc:sldMk cId="3460529888" sldId="257"/>
            <ac:spMk id="14" creationId="{F9B5ACA9-B891-4E32-A908-08AC83A0618B}"/>
          </ac:spMkLst>
        </pc:spChg>
        <pc:spChg chg="mod">
          <ac:chgData name="Sofia Majse Samsøe Johansen" userId="018486ff-3843-4375-80e3-15f7bb19073c" providerId="ADAL" clId="{5BF2EA46-6A3D-431D-8932-2775838311AF}" dt="2022-07-14T09:56:29.354" v="1039" actId="27803"/>
          <ac:spMkLst>
            <pc:docMk/>
            <pc:sldMk cId="3460529888" sldId="257"/>
            <ac:spMk id="15" creationId="{821DB147-6DFD-455A-B7A1-83E8CEF2F121}"/>
          </ac:spMkLst>
        </pc:spChg>
        <pc:spChg chg="add del mod">
          <ac:chgData name="Sofia Majse Samsøe Johansen" userId="018486ff-3843-4375-80e3-15f7bb19073c" providerId="ADAL" clId="{5BF2EA46-6A3D-431D-8932-2775838311AF}" dt="2022-07-14T09:57:11.783" v="1051" actId="478"/>
          <ac:spMkLst>
            <pc:docMk/>
            <pc:sldMk cId="3460529888" sldId="257"/>
            <ac:spMk id="17" creationId="{7E01BD01-63D6-414F-91EE-6958AB1959D5}"/>
          </ac:spMkLst>
        </pc:spChg>
        <pc:spChg chg="mod">
          <ac:chgData name="Sofia Majse Samsøe Johansen" userId="018486ff-3843-4375-80e3-15f7bb19073c" providerId="ADAL" clId="{5BF2EA46-6A3D-431D-8932-2775838311AF}" dt="2022-07-14T09:56:29.354" v="1039" actId="27803"/>
          <ac:spMkLst>
            <pc:docMk/>
            <pc:sldMk cId="3460529888" sldId="257"/>
            <ac:spMk id="18" creationId="{5A3BC5AE-8928-41CD-BDBF-E0652F1BE198}"/>
          </ac:spMkLst>
        </pc:spChg>
        <pc:spChg chg="add del mod">
          <ac:chgData name="Sofia Majse Samsøe Johansen" userId="018486ff-3843-4375-80e3-15f7bb19073c" providerId="ADAL" clId="{5BF2EA46-6A3D-431D-8932-2775838311AF}" dt="2022-07-14T09:57:17.258" v="1052" actId="478"/>
          <ac:spMkLst>
            <pc:docMk/>
            <pc:sldMk cId="3460529888" sldId="257"/>
            <ac:spMk id="19" creationId="{07EE566A-DA31-4492-A96B-6C734E973BD6}"/>
          </ac:spMkLst>
        </pc:spChg>
        <pc:spChg chg="mod">
          <ac:chgData name="Sofia Majse Samsøe Johansen" userId="018486ff-3843-4375-80e3-15f7bb19073c" providerId="ADAL" clId="{5BF2EA46-6A3D-431D-8932-2775838311AF}" dt="2022-07-14T09:56:29.354" v="1039" actId="27803"/>
          <ac:spMkLst>
            <pc:docMk/>
            <pc:sldMk cId="3460529888" sldId="257"/>
            <ac:spMk id="21" creationId="{A193FAF9-665C-4354-B32C-2541521FC329}"/>
          </ac:spMkLst>
        </pc:spChg>
        <pc:spChg chg="mod">
          <ac:chgData name="Sofia Majse Samsøe Johansen" userId="018486ff-3843-4375-80e3-15f7bb19073c" providerId="ADAL" clId="{5BF2EA46-6A3D-431D-8932-2775838311AF}" dt="2022-07-14T09:56:29.354" v="1039" actId="27803"/>
          <ac:spMkLst>
            <pc:docMk/>
            <pc:sldMk cId="3460529888" sldId="257"/>
            <ac:spMk id="22" creationId="{1FEE407F-08D8-44DD-B310-3625AFA9F523}"/>
          </ac:spMkLst>
        </pc:spChg>
        <pc:spChg chg="mod">
          <ac:chgData name="Sofia Majse Samsøe Johansen" userId="018486ff-3843-4375-80e3-15f7bb19073c" providerId="ADAL" clId="{5BF2EA46-6A3D-431D-8932-2775838311AF}" dt="2022-07-14T09:56:29.354" v="1039" actId="27803"/>
          <ac:spMkLst>
            <pc:docMk/>
            <pc:sldMk cId="3460529888" sldId="257"/>
            <ac:spMk id="23" creationId="{5D7395BC-CDD3-4820-BA3D-0F36448CAB97}"/>
          </ac:spMkLst>
        </pc:spChg>
        <pc:spChg chg="mod">
          <ac:chgData name="Sofia Majse Samsøe Johansen" userId="018486ff-3843-4375-80e3-15f7bb19073c" providerId="ADAL" clId="{5BF2EA46-6A3D-431D-8932-2775838311AF}" dt="2022-07-14T09:56:29.354" v="1039" actId="27803"/>
          <ac:spMkLst>
            <pc:docMk/>
            <pc:sldMk cId="3460529888" sldId="257"/>
            <ac:spMk id="25" creationId="{C7A92CB9-D0FD-4C3A-8BD1-42334F55F90C}"/>
          </ac:spMkLst>
        </pc:spChg>
        <pc:spChg chg="mod">
          <ac:chgData name="Sofia Majse Samsøe Johansen" userId="018486ff-3843-4375-80e3-15f7bb19073c" providerId="ADAL" clId="{5BF2EA46-6A3D-431D-8932-2775838311AF}" dt="2022-07-14T09:56:29.354" v="1039" actId="27803"/>
          <ac:spMkLst>
            <pc:docMk/>
            <pc:sldMk cId="3460529888" sldId="257"/>
            <ac:spMk id="26" creationId="{CBFE43B1-D3A7-463F-B0BD-FA17400D7507}"/>
          </ac:spMkLst>
        </pc:spChg>
        <pc:spChg chg="mod">
          <ac:chgData name="Sofia Majse Samsøe Johansen" userId="018486ff-3843-4375-80e3-15f7bb19073c" providerId="ADAL" clId="{5BF2EA46-6A3D-431D-8932-2775838311AF}" dt="2022-07-14T09:56:29.354" v="1039" actId="27803"/>
          <ac:spMkLst>
            <pc:docMk/>
            <pc:sldMk cId="3460529888" sldId="257"/>
            <ac:spMk id="27" creationId="{4A117B28-BB13-4B4F-81E6-C802C5C89EDC}"/>
          </ac:spMkLst>
        </pc:spChg>
        <pc:spChg chg="del mod">
          <ac:chgData name="Sofia Majse Samsøe Johansen" userId="018486ff-3843-4375-80e3-15f7bb19073c" providerId="ADAL" clId="{5BF2EA46-6A3D-431D-8932-2775838311AF}" dt="2022-07-14T09:57:31.986" v="1062" actId="478"/>
          <ac:spMkLst>
            <pc:docMk/>
            <pc:sldMk cId="3460529888" sldId="257"/>
            <ac:spMk id="28" creationId="{79CF5306-6231-4EC7-8B36-254E6B90CC7D}"/>
          </ac:spMkLst>
        </pc:spChg>
        <pc:spChg chg="add del mod">
          <ac:chgData name="Sofia Majse Samsøe Johansen" userId="018486ff-3843-4375-80e3-15f7bb19073c" providerId="ADAL" clId="{5BF2EA46-6A3D-431D-8932-2775838311AF}" dt="2022-07-14T09:57:29.567" v="1061" actId="478"/>
          <ac:spMkLst>
            <pc:docMk/>
            <pc:sldMk cId="3460529888" sldId="257"/>
            <ac:spMk id="29" creationId="{8A3AB119-1E3E-4E8D-A9F6-66FE898A605F}"/>
          </ac:spMkLst>
        </pc:spChg>
        <pc:spChg chg="mod">
          <ac:chgData name="Sofia Majse Samsøe Johansen" userId="018486ff-3843-4375-80e3-15f7bb19073c" providerId="ADAL" clId="{5BF2EA46-6A3D-431D-8932-2775838311AF}" dt="2022-07-14T09:56:29.354" v="1039" actId="27803"/>
          <ac:spMkLst>
            <pc:docMk/>
            <pc:sldMk cId="3460529888" sldId="257"/>
            <ac:spMk id="31" creationId="{851198C0-1B48-4267-8337-D1D89AF5C976}"/>
          </ac:spMkLst>
        </pc:spChg>
        <pc:spChg chg="mod">
          <ac:chgData name="Sofia Majse Samsøe Johansen" userId="018486ff-3843-4375-80e3-15f7bb19073c" providerId="ADAL" clId="{5BF2EA46-6A3D-431D-8932-2775838311AF}" dt="2022-07-14T09:56:29.354" v="1039" actId="27803"/>
          <ac:spMkLst>
            <pc:docMk/>
            <pc:sldMk cId="3460529888" sldId="257"/>
            <ac:spMk id="32" creationId="{DC95FB7E-9286-49B2-A63A-C0A49173EB20}"/>
          </ac:spMkLst>
        </pc:spChg>
        <pc:spChg chg="mod">
          <ac:chgData name="Sofia Majse Samsøe Johansen" userId="018486ff-3843-4375-80e3-15f7bb19073c" providerId="ADAL" clId="{5BF2EA46-6A3D-431D-8932-2775838311AF}" dt="2022-07-14T09:56:29.354" v="1039" actId="27803"/>
          <ac:spMkLst>
            <pc:docMk/>
            <pc:sldMk cId="3460529888" sldId="257"/>
            <ac:spMk id="33" creationId="{6839CC92-1ACE-466D-8A51-B687DB11504A}"/>
          </ac:spMkLst>
        </pc:spChg>
        <pc:spChg chg="mod">
          <ac:chgData name="Sofia Majse Samsøe Johansen" userId="018486ff-3843-4375-80e3-15f7bb19073c" providerId="ADAL" clId="{5BF2EA46-6A3D-431D-8932-2775838311AF}" dt="2022-07-14T09:56:29.354" v="1039" actId="27803"/>
          <ac:spMkLst>
            <pc:docMk/>
            <pc:sldMk cId="3460529888" sldId="257"/>
            <ac:spMk id="34" creationId="{92EEC09C-310C-4C54-8916-0BD8B05A10D9}"/>
          </ac:spMkLst>
        </pc:spChg>
        <pc:spChg chg="mod">
          <ac:chgData name="Sofia Majse Samsøe Johansen" userId="018486ff-3843-4375-80e3-15f7bb19073c" providerId="ADAL" clId="{5BF2EA46-6A3D-431D-8932-2775838311AF}" dt="2022-07-14T09:56:29.354" v="1039" actId="27803"/>
          <ac:spMkLst>
            <pc:docMk/>
            <pc:sldMk cId="3460529888" sldId="257"/>
            <ac:spMk id="35" creationId="{F6E240C1-4946-40F2-AB23-859637DA7ABD}"/>
          </ac:spMkLst>
        </pc:spChg>
        <pc:spChg chg="mod">
          <ac:chgData name="Sofia Majse Samsøe Johansen" userId="018486ff-3843-4375-80e3-15f7bb19073c" providerId="ADAL" clId="{5BF2EA46-6A3D-431D-8932-2775838311AF}" dt="2022-07-14T09:56:29.354" v="1039" actId="27803"/>
          <ac:spMkLst>
            <pc:docMk/>
            <pc:sldMk cId="3460529888" sldId="257"/>
            <ac:spMk id="36" creationId="{45D1FB9D-6850-4EAC-A21E-3F16B4F97856}"/>
          </ac:spMkLst>
        </pc:spChg>
        <pc:spChg chg="mod">
          <ac:chgData name="Sofia Majse Samsøe Johansen" userId="018486ff-3843-4375-80e3-15f7bb19073c" providerId="ADAL" clId="{5BF2EA46-6A3D-431D-8932-2775838311AF}" dt="2022-07-14T09:56:29.354" v="1039" actId="27803"/>
          <ac:spMkLst>
            <pc:docMk/>
            <pc:sldMk cId="3460529888" sldId="257"/>
            <ac:spMk id="37" creationId="{6E7F6B88-D4FA-4F22-A2D2-C737DC6585A7}"/>
          </ac:spMkLst>
        </pc:spChg>
        <pc:spChg chg="mod">
          <ac:chgData name="Sofia Majse Samsøe Johansen" userId="018486ff-3843-4375-80e3-15f7bb19073c" providerId="ADAL" clId="{5BF2EA46-6A3D-431D-8932-2775838311AF}" dt="2022-07-14T09:56:29.354" v="1039" actId="27803"/>
          <ac:spMkLst>
            <pc:docMk/>
            <pc:sldMk cId="3460529888" sldId="257"/>
            <ac:spMk id="38" creationId="{4869D624-65FA-42A1-B6D0-5D0D79312FF6}"/>
          </ac:spMkLst>
        </pc:spChg>
        <pc:spChg chg="mod">
          <ac:chgData name="Sofia Majse Samsøe Johansen" userId="018486ff-3843-4375-80e3-15f7bb19073c" providerId="ADAL" clId="{5BF2EA46-6A3D-431D-8932-2775838311AF}" dt="2022-07-14T09:56:29.354" v="1039" actId="27803"/>
          <ac:spMkLst>
            <pc:docMk/>
            <pc:sldMk cId="3460529888" sldId="257"/>
            <ac:spMk id="39" creationId="{971A0C13-0AB8-493D-A2FF-5575B831CF3B}"/>
          </ac:spMkLst>
        </pc:spChg>
        <pc:spChg chg="mod">
          <ac:chgData name="Sofia Majse Samsøe Johansen" userId="018486ff-3843-4375-80e3-15f7bb19073c" providerId="ADAL" clId="{5BF2EA46-6A3D-431D-8932-2775838311AF}" dt="2022-07-14T09:56:29.354" v="1039" actId="27803"/>
          <ac:spMkLst>
            <pc:docMk/>
            <pc:sldMk cId="3460529888" sldId="257"/>
            <ac:spMk id="40" creationId="{ED79AE71-0618-4DC3-9465-571B9B31B9C0}"/>
          </ac:spMkLst>
        </pc:spChg>
        <pc:spChg chg="mod">
          <ac:chgData name="Sofia Majse Samsøe Johansen" userId="018486ff-3843-4375-80e3-15f7bb19073c" providerId="ADAL" clId="{5BF2EA46-6A3D-431D-8932-2775838311AF}" dt="2022-07-14T09:56:29.354" v="1039" actId="27803"/>
          <ac:spMkLst>
            <pc:docMk/>
            <pc:sldMk cId="3460529888" sldId="257"/>
            <ac:spMk id="41" creationId="{EB7FF351-8810-4708-9A00-50DFF33E9B1C}"/>
          </ac:spMkLst>
        </pc:spChg>
        <pc:spChg chg="mod">
          <ac:chgData name="Sofia Majse Samsøe Johansen" userId="018486ff-3843-4375-80e3-15f7bb19073c" providerId="ADAL" clId="{5BF2EA46-6A3D-431D-8932-2775838311AF}" dt="2022-07-14T09:56:29.354" v="1039" actId="27803"/>
          <ac:spMkLst>
            <pc:docMk/>
            <pc:sldMk cId="3460529888" sldId="257"/>
            <ac:spMk id="43" creationId="{9D1771C6-C27F-4EE8-A1F6-7334B9CAAA43}"/>
          </ac:spMkLst>
        </pc:spChg>
        <pc:spChg chg="mod">
          <ac:chgData name="Sofia Majse Samsøe Johansen" userId="018486ff-3843-4375-80e3-15f7bb19073c" providerId="ADAL" clId="{5BF2EA46-6A3D-431D-8932-2775838311AF}" dt="2022-07-14T09:56:29.354" v="1039" actId="27803"/>
          <ac:spMkLst>
            <pc:docMk/>
            <pc:sldMk cId="3460529888" sldId="257"/>
            <ac:spMk id="44" creationId="{878D1F78-505C-4F4B-AB6C-EDF14417CDFF}"/>
          </ac:spMkLst>
        </pc:spChg>
        <pc:spChg chg="mod">
          <ac:chgData name="Sofia Majse Samsøe Johansen" userId="018486ff-3843-4375-80e3-15f7bb19073c" providerId="ADAL" clId="{5BF2EA46-6A3D-431D-8932-2775838311AF}" dt="2022-07-14T09:56:29.354" v="1039" actId="27803"/>
          <ac:spMkLst>
            <pc:docMk/>
            <pc:sldMk cId="3460529888" sldId="257"/>
            <ac:spMk id="45" creationId="{3C83C21C-1AAA-4E5B-A8F0-E312D3A39FDC}"/>
          </ac:spMkLst>
        </pc:spChg>
        <pc:spChg chg="mod">
          <ac:chgData name="Sofia Majse Samsøe Johansen" userId="018486ff-3843-4375-80e3-15f7bb19073c" providerId="ADAL" clId="{5BF2EA46-6A3D-431D-8932-2775838311AF}" dt="2022-07-14T09:56:29.354" v="1039" actId="27803"/>
          <ac:spMkLst>
            <pc:docMk/>
            <pc:sldMk cId="3460529888" sldId="257"/>
            <ac:spMk id="46" creationId="{7897EA1D-E9A7-4C1A-84CE-EA15C51BAF28}"/>
          </ac:spMkLst>
        </pc:spChg>
        <pc:spChg chg="mod">
          <ac:chgData name="Sofia Majse Samsøe Johansen" userId="018486ff-3843-4375-80e3-15f7bb19073c" providerId="ADAL" clId="{5BF2EA46-6A3D-431D-8932-2775838311AF}" dt="2022-07-14T09:56:29.354" v="1039" actId="27803"/>
          <ac:spMkLst>
            <pc:docMk/>
            <pc:sldMk cId="3460529888" sldId="257"/>
            <ac:spMk id="47" creationId="{54D38BEB-315C-4637-A66B-65B7EEAA7246}"/>
          </ac:spMkLst>
        </pc:spChg>
        <pc:spChg chg="mod">
          <ac:chgData name="Sofia Majse Samsøe Johansen" userId="018486ff-3843-4375-80e3-15f7bb19073c" providerId="ADAL" clId="{5BF2EA46-6A3D-431D-8932-2775838311AF}" dt="2022-07-14T09:56:29.354" v="1039" actId="27803"/>
          <ac:spMkLst>
            <pc:docMk/>
            <pc:sldMk cId="3460529888" sldId="257"/>
            <ac:spMk id="48" creationId="{8B718E92-14D6-4E73-AE6A-67C2ADA3E8E5}"/>
          </ac:spMkLst>
        </pc:spChg>
        <pc:spChg chg="mod">
          <ac:chgData name="Sofia Majse Samsøe Johansen" userId="018486ff-3843-4375-80e3-15f7bb19073c" providerId="ADAL" clId="{5BF2EA46-6A3D-431D-8932-2775838311AF}" dt="2022-07-14T09:56:29.354" v="1039" actId="27803"/>
          <ac:spMkLst>
            <pc:docMk/>
            <pc:sldMk cId="3460529888" sldId="257"/>
            <ac:spMk id="49" creationId="{DC232441-B7A4-4DC4-8F85-CB48B318A88A}"/>
          </ac:spMkLst>
        </pc:spChg>
        <pc:spChg chg="add del mod">
          <ac:chgData name="Sofia Majse Samsøe Johansen" userId="018486ff-3843-4375-80e3-15f7bb19073c" providerId="ADAL" clId="{5BF2EA46-6A3D-431D-8932-2775838311AF}" dt="2022-07-14T09:57:20.024" v="1057" actId="478"/>
          <ac:spMkLst>
            <pc:docMk/>
            <pc:sldMk cId="3460529888" sldId="257"/>
            <ac:spMk id="50" creationId="{246B94B9-FA24-401A-90F9-95BADEE85526}"/>
          </ac:spMkLst>
        </pc:spChg>
        <pc:spChg chg="mod">
          <ac:chgData name="Sofia Majse Samsøe Johansen" userId="018486ff-3843-4375-80e3-15f7bb19073c" providerId="ADAL" clId="{5BF2EA46-6A3D-431D-8932-2775838311AF}" dt="2022-07-14T09:56:29.354" v="1039" actId="27803"/>
          <ac:spMkLst>
            <pc:docMk/>
            <pc:sldMk cId="3460529888" sldId="257"/>
            <ac:spMk id="51" creationId="{5580EFDC-6F19-4A95-B44C-461404832AA0}"/>
          </ac:spMkLst>
        </pc:spChg>
        <pc:spChg chg="mod">
          <ac:chgData name="Sofia Majse Samsøe Johansen" userId="018486ff-3843-4375-80e3-15f7bb19073c" providerId="ADAL" clId="{5BF2EA46-6A3D-431D-8932-2775838311AF}" dt="2022-07-14T09:56:29.354" v="1039" actId="27803"/>
          <ac:spMkLst>
            <pc:docMk/>
            <pc:sldMk cId="3460529888" sldId="257"/>
            <ac:spMk id="52" creationId="{09169DB4-F192-4EE4-AF38-40EB19CFB0DD}"/>
          </ac:spMkLst>
        </pc:spChg>
        <pc:spChg chg="mod">
          <ac:chgData name="Sofia Majse Samsøe Johansen" userId="018486ff-3843-4375-80e3-15f7bb19073c" providerId="ADAL" clId="{5BF2EA46-6A3D-431D-8932-2775838311AF}" dt="2022-07-14T09:56:29.354" v="1039" actId="27803"/>
          <ac:spMkLst>
            <pc:docMk/>
            <pc:sldMk cId="3460529888" sldId="257"/>
            <ac:spMk id="53" creationId="{BEE8E683-0BB3-4639-A197-19BFD0C0BB66}"/>
          </ac:spMkLst>
        </pc:spChg>
        <pc:spChg chg="add del mod">
          <ac:chgData name="Sofia Majse Samsøe Johansen" userId="018486ff-3843-4375-80e3-15f7bb19073c" providerId="ADAL" clId="{5BF2EA46-6A3D-431D-8932-2775838311AF}" dt="2022-07-14T10:12:15.727" v="1374" actId="207"/>
          <ac:spMkLst>
            <pc:docMk/>
            <pc:sldMk cId="3460529888" sldId="257"/>
            <ac:spMk id="54" creationId="{AC97601A-0C13-401D-92CE-4737426317A6}"/>
          </ac:spMkLst>
        </pc:spChg>
        <pc:spChg chg="add del mod">
          <ac:chgData name="Sofia Majse Samsøe Johansen" userId="018486ff-3843-4375-80e3-15f7bb19073c" providerId="ADAL" clId="{5BF2EA46-6A3D-431D-8932-2775838311AF}" dt="2022-07-14T09:57:34.026" v="1064" actId="478"/>
          <ac:spMkLst>
            <pc:docMk/>
            <pc:sldMk cId="3460529888" sldId="257"/>
            <ac:spMk id="55" creationId="{D81141C1-F48E-4B3D-8FED-949A84BD2C3E}"/>
          </ac:spMkLst>
        </pc:spChg>
        <pc:spChg chg="mod">
          <ac:chgData name="Sofia Majse Samsøe Johansen" userId="018486ff-3843-4375-80e3-15f7bb19073c" providerId="ADAL" clId="{5BF2EA46-6A3D-431D-8932-2775838311AF}" dt="2022-07-14T09:57:45.806" v="1066"/>
          <ac:spMkLst>
            <pc:docMk/>
            <pc:sldMk cId="3460529888" sldId="257"/>
            <ac:spMk id="57" creationId="{974E39F0-DA3B-43F8-BD29-500BE2084D4D}"/>
          </ac:spMkLst>
        </pc:spChg>
        <pc:spChg chg="mod">
          <ac:chgData name="Sofia Majse Samsøe Johansen" userId="018486ff-3843-4375-80e3-15f7bb19073c" providerId="ADAL" clId="{5BF2EA46-6A3D-431D-8932-2775838311AF}" dt="2022-07-14T09:57:45.806" v="1066"/>
          <ac:spMkLst>
            <pc:docMk/>
            <pc:sldMk cId="3460529888" sldId="257"/>
            <ac:spMk id="58" creationId="{A612F60C-F79C-4500-AD89-B3221A63E2F4}"/>
          </ac:spMkLst>
        </pc:spChg>
        <pc:spChg chg="mod">
          <ac:chgData name="Sofia Majse Samsøe Johansen" userId="018486ff-3843-4375-80e3-15f7bb19073c" providerId="ADAL" clId="{5BF2EA46-6A3D-431D-8932-2775838311AF}" dt="2022-07-14T09:57:45.806" v="1066"/>
          <ac:spMkLst>
            <pc:docMk/>
            <pc:sldMk cId="3460529888" sldId="257"/>
            <ac:spMk id="59" creationId="{F1DED0BB-72A2-423C-BCD8-EC7DA60FD119}"/>
          </ac:spMkLst>
        </pc:spChg>
        <pc:spChg chg="mod">
          <ac:chgData name="Sofia Majse Samsøe Johansen" userId="018486ff-3843-4375-80e3-15f7bb19073c" providerId="ADAL" clId="{5BF2EA46-6A3D-431D-8932-2775838311AF}" dt="2022-07-14T09:57:45.806" v="1066"/>
          <ac:spMkLst>
            <pc:docMk/>
            <pc:sldMk cId="3460529888" sldId="257"/>
            <ac:spMk id="60" creationId="{19DC2BDD-0C58-4D73-A8B4-6537F4608AA9}"/>
          </ac:spMkLst>
        </pc:spChg>
        <pc:spChg chg="mod">
          <ac:chgData name="Sofia Majse Samsøe Johansen" userId="018486ff-3843-4375-80e3-15f7bb19073c" providerId="ADAL" clId="{5BF2EA46-6A3D-431D-8932-2775838311AF}" dt="2022-07-14T09:57:45.806" v="1066"/>
          <ac:spMkLst>
            <pc:docMk/>
            <pc:sldMk cId="3460529888" sldId="257"/>
            <ac:spMk id="61" creationId="{22B0DBB3-337F-4214-9617-9572339E51E9}"/>
          </ac:spMkLst>
        </pc:spChg>
        <pc:spChg chg="mod">
          <ac:chgData name="Sofia Majse Samsøe Johansen" userId="018486ff-3843-4375-80e3-15f7bb19073c" providerId="ADAL" clId="{5BF2EA46-6A3D-431D-8932-2775838311AF}" dt="2022-07-14T09:58:40.014" v="1074" actId="14100"/>
          <ac:spMkLst>
            <pc:docMk/>
            <pc:sldMk cId="3460529888" sldId="257"/>
            <ac:spMk id="62" creationId="{D3010E20-18B3-474C-BCB8-1EDE585549CE}"/>
          </ac:spMkLst>
        </pc:spChg>
        <pc:spChg chg="mod">
          <ac:chgData name="Sofia Majse Samsøe Johansen" userId="018486ff-3843-4375-80e3-15f7bb19073c" providerId="ADAL" clId="{5BF2EA46-6A3D-431D-8932-2775838311AF}" dt="2022-07-14T09:57:45.806" v="1066"/>
          <ac:spMkLst>
            <pc:docMk/>
            <pc:sldMk cId="3460529888" sldId="257"/>
            <ac:spMk id="63" creationId="{87381C7D-FDD8-46CF-936D-1F082BF7411F}"/>
          </ac:spMkLst>
        </pc:spChg>
        <pc:spChg chg="mod">
          <ac:chgData name="Sofia Majse Samsøe Johansen" userId="018486ff-3843-4375-80e3-15f7bb19073c" providerId="ADAL" clId="{5BF2EA46-6A3D-431D-8932-2775838311AF}" dt="2022-07-14T09:57:45.806" v="1066"/>
          <ac:spMkLst>
            <pc:docMk/>
            <pc:sldMk cId="3460529888" sldId="257"/>
            <ac:spMk id="64" creationId="{EA273739-B853-4D5B-8767-89011DAD86CC}"/>
          </ac:spMkLst>
        </pc:spChg>
        <pc:spChg chg="mod">
          <ac:chgData name="Sofia Majse Samsøe Johansen" userId="018486ff-3843-4375-80e3-15f7bb19073c" providerId="ADAL" clId="{5BF2EA46-6A3D-431D-8932-2775838311AF}" dt="2022-07-14T09:57:45.806" v="1066"/>
          <ac:spMkLst>
            <pc:docMk/>
            <pc:sldMk cId="3460529888" sldId="257"/>
            <ac:spMk id="65" creationId="{EA650E02-55DF-40E8-9FD0-1B9A5F21CAB8}"/>
          </ac:spMkLst>
        </pc:spChg>
        <pc:spChg chg="mod">
          <ac:chgData name="Sofia Majse Samsøe Johansen" userId="018486ff-3843-4375-80e3-15f7bb19073c" providerId="ADAL" clId="{5BF2EA46-6A3D-431D-8932-2775838311AF}" dt="2022-07-14T09:57:45.806" v="1066"/>
          <ac:spMkLst>
            <pc:docMk/>
            <pc:sldMk cId="3460529888" sldId="257"/>
            <ac:spMk id="66" creationId="{713B1D3C-0F5F-4720-AC54-D602829C636E}"/>
          </ac:spMkLst>
        </pc:spChg>
        <pc:spChg chg="mod">
          <ac:chgData name="Sofia Majse Samsøe Johansen" userId="018486ff-3843-4375-80e3-15f7bb19073c" providerId="ADAL" clId="{5BF2EA46-6A3D-431D-8932-2775838311AF}" dt="2022-07-14T09:57:45.806" v="1066"/>
          <ac:spMkLst>
            <pc:docMk/>
            <pc:sldMk cId="3460529888" sldId="257"/>
            <ac:spMk id="67" creationId="{31B08A18-0826-46FE-9D52-A5DD2159FFDE}"/>
          </ac:spMkLst>
        </pc:spChg>
        <pc:spChg chg="mod">
          <ac:chgData name="Sofia Majse Samsøe Johansen" userId="018486ff-3843-4375-80e3-15f7bb19073c" providerId="ADAL" clId="{5BF2EA46-6A3D-431D-8932-2775838311AF}" dt="2022-07-14T09:59:58.233" v="1083" actId="27803"/>
          <ac:spMkLst>
            <pc:docMk/>
            <pc:sldMk cId="3460529888" sldId="257"/>
            <ac:spMk id="74" creationId="{9CE858C6-2CE1-431A-98B5-0AEFB11C9E0E}"/>
          </ac:spMkLst>
        </pc:spChg>
        <pc:spChg chg="mod">
          <ac:chgData name="Sofia Majse Samsøe Johansen" userId="018486ff-3843-4375-80e3-15f7bb19073c" providerId="ADAL" clId="{5BF2EA46-6A3D-431D-8932-2775838311AF}" dt="2022-07-14T09:59:58.233" v="1083" actId="27803"/>
          <ac:spMkLst>
            <pc:docMk/>
            <pc:sldMk cId="3460529888" sldId="257"/>
            <ac:spMk id="75" creationId="{1D3D8E03-769F-4ED4-8314-56053EF18765}"/>
          </ac:spMkLst>
        </pc:spChg>
        <pc:spChg chg="mod">
          <ac:chgData name="Sofia Majse Samsøe Johansen" userId="018486ff-3843-4375-80e3-15f7bb19073c" providerId="ADAL" clId="{5BF2EA46-6A3D-431D-8932-2775838311AF}" dt="2022-07-14T09:59:58.233" v="1083" actId="27803"/>
          <ac:spMkLst>
            <pc:docMk/>
            <pc:sldMk cId="3460529888" sldId="257"/>
            <ac:spMk id="76" creationId="{40D54633-94A2-4A35-9095-D45A01056B7F}"/>
          </ac:spMkLst>
        </pc:spChg>
        <pc:spChg chg="mod">
          <ac:chgData name="Sofia Majse Samsøe Johansen" userId="018486ff-3843-4375-80e3-15f7bb19073c" providerId="ADAL" clId="{5BF2EA46-6A3D-431D-8932-2775838311AF}" dt="2022-07-14T09:59:58.233" v="1083" actId="27803"/>
          <ac:spMkLst>
            <pc:docMk/>
            <pc:sldMk cId="3460529888" sldId="257"/>
            <ac:spMk id="78" creationId="{5814D29D-219A-4D42-AF38-9E9FCE23EF51}"/>
          </ac:spMkLst>
        </pc:spChg>
        <pc:spChg chg="mod">
          <ac:chgData name="Sofia Majse Samsøe Johansen" userId="018486ff-3843-4375-80e3-15f7bb19073c" providerId="ADAL" clId="{5BF2EA46-6A3D-431D-8932-2775838311AF}" dt="2022-07-14T09:59:58.233" v="1083" actId="27803"/>
          <ac:spMkLst>
            <pc:docMk/>
            <pc:sldMk cId="3460529888" sldId="257"/>
            <ac:spMk id="79" creationId="{B51AB823-F947-486D-A8DB-03EEED5E61D5}"/>
          </ac:spMkLst>
        </pc:spChg>
        <pc:spChg chg="mod">
          <ac:chgData name="Sofia Majse Samsøe Johansen" userId="018486ff-3843-4375-80e3-15f7bb19073c" providerId="ADAL" clId="{5BF2EA46-6A3D-431D-8932-2775838311AF}" dt="2022-07-14T09:59:58.233" v="1083" actId="27803"/>
          <ac:spMkLst>
            <pc:docMk/>
            <pc:sldMk cId="3460529888" sldId="257"/>
            <ac:spMk id="80" creationId="{D79FBEF5-FBD4-415A-940B-F653D9FE9B48}"/>
          </ac:spMkLst>
        </pc:spChg>
        <pc:spChg chg="mod">
          <ac:chgData name="Sofia Majse Samsøe Johansen" userId="018486ff-3843-4375-80e3-15f7bb19073c" providerId="ADAL" clId="{5BF2EA46-6A3D-431D-8932-2775838311AF}" dt="2022-07-14T09:59:58.233" v="1083" actId="27803"/>
          <ac:spMkLst>
            <pc:docMk/>
            <pc:sldMk cId="3460529888" sldId="257"/>
            <ac:spMk id="81" creationId="{E7DDAF4A-8E4B-4E05-8394-D44A9EFCBD12}"/>
          </ac:spMkLst>
        </pc:spChg>
        <pc:spChg chg="mod">
          <ac:chgData name="Sofia Majse Samsøe Johansen" userId="018486ff-3843-4375-80e3-15f7bb19073c" providerId="ADAL" clId="{5BF2EA46-6A3D-431D-8932-2775838311AF}" dt="2022-07-14T09:59:58.233" v="1083" actId="27803"/>
          <ac:spMkLst>
            <pc:docMk/>
            <pc:sldMk cId="3460529888" sldId="257"/>
            <ac:spMk id="83" creationId="{D4431258-000F-46E6-81B6-CC26DE93564B}"/>
          </ac:spMkLst>
        </pc:spChg>
        <pc:spChg chg="mod">
          <ac:chgData name="Sofia Majse Samsøe Johansen" userId="018486ff-3843-4375-80e3-15f7bb19073c" providerId="ADAL" clId="{5BF2EA46-6A3D-431D-8932-2775838311AF}" dt="2022-07-14T09:59:58.233" v="1083" actId="27803"/>
          <ac:spMkLst>
            <pc:docMk/>
            <pc:sldMk cId="3460529888" sldId="257"/>
            <ac:spMk id="84" creationId="{69A1B1FB-D033-4813-8FAA-187BD53E5A00}"/>
          </ac:spMkLst>
        </pc:spChg>
        <pc:spChg chg="mod">
          <ac:chgData name="Sofia Majse Samsøe Johansen" userId="018486ff-3843-4375-80e3-15f7bb19073c" providerId="ADAL" clId="{5BF2EA46-6A3D-431D-8932-2775838311AF}" dt="2022-07-14T09:59:58.233" v="1083" actId="27803"/>
          <ac:spMkLst>
            <pc:docMk/>
            <pc:sldMk cId="3460529888" sldId="257"/>
            <ac:spMk id="85" creationId="{D92DBBF1-7088-4CF2-83F0-CED73505B70A}"/>
          </ac:spMkLst>
        </pc:spChg>
        <pc:spChg chg="mod">
          <ac:chgData name="Sofia Majse Samsøe Johansen" userId="018486ff-3843-4375-80e3-15f7bb19073c" providerId="ADAL" clId="{5BF2EA46-6A3D-431D-8932-2775838311AF}" dt="2022-07-14T09:59:58.233" v="1083" actId="27803"/>
          <ac:spMkLst>
            <pc:docMk/>
            <pc:sldMk cId="3460529888" sldId="257"/>
            <ac:spMk id="87" creationId="{FF59C7BA-E3E0-4206-85F4-8D55B2603F36}"/>
          </ac:spMkLst>
        </pc:spChg>
        <pc:spChg chg="mod">
          <ac:chgData name="Sofia Majse Samsøe Johansen" userId="018486ff-3843-4375-80e3-15f7bb19073c" providerId="ADAL" clId="{5BF2EA46-6A3D-431D-8932-2775838311AF}" dt="2022-07-14T09:59:58.233" v="1083" actId="27803"/>
          <ac:spMkLst>
            <pc:docMk/>
            <pc:sldMk cId="3460529888" sldId="257"/>
            <ac:spMk id="88" creationId="{D79D7921-D2AD-48F6-A738-CD6CA9B4B388}"/>
          </ac:spMkLst>
        </pc:spChg>
        <pc:spChg chg="mod">
          <ac:chgData name="Sofia Majse Samsøe Johansen" userId="018486ff-3843-4375-80e3-15f7bb19073c" providerId="ADAL" clId="{5BF2EA46-6A3D-431D-8932-2775838311AF}" dt="2022-07-14T09:59:58.233" v="1083" actId="27803"/>
          <ac:spMkLst>
            <pc:docMk/>
            <pc:sldMk cId="3460529888" sldId="257"/>
            <ac:spMk id="89" creationId="{1CC6DF9F-EF4E-4DC5-88A9-E556E33E88C1}"/>
          </ac:spMkLst>
        </pc:spChg>
        <pc:spChg chg="mod">
          <ac:chgData name="Sofia Majse Samsøe Johansen" userId="018486ff-3843-4375-80e3-15f7bb19073c" providerId="ADAL" clId="{5BF2EA46-6A3D-431D-8932-2775838311AF}" dt="2022-07-14T09:59:58.233" v="1083" actId="27803"/>
          <ac:spMkLst>
            <pc:docMk/>
            <pc:sldMk cId="3460529888" sldId="257"/>
            <ac:spMk id="91" creationId="{8A948D87-E633-4E19-835C-76EA5442433E}"/>
          </ac:spMkLst>
        </pc:spChg>
        <pc:spChg chg="mod">
          <ac:chgData name="Sofia Majse Samsøe Johansen" userId="018486ff-3843-4375-80e3-15f7bb19073c" providerId="ADAL" clId="{5BF2EA46-6A3D-431D-8932-2775838311AF}" dt="2022-07-14T09:59:58.233" v="1083" actId="27803"/>
          <ac:spMkLst>
            <pc:docMk/>
            <pc:sldMk cId="3460529888" sldId="257"/>
            <ac:spMk id="92" creationId="{09BCA8DA-2888-4F3B-8B6C-D945DBBCD40B}"/>
          </ac:spMkLst>
        </pc:spChg>
        <pc:spChg chg="mod">
          <ac:chgData name="Sofia Majse Samsøe Johansen" userId="018486ff-3843-4375-80e3-15f7bb19073c" providerId="ADAL" clId="{5BF2EA46-6A3D-431D-8932-2775838311AF}" dt="2022-07-14T09:59:58.233" v="1083" actId="27803"/>
          <ac:spMkLst>
            <pc:docMk/>
            <pc:sldMk cId="3460529888" sldId="257"/>
            <ac:spMk id="93" creationId="{9A881011-4F5F-4D60-83FB-DBB8CFE0AB1C}"/>
          </ac:spMkLst>
        </pc:spChg>
        <pc:spChg chg="mod">
          <ac:chgData name="Sofia Majse Samsøe Johansen" userId="018486ff-3843-4375-80e3-15f7bb19073c" providerId="ADAL" clId="{5BF2EA46-6A3D-431D-8932-2775838311AF}" dt="2022-07-14T09:59:58.233" v="1083" actId="27803"/>
          <ac:spMkLst>
            <pc:docMk/>
            <pc:sldMk cId="3460529888" sldId="257"/>
            <ac:spMk id="94" creationId="{8B2054E8-7FE3-4EB3-AFFD-AAFB6CC84B42}"/>
          </ac:spMkLst>
        </pc:spChg>
        <pc:spChg chg="mod">
          <ac:chgData name="Sofia Majse Samsøe Johansen" userId="018486ff-3843-4375-80e3-15f7bb19073c" providerId="ADAL" clId="{5BF2EA46-6A3D-431D-8932-2775838311AF}" dt="2022-07-14T09:59:58.233" v="1083" actId="27803"/>
          <ac:spMkLst>
            <pc:docMk/>
            <pc:sldMk cId="3460529888" sldId="257"/>
            <ac:spMk id="95" creationId="{2DB99D0F-915E-4821-8272-5B56578A92A4}"/>
          </ac:spMkLst>
        </pc:spChg>
        <pc:spChg chg="mod">
          <ac:chgData name="Sofia Majse Samsøe Johansen" userId="018486ff-3843-4375-80e3-15f7bb19073c" providerId="ADAL" clId="{5BF2EA46-6A3D-431D-8932-2775838311AF}" dt="2022-07-14T09:59:58.233" v="1083" actId="27803"/>
          <ac:spMkLst>
            <pc:docMk/>
            <pc:sldMk cId="3460529888" sldId="257"/>
            <ac:spMk id="97" creationId="{AFC77228-7B8D-40D9-8499-C29DD0EF6A4C}"/>
          </ac:spMkLst>
        </pc:spChg>
        <pc:spChg chg="mod">
          <ac:chgData name="Sofia Majse Samsøe Johansen" userId="018486ff-3843-4375-80e3-15f7bb19073c" providerId="ADAL" clId="{5BF2EA46-6A3D-431D-8932-2775838311AF}" dt="2022-07-14T09:59:58.233" v="1083" actId="27803"/>
          <ac:spMkLst>
            <pc:docMk/>
            <pc:sldMk cId="3460529888" sldId="257"/>
            <ac:spMk id="98" creationId="{C594CEA0-4B15-40D6-BD62-C65EFF442809}"/>
          </ac:spMkLst>
        </pc:spChg>
        <pc:spChg chg="mod">
          <ac:chgData name="Sofia Majse Samsøe Johansen" userId="018486ff-3843-4375-80e3-15f7bb19073c" providerId="ADAL" clId="{5BF2EA46-6A3D-431D-8932-2775838311AF}" dt="2022-07-14T09:59:58.233" v="1083" actId="27803"/>
          <ac:spMkLst>
            <pc:docMk/>
            <pc:sldMk cId="3460529888" sldId="257"/>
            <ac:spMk id="99" creationId="{4E78B2B2-1653-4E47-99C6-9019BB73AD3A}"/>
          </ac:spMkLst>
        </pc:spChg>
        <pc:spChg chg="mod">
          <ac:chgData name="Sofia Majse Samsøe Johansen" userId="018486ff-3843-4375-80e3-15f7bb19073c" providerId="ADAL" clId="{5BF2EA46-6A3D-431D-8932-2775838311AF}" dt="2022-07-14T09:59:58.233" v="1083" actId="27803"/>
          <ac:spMkLst>
            <pc:docMk/>
            <pc:sldMk cId="3460529888" sldId="257"/>
            <ac:spMk id="100" creationId="{228DA04A-F9F4-47C7-8B9E-6546E68FE6D0}"/>
          </ac:spMkLst>
        </pc:spChg>
        <pc:spChg chg="mod">
          <ac:chgData name="Sofia Majse Samsøe Johansen" userId="018486ff-3843-4375-80e3-15f7bb19073c" providerId="ADAL" clId="{5BF2EA46-6A3D-431D-8932-2775838311AF}" dt="2022-07-14T09:59:58.233" v="1083" actId="27803"/>
          <ac:spMkLst>
            <pc:docMk/>
            <pc:sldMk cId="3460529888" sldId="257"/>
            <ac:spMk id="101" creationId="{E129B50F-CDC8-4171-8851-A0411F83465E}"/>
          </ac:spMkLst>
        </pc:spChg>
        <pc:spChg chg="mod">
          <ac:chgData name="Sofia Majse Samsøe Johansen" userId="018486ff-3843-4375-80e3-15f7bb19073c" providerId="ADAL" clId="{5BF2EA46-6A3D-431D-8932-2775838311AF}" dt="2022-07-14T09:59:58.233" v="1083" actId="27803"/>
          <ac:spMkLst>
            <pc:docMk/>
            <pc:sldMk cId="3460529888" sldId="257"/>
            <ac:spMk id="102" creationId="{4F9B0A85-AE11-4396-A0AB-9A7422EE52BF}"/>
          </ac:spMkLst>
        </pc:spChg>
        <pc:spChg chg="mod">
          <ac:chgData name="Sofia Majse Samsøe Johansen" userId="018486ff-3843-4375-80e3-15f7bb19073c" providerId="ADAL" clId="{5BF2EA46-6A3D-431D-8932-2775838311AF}" dt="2022-07-14T09:59:58.233" v="1083" actId="27803"/>
          <ac:spMkLst>
            <pc:docMk/>
            <pc:sldMk cId="3460529888" sldId="257"/>
            <ac:spMk id="103" creationId="{06CD8609-DEEE-444D-82AF-F1146FC232E2}"/>
          </ac:spMkLst>
        </pc:spChg>
        <pc:spChg chg="mod">
          <ac:chgData name="Sofia Majse Samsøe Johansen" userId="018486ff-3843-4375-80e3-15f7bb19073c" providerId="ADAL" clId="{5BF2EA46-6A3D-431D-8932-2775838311AF}" dt="2022-07-14T09:59:58.233" v="1083" actId="27803"/>
          <ac:spMkLst>
            <pc:docMk/>
            <pc:sldMk cId="3460529888" sldId="257"/>
            <ac:spMk id="104" creationId="{F54E32AB-27C2-4202-88A2-2FDCC9A3F9B0}"/>
          </ac:spMkLst>
        </pc:spChg>
        <pc:spChg chg="mod">
          <ac:chgData name="Sofia Majse Samsøe Johansen" userId="018486ff-3843-4375-80e3-15f7bb19073c" providerId="ADAL" clId="{5BF2EA46-6A3D-431D-8932-2775838311AF}" dt="2022-07-14T09:59:58.233" v="1083" actId="27803"/>
          <ac:spMkLst>
            <pc:docMk/>
            <pc:sldMk cId="3460529888" sldId="257"/>
            <ac:spMk id="105" creationId="{0B5574B5-1E51-4A3D-B9F2-9438E3103558}"/>
          </ac:spMkLst>
        </pc:spChg>
        <pc:spChg chg="mod">
          <ac:chgData name="Sofia Majse Samsøe Johansen" userId="018486ff-3843-4375-80e3-15f7bb19073c" providerId="ADAL" clId="{5BF2EA46-6A3D-431D-8932-2775838311AF}" dt="2022-07-14T09:59:58.233" v="1083" actId="27803"/>
          <ac:spMkLst>
            <pc:docMk/>
            <pc:sldMk cId="3460529888" sldId="257"/>
            <ac:spMk id="106" creationId="{BA9F38E3-8CD6-4D47-A246-F09BDF65AE8D}"/>
          </ac:spMkLst>
        </pc:spChg>
        <pc:spChg chg="mod">
          <ac:chgData name="Sofia Majse Samsøe Johansen" userId="018486ff-3843-4375-80e3-15f7bb19073c" providerId="ADAL" clId="{5BF2EA46-6A3D-431D-8932-2775838311AF}" dt="2022-07-14T09:59:58.233" v="1083" actId="27803"/>
          <ac:spMkLst>
            <pc:docMk/>
            <pc:sldMk cId="3460529888" sldId="257"/>
            <ac:spMk id="107" creationId="{DF133C40-AD48-4049-AE97-8BCE104DB101}"/>
          </ac:spMkLst>
        </pc:spChg>
        <pc:spChg chg="mod">
          <ac:chgData name="Sofia Majse Samsøe Johansen" userId="018486ff-3843-4375-80e3-15f7bb19073c" providerId="ADAL" clId="{5BF2EA46-6A3D-431D-8932-2775838311AF}" dt="2022-07-14T09:59:58.233" v="1083" actId="27803"/>
          <ac:spMkLst>
            <pc:docMk/>
            <pc:sldMk cId="3460529888" sldId="257"/>
            <ac:spMk id="109" creationId="{5FE99EAE-0DBC-4B3F-A5CF-DDD773DAACEA}"/>
          </ac:spMkLst>
        </pc:spChg>
        <pc:spChg chg="mod">
          <ac:chgData name="Sofia Majse Samsøe Johansen" userId="018486ff-3843-4375-80e3-15f7bb19073c" providerId="ADAL" clId="{5BF2EA46-6A3D-431D-8932-2775838311AF}" dt="2022-07-14T09:59:58.233" v="1083" actId="27803"/>
          <ac:spMkLst>
            <pc:docMk/>
            <pc:sldMk cId="3460529888" sldId="257"/>
            <ac:spMk id="110" creationId="{19F0E277-E7F4-4676-A140-9892C90F7C27}"/>
          </ac:spMkLst>
        </pc:spChg>
        <pc:spChg chg="mod">
          <ac:chgData name="Sofia Majse Samsøe Johansen" userId="018486ff-3843-4375-80e3-15f7bb19073c" providerId="ADAL" clId="{5BF2EA46-6A3D-431D-8932-2775838311AF}" dt="2022-07-14T09:59:58.233" v="1083" actId="27803"/>
          <ac:spMkLst>
            <pc:docMk/>
            <pc:sldMk cId="3460529888" sldId="257"/>
            <ac:spMk id="111" creationId="{9311A9BE-850B-49CC-BC51-85945EAACAD3}"/>
          </ac:spMkLst>
        </pc:spChg>
        <pc:spChg chg="mod">
          <ac:chgData name="Sofia Majse Samsøe Johansen" userId="018486ff-3843-4375-80e3-15f7bb19073c" providerId="ADAL" clId="{5BF2EA46-6A3D-431D-8932-2775838311AF}" dt="2022-07-14T09:59:58.233" v="1083" actId="27803"/>
          <ac:spMkLst>
            <pc:docMk/>
            <pc:sldMk cId="3460529888" sldId="257"/>
            <ac:spMk id="112" creationId="{E69C5516-CFD0-4ED8-A410-4850AA6D8F59}"/>
          </ac:spMkLst>
        </pc:spChg>
        <pc:spChg chg="mod">
          <ac:chgData name="Sofia Majse Samsøe Johansen" userId="018486ff-3843-4375-80e3-15f7bb19073c" providerId="ADAL" clId="{5BF2EA46-6A3D-431D-8932-2775838311AF}" dt="2022-07-14T09:59:58.233" v="1083" actId="27803"/>
          <ac:spMkLst>
            <pc:docMk/>
            <pc:sldMk cId="3460529888" sldId="257"/>
            <ac:spMk id="113" creationId="{BA79830F-0361-41F4-AA0B-33305D6A2498}"/>
          </ac:spMkLst>
        </pc:spChg>
        <pc:spChg chg="mod">
          <ac:chgData name="Sofia Majse Samsøe Johansen" userId="018486ff-3843-4375-80e3-15f7bb19073c" providerId="ADAL" clId="{5BF2EA46-6A3D-431D-8932-2775838311AF}" dt="2022-07-14T09:59:58.233" v="1083" actId="27803"/>
          <ac:spMkLst>
            <pc:docMk/>
            <pc:sldMk cId="3460529888" sldId="257"/>
            <ac:spMk id="114" creationId="{677B8212-F019-4805-8641-996812DB60FA}"/>
          </ac:spMkLst>
        </pc:spChg>
        <pc:spChg chg="mod">
          <ac:chgData name="Sofia Majse Samsøe Johansen" userId="018486ff-3843-4375-80e3-15f7bb19073c" providerId="ADAL" clId="{5BF2EA46-6A3D-431D-8932-2775838311AF}" dt="2022-07-14T09:59:58.233" v="1083" actId="27803"/>
          <ac:spMkLst>
            <pc:docMk/>
            <pc:sldMk cId="3460529888" sldId="257"/>
            <ac:spMk id="115" creationId="{C48A590D-F29A-4BDB-8178-35FF31E05E6F}"/>
          </ac:spMkLst>
        </pc:spChg>
        <pc:spChg chg="mod">
          <ac:chgData name="Sofia Majse Samsøe Johansen" userId="018486ff-3843-4375-80e3-15f7bb19073c" providerId="ADAL" clId="{5BF2EA46-6A3D-431D-8932-2775838311AF}" dt="2022-07-14T09:59:58.233" v="1083" actId="27803"/>
          <ac:spMkLst>
            <pc:docMk/>
            <pc:sldMk cId="3460529888" sldId="257"/>
            <ac:spMk id="116" creationId="{E622797D-3BD9-459D-8A5A-93BE85A32C83}"/>
          </ac:spMkLst>
        </pc:spChg>
        <pc:spChg chg="mod">
          <ac:chgData name="Sofia Majse Samsøe Johansen" userId="018486ff-3843-4375-80e3-15f7bb19073c" providerId="ADAL" clId="{5BF2EA46-6A3D-431D-8932-2775838311AF}" dt="2022-07-14T09:59:58.233" v="1083" actId="27803"/>
          <ac:spMkLst>
            <pc:docMk/>
            <pc:sldMk cId="3460529888" sldId="257"/>
            <ac:spMk id="117" creationId="{944B8127-EBD4-476C-B76E-1ADC61571161}"/>
          </ac:spMkLst>
        </pc:spChg>
        <pc:spChg chg="mod">
          <ac:chgData name="Sofia Majse Samsøe Johansen" userId="018486ff-3843-4375-80e3-15f7bb19073c" providerId="ADAL" clId="{5BF2EA46-6A3D-431D-8932-2775838311AF}" dt="2022-07-14T09:59:58.233" v="1083" actId="27803"/>
          <ac:spMkLst>
            <pc:docMk/>
            <pc:sldMk cId="3460529888" sldId="257"/>
            <ac:spMk id="118" creationId="{0A2EE076-4560-4C2D-BC4C-4A17B80C7EA6}"/>
          </ac:spMkLst>
        </pc:spChg>
        <pc:spChg chg="mod">
          <ac:chgData name="Sofia Majse Samsøe Johansen" userId="018486ff-3843-4375-80e3-15f7bb19073c" providerId="ADAL" clId="{5BF2EA46-6A3D-431D-8932-2775838311AF}" dt="2022-07-14T09:59:58.233" v="1083" actId="27803"/>
          <ac:spMkLst>
            <pc:docMk/>
            <pc:sldMk cId="3460529888" sldId="257"/>
            <ac:spMk id="119" creationId="{8943710A-15BA-4B87-A94A-CD1574B7D739}"/>
          </ac:spMkLst>
        </pc:spChg>
        <pc:spChg chg="mod">
          <ac:chgData name="Sofia Majse Samsøe Johansen" userId="018486ff-3843-4375-80e3-15f7bb19073c" providerId="ADAL" clId="{5BF2EA46-6A3D-431D-8932-2775838311AF}" dt="2022-07-14T09:59:58.233" v="1083" actId="27803"/>
          <ac:spMkLst>
            <pc:docMk/>
            <pc:sldMk cId="3460529888" sldId="257"/>
            <ac:spMk id="120" creationId="{1E07A746-74D4-4A58-B131-0A696C1D1E30}"/>
          </ac:spMkLst>
        </pc:spChg>
        <pc:spChg chg="add mod ord">
          <ac:chgData name="Sofia Majse Samsøe Johansen" userId="018486ff-3843-4375-80e3-15f7bb19073c" providerId="ADAL" clId="{5BF2EA46-6A3D-431D-8932-2775838311AF}" dt="2022-07-14T10:10:14.169" v="1321" actId="1076"/>
          <ac:spMkLst>
            <pc:docMk/>
            <pc:sldMk cId="3460529888" sldId="257"/>
            <ac:spMk id="121" creationId="{4D512501-444D-46E6-8228-A13C73EC49BC}"/>
          </ac:spMkLst>
        </pc:spChg>
        <pc:spChg chg="add mod ord">
          <ac:chgData name="Sofia Majse Samsøe Johansen" userId="018486ff-3843-4375-80e3-15f7bb19073c" providerId="ADAL" clId="{5BF2EA46-6A3D-431D-8932-2775838311AF}" dt="2022-07-14T10:10:14.169" v="1321" actId="1076"/>
          <ac:spMkLst>
            <pc:docMk/>
            <pc:sldMk cId="3460529888" sldId="257"/>
            <ac:spMk id="122" creationId="{B82CF92E-A9D5-4D98-999B-DF9533A66AF1}"/>
          </ac:spMkLst>
        </pc:spChg>
        <pc:spChg chg="add mod">
          <ac:chgData name="Sofia Majse Samsøe Johansen" userId="018486ff-3843-4375-80e3-15f7bb19073c" providerId="ADAL" clId="{5BF2EA46-6A3D-431D-8932-2775838311AF}" dt="2022-07-14T10:14:46.812" v="1425" actId="207"/>
          <ac:spMkLst>
            <pc:docMk/>
            <pc:sldMk cId="3460529888" sldId="257"/>
            <ac:spMk id="123" creationId="{2631413B-0DC4-4F50-98D2-142BA57944A1}"/>
          </ac:spMkLst>
        </pc:spChg>
        <pc:spChg chg="add del mod">
          <ac:chgData name="Sofia Majse Samsøe Johansen" userId="018486ff-3843-4375-80e3-15f7bb19073c" providerId="ADAL" clId="{5BF2EA46-6A3D-431D-8932-2775838311AF}" dt="2022-07-14T10:09:03.889" v="1302"/>
          <ac:spMkLst>
            <pc:docMk/>
            <pc:sldMk cId="3460529888" sldId="257"/>
            <ac:spMk id="125" creationId="{BF2776E9-71AD-4F7E-8CE3-F029B7D5AF1A}"/>
          </ac:spMkLst>
        </pc:spChg>
        <pc:spChg chg="add mod ord">
          <ac:chgData name="Sofia Majse Samsøe Johansen" userId="018486ff-3843-4375-80e3-15f7bb19073c" providerId="ADAL" clId="{5BF2EA46-6A3D-431D-8932-2775838311AF}" dt="2022-07-14T12:06:23.731" v="2029" actId="14100"/>
          <ac:spMkLst>
            <pc:docMk/>
            <pc:sldMk cId="3460529888" sldId="257"/>
            <ac:spMk id="126" creationId="{69121510-F68B-4205-8944-A231FF9669AD}"/>
          </ac:spMkLst>
        </pc:spChg>
        <pc:spChg chg="add mod">
          <ac:chgData name="Sofia Majse Samsøe Johansen" userId="018486ff-3843-4375-80e3-15f7bb19073c" providerId="ADAL" clId="{5BF2EA46-6A3D-431D-8932-2775838311AF}" dt="2022-07-14T12:06:14.120" v="2025" actId="1076"/>
          <ac:spMkLst>
            <pc:docMk/>
            <pc:sldMk cId="3460529888" sldId="257"/>
            <ac:spMk id="127" creationId="{8F839218-B6B3-4186-9222-1BA3CD7814E8}"/>
          </ac:spMkLst>
        </pc:spChg>
        <pc:grpChg chg="del mod">
          <ac:chgData name="Sofia Majse Samsøe Johansen" userId="018486ff-3843-4375-80e3-15f7bb19073c" providerId="ADAL" clId="{5BF2EA46-6A3D-431D-8932-2775838311AF}" dt="2022-07-14T09:56:29.354" v="1039" actId="27803"/>
          <ac:grpSpMkLst>
            <pc:docMk/>
            <pc:sldMk cId="3460529888" sldId="257"/>
            <ac:grpSpMk id="6" creationId="{6531D6FE-4E34-4BC6-AD00-8EAE53872A40}"/>
          </ac:grpSpMkLst>
        </pc:grpChg>
        <pc:grpChg chg="mod">
          <ac:chgData name="Sofia Majse Samsøe Johansen" userId="018486ff-3843-4375-80e3-15f7bb19073c" providerId="ADAL" clId="{5BF2EA46-6A3D-431D-8932-2775838311AF}" dt="2022-07-14T10:10:14.169" v="1321" actId="1076"/>
          <ac:grpSpMkLst>
            <pc:docMk/>
            <pc:sldMk cId="3460529888" sldId="257"/>
            <ac:grpSpMk id="7" creationId="{8B5F1D64-AF29-452C-976B-A614151983E4}"/>
          </ac:grpSpMkLst>
        </pc:grpChg>
        <pc:grpChg chg="add del mod">
          <ac:chgData name="Sofia Majse Samsøe Johansen" userId="018486ff-3843-4375-80e3-15f7bb19073c" providerId="ADAL" clId="{5BF2EA46-6A3D-431D-8932-2775838311AF}" dt="2022-07-14T10:10:24.743" v="1322" actId="1076"/>
          <ac:grpSpMkLst>
            <pc:docMk/>
            <pc:sldMk cId="3460529888" sldId="257"/>
            <ac:grpSpMk id="11" creationId="{C6A3C386-E0D7-4938-831B-5AD043C133E6}"/>
          </ac:grpSpMkLst>
        </pc:grpChg>
        <pc:grpChg chg="mod">
          <ac:chgData name="Sofia Majse Samsøe Johansen" userId="018486ff-3843-4375-80e3-15f7bb19073c" providerId="ADAL" clId="{5BF2EA46-6A3D-431D-8932-2775838311AF}" dt="2022-07-14T10:10:14.169" v="1321" actId="1076"/>
          <ac:grpSpMkLst>
            <pc:docMk/>
            <pc:sldMk cId="3460529888" sldId="257"/>
            <ac:grpSpMk id="16" creationId="{C7081A67-2B75-40A1-AD56-4CBEBA78DD12}"/>
          </ac:grpSpMkLst>
        </pc:grpChg>
        <pc:grpChg chg="mod">
          <ac:chgData name="Sofia Majse Samsøe Johansen" userId="018486ff-3843-4375-80e3-15f7bb19073c" providerId="ADAL" clId="{5BF2EA46-6A3D-431D-8932-2775838311AF}" dt="2022-07-14T09:56:29.354" v="1039" actId="27803"/>
          <ac:grpSpMkLst>
            <pc:docMk/>
            <pc:sldMk cId="3460529888" sldId="257"/>
            <ac:grpSpMk id="20" creationId="{ED40AD6A-7571-4A73-9B82-5C62E2A9791C}"/>
          </ac:grpSpMkLst>
        </pc:grpChg>
        <pc:grpChg chg="mod">
          <ac:chgData name="Sofia Majse Samsøe Johansen" userId="018486ff-3843-4375-80e3-15f7bb19073c" providerId="ADAL" clId="{5BF2EA46-6A3D-431D-8932-2775838311AF}" dt="2022-07-14T09:56:29.354" v="1039" actId="27803"/>
          <ac:grpSpMkLst>
            <pc:docMk/>
            <pc:sldMk cId="3460529888" sldId="257"/>
            <ac:grpSpMk id="24" creationId="{37D56BEE-49B1-4F1E-AAD2-C2EB6B6ACB1C}"/>
          </ac:grpSpMkLst>
        </pc:grpChg>
        <pc:grpChg chg="del mod">
          <ac:chgData name="Sofia Majse Samsøe Johansen" userId="018486ff-3843-4375-80e3-15f7bb19073c" providerId="ADAL" clId="{5BF2EA46-6A3D-431D-8932-2775838311AF}" dt="2022-07-14T10:00:57.519" v="1150" actId="478"/>
          <ac:grpSpMkLst>
            <pc:docMk/>
            <pc:sldMk cId="3460529888" sldId="257"/>
            <ac:grpSpMk id="30" creationId="{F525CEE9-9DFC-4A97-A6B1-D46818D9AD4F}"/>
          </ac:grpSpMkLst>
        </pc:grpChg>
        <pc:grpChg chg="add del mod">
          <ac:chgData name="Sofia Majse Samsøe Johansen" userId="018486ff-3843-4375-80e3-15f7bb19073c" providerId="ADAL" clId="{5BF2EA46-6A3D-431D-8932-2775838311AF}" dt="2022-07-14T09:57:42.821" v="1065" actId="478"/>
          <ac:grpSpMkLst>
            <pc:docMk/>
            <pc:sldMk cId="3460529888" sldId="257"/>
            <ac:grpSpMk id="42" creationId="{68EFF62D-327D-4786-8E33-205A55530752}"/>
          </ac:grpSpMkLst>
        </pc:grpChg>
        <pc:grpChg chg="add del mod">
          <ac:chgData name="Sofia Majse Samsøe Johansen" userId="018486ff-3843-4375-80e3-15f7bb19073c" providerId="ADAL" clId="{5BF2EA46-6A3D-431D-8932-2775838311AF}" dt="2022-07-14T10:00:58.538" v="1151" actId="478"/>
          <ac:grpSpMkLst>
            <pc:docMk/>
            <pc:sldMk cId="3460529888" sldId="257"/>
            <ac:grpSpMk id="56" creationId="{9B188D3A-AC27-496E-9153-E584EA16BFF8}"/>
          </ac:grpSpMkLst>
        </pc:grpChg>
        <pc:grpChg chg="add del mod">
          <ac:chgData name="Sofia Majse Samsøe Johansen" userId="018486ff-3843-4375-80e3-15f7bb19073c" providerId="ADAL" clId="{5BF2EA46-6A3D-431D-8932-2775838311AF}" dt="2022-07-14T09:59:58.233" v="1083" actId="27803"/>
          <ac:grpSpMkLst>
            <pc:docMk/>
            <pc:sldMk cId="3460529888" sldId="257"/>
            <ac:grpSpMk id="72" creationId="{1CE02305-2D0C-46B1-8A46-AA25D784C0E4}"/>
          </ac:grpSpMkLst>
        </pc:grpChg>
        <pc:grpChg chg="mod">
          <ac:chgData name="Sofia Majse Samsøe Johansen" userId="018486ff-3843-4375-80e3-15f7bb19073c" providerId="ADAL" clId="{5BF2EA46-6A3D-431D-8932-2775838311AF}" dt="2022-07-14T09:59:58.233" v="1083" actId="27803"/>
          <ac:grpSpMkLst>
            <pc:docMk/>
            <pc:sldMk cId="3460529888" sldId="257"/>
            <ac:grpSpMk id="73" creationId="{7B1627E5-4CA6-4FCA-A535-B12EB43C4C04}"/>
          </ac:grpSpMkLst>
        </pc:grpChg>
        <pc:grpChg chg="mod">
          <ac:chgData name="Sofia Majse Samsøe Johansen" userId="018486ff-3843-4375-80e3-15f7bb19073c" providerId="ADAL" clId="{5BF2EA46-6A3D-431D-8932-2775838311AF}" dt="2022-07-14T09:59:58.233" v="1083" actId="27803"/>
          <ac:grpSpMkLst>
            <pc:docMk/>
            <pc:sldMk cId="3460529888" sldId="257"/>
            <ac:grpSpMk id="77" creationId="{A4E5B0A5-011E-48AF-9DB7-24481C9C7417}"/>
          </ac:grpSpMkLst>
        </pc:grpChg>
        <pc:grpChg chg="mod">
          <ac:chgData name="Sofia Majse Samsøe Johansen" userId="018486ff-3843-4375-80e3-15f7bb19073c" providerId="ADAL" clId="{5BF2EA46-6A3D-431D-8932-2775838311AF}" dt="2022-07-14T09:59:58.233" v="1083" actId="27803"/>
          <ac:grpSpMkLst>
            <pc:docMk/>
            <pc:sldMk cId="3460529888" sldId="257"/>
            <ac:grpSpMk id="82" creationId="{C83F3277-F4C4-4A39-BB4E-F116CF8B101B}"/>
          </ac:grpSpMkLst>
        </pc:grpChg>
        <pc:grpChg chg="mod">
          <ac:chgData name="Sofia Majse Samsøe Johansen" userId="018486ff-3843-4375-80e3-15f7bb19073c" providerId="ADAL" clId="{5BF2EA46-6A3D-431D-8932-2775838311AF}" dt="2022-07-14T09:59:58.233" v="1083" actId="27803"/>
          <ac:grpSpMkLst>
            <pc:docMk/>
            <pc:sldMk cId="3460529888" sldId="257"/>
            <ac:grpSpMk id="86" creationId="{4464D782-92C6-4794-90C6-3396B1B6484C}"/>
          </ac:grpSpMkLst>
        </pc:grpChg>
        <pc:grpChg chg="mod">
          <ac:chgData name="Sofia Majse Samsøe Johansen" userId="018486ff-3843-4375-80e3-15f7bb19073c" providerId="ADAL" clId="{5BF2EA46-6A3D-431D-8932-2775838311AF}" dt="2022-07-14T09:59:58.233" v="1083" actId="27803"/>
          <ac:grpSpMkLst>
            <pc:docMk/>
            <pc:sldMk cId="3460529888" sldId="257"/>
            <ac:grpSpMk id="90" creationId="{88FD513E-B02E-488F-8AC4-1CBDBCD9B4BA}"/>
          </ac:grpSpMkLst>
        </pc:grpChg>
        <pc:grpChg chg="mod">
          <ac:chgData name="Sofia Majse Samsøe Johansen" userId="018486ff-3843-4375-80e3-15f7bb19073c" providerId="ADAL" clId="{5BF2EA46-6A3D-431D-8932-2775838311AF}" dt="2022-07-14T09:59:58.233" v="1083" actId="27803"/>
          <ac:grpSpMkLst>
            <pc:docMk/>
            <pc:sldMk cId="3460529888" sldId="257"/>
            <ac:grpSpMk id="96" creationId="{C5154463-A532-4A3F-AB68-CCCACEE41457}"/>
          </ac:grpSpMkLst>
        </pc:grpChg>
        <pc:grpChg chg="mod">
          <ac:chgData name="Sofia Majse Samsøe Johansen" userId="018486ff-3843-4375-80e3-15f7bb19073c" providerId="ADAL" clId="{5BF2EA46-6A3D-431D-8932-2775838311AF}" dt="2022-07-14T09:59:58.233" v="1083" actId="27803"/>
          <ac:grpSpMkLst>
            <pc:docMk/>
            <pc:sldMk cId="3460529888" sldId="257"/>
            <ac:grpSpMk id="108" creationId="{71474D46-C1CB-42CB-AADE-8E8C0F561A7B}"/>
          </ac:grpSpMkLst>
        </pc:grpChg>
        <pc:graphicFrameChg chg="add mod modGraphic">
          <ac:chgData name="Sofia Majse Samsøe Johansen" userId="018486ff-3843-4375-80e3-15f7bb19073c" providerId="ADAL" clId="{5BF2EA46-6A3D-431D-8932-2775838311AF}" dt="2022-07-14T11:56:14.574" v="2000" actId="1076"/>
          <ac:graphicFrameMkLst>
            <pc:docMk/>
            <pc:sldMk cId="3460529888" sldId="257"/>
            <ac:graphicFrameMk id="124" creationId="{094AFC48-A72A-4189-AD74-6378E11A4468}"/>
          </ac:graphicFrameMkLst>
        </pc:graphicFrameChg>
        <pc:picChg chg="add del mod">
          <ac:chgData name="Sofia Majse Samsøe Johansen" userId="018486ff-3843-4375-80e3-15f7bb19073c" providerId="ADAL" clId="{5BF2EA46-6A3D-431D-8932-2775838311AF}" dt="2022-07-15T08:14:17.121" v="2807" actId="478"/>
          <ac:picMkLst>
            <pc:docMk/>
            <pc:sldMk cId="3460529888" sldId="257"/>
            <ac:picMk id="3" creationId="{DDAEBD7B-77EC-427A-BDBA-56199ACEB84F}"/>
          </ac:picMkLst>
        </pc:picChg>
        <pc:picChg chg="add del mod">
          <ac:chgData name="Sofia Majse Samsøe Johansen" userId="018486ff-3843-4375-80e3-15f7bb19073c" providerId="ADAL" clId="{5BF2EA46-6A3D-431D-8932-2775838311AF}" dt="2022-07-14T09:56:29.354" v="1039" actId="27803"/>
          <ac:picMkLst>
            <pc:docMk/>
            <pc:sldMk cId="3460529888" sldId="257"/>
            <ac:picMk id="5" creationId="{1822C262-6B3B-4077-9615-95A5AE6F9807}"/>
          </ac:picMkLst>
        </pc:picChg>
        <pc:picChg chg="add del mod">
          <ac:chgData name="Sofia Majse Samsøe Johansen" userId="018486ff-3843-4375-80e3-15f7bb19073c" providerId="ADAL" clId="{5BF2EA46-6A3D-431D-8932-2775838311AF}" dt="2022-07-15T08:14:17.121" v="2807" actId="478"/>
          <ac:picMkLst>
            <pc:docMk/>
            <pc:sldMk cId="3460529888" sldId="257"/>
            <ac:picMk id="5" creationId="{BA586B3E-7FAB-4DB1-8E0B-B007993AF300}"/>
          </ac:picMkLst>
        </pc:picChg>
        <pc:picChg chg="add del mod">
          <ac:chgData name="Sofia Majse Samsøe Johansen" userId="018486ff-3843-4375-80e3-15f7bb19073c" providerId="ADAL" clId="{5BF2EA46-6A3D-431D-8932-2775838311AF}" dt="2022-07-15T08:14:17.121" v="2807" actId="478"/>
          <ac:picMkLst>
            <pc:docMk/>
            <pc:sldMk cId="3460529888" sldId="257"/>
            <ac:picMk id="28" creationId="{D03A54D3-85ED-4C29-BC9A-402E7F5694F7}"/>
          </ac:picMkLst>
        </pc:picChg>
        <pc:picChg chg="add del mod">
          <ac:chgData name="Sofia Majse Samsøe Johansen" userId="018486ff-3843-4375-80e3-15f7bb19073c" providerId="ADAL" clId="{5BF2EA46-6A3D-431D-8932-2775838311AF}" dt="2022-07-15T08:14:17.121" v="2807" actId="478"/>
          <ac:picMkLst>
            <pc:docMk/>
            <pc:sldMk cId="3460529888" sldId="257"/>
            <ac:picMk id="30" creationId="{7643A1D6-AE8A-4905-9BE8-BE2D07673EA6}"/>
          </ac:picMkLst>
        </pc:picChg>
        <pc:picChg chg="add del mod">
          <ac:chgData name="Sofia Majse Samsøe Johansen" userId="018486ff-3843-4375-80e3-15f7bb19073c" providerId="ADAL" clId="{5BF2EA46-6A3D-431D-8932-2775838311AF}" dt="2022-07-15T08:14:17.121" v="2807" actId="478"/>
          <ac:picMkLst>
            <pc:docMk/>
            <pc:sldMk cId="3460529888" sldId="257"/>
            <ac:picMk id="32" creationId="{92B4188F-B922-4760-B04A-3D24EB8E9687}"/>
          </ac:picMkLst>
        </pc:picChg>
        <pc:picChg chg="add del mod">
          <ac:chgData name="Sofia Majse Samsøe Johansen" userId="018486ff-3843-4375-80e3-15f7bb19073c" providerId="ADAL" clId="{5BF2EA46-6A3D-431D-8932-2775838311AF}" dt="2022-07-14T09:58:23.308" v="1070" actId="931"/>
          <ac:picMkLst>
            <pc:docMk/>
            <pc:sldMk cId="3460529888" sldId="257"/>
            <ac:picMk id="69" creationId="{F2B7BACF-1FEF-4D7C-A182-25E8BF0D1339}"/>
          </ac:picMkLst>
        </pc:picChg>
        <pc:picChg chg="add del mod">
          <ac:chgData name="Sofia Majse Samsøe Johansen" userId="018486ff-3843-4375-80e3-15f7bb19073c" providerId="ADAL" clId="{5BF2EA46-6A3D-431D-8932-2775838311AF}" dt="2022-07-14T10:00:01.853" v="1086" actId="931"/>
          <ac:picMkLst>
            <pc:docMk/>
            <pc:sldMk cId="3460529888" sldId="257"/>
            <ac:picMk id="71" creationId="{E1E5353E-337E-4741-A285-21B5F6878CE5}"/>
          </ac:picMkLst>
        </pc:picChg>
      </pc:sldChg>
      <pc:sldChg chg="addSp delSp modSp new mod setBg">
        <pc:chgData name="Sofia Majse Samsøe Johansen" userId="018486ff-3843-4375-80e3-15f7bb19073c" providerId="ADAL" clId="{5BF2EA46-6A3D-431D-8932-2775838311AF}" dt="2022-07-15T08:25:27.088" v="2894" actId="113"/>
        <pc:sldMkLst>
          <pc:docMk/>
          <pc:sldMk cId="4120544028" sldId="258"/>
        </pc:sldMkLst>
        <pc:spChg chg="del">
          <ac:chgData name="Sofia Majse Samsøe Johansen" userId="018486ff-3843-4375-80e3-15f7bb19073c" providerId="ADAL" clId="{5BF2EA46-6A3D-431D-8932-2775838311AF}" dt="2022-07-14T10:17:59.020" v="1428" actId="478"/>
          <ac:spMkLst>
            <pc:docMk/>
            <pc:sldMk cId="4120544028" sldId="258"/>
            <ac:spMk id="2" creationId="{58F91323-ABB5-4E93-BDFF-CA042298402E}"/>
          </ac:spMkLst>
        </pc:spChg>
        <pc:spChg chg="del mod">
          <ac:chgData name="Sofia Majse Samsøe Johansen" userId="018486ff-3843-4375-80e3-15f7bb19073c" providerId="ADAL" clId="{5BF2EA46-6A3D-431D-8932-2775838311AF}" dt="2022-07-14T10:18:00.524" v="1430" actId="478"/>
          <ac:spMkLst>
            <pc:docMk/>
            <pc:sldMk cId="4120544028" sldId="258"/>
            <ac:spMk id="3" creationId="{A32D878B-C152-45B7-8495-B72C213556CB}"/>
          </ac:spMkLst>
        </pc:spChg>
        <pc:spChg chg="mod">
          <ac:chgData name="Sofia Majse Samsøe Johansen" userId="018486ff-3843-4375-80e3-15f7bb19073c" providerId="ADAL" clId="{5BF2EA46-6A3D-431D-8932-2775838311AF}" dt="2022-07-14T10:26:04.822" v="1507" actId="207"/>
          <ac:spMkLst>
            <pc:docMk/>
            <pc:sldMk cId="4120544028" sldId="258"/>
            <ac:spMk id="21" creationId="{371E661C-8449-4491-A992-0F821A373FF3}"/>
          </ac:spMkLst>
        </pc:spChg>
        <pc:spChg chg="mod">
          <ac:chgData name="Sofia Majse Samsøe Johansen" userId="018486ff-3843-4375-80e3-15f7bb19073c" providerId="ADAL" clId="{5BF2EA46-6A3D-431D-8932-2775838311AF}" dt="2022-07-14T10:26:06.510" v="1508" actId="207"/>
          <ac:spMkLst>
            <pc:docMk/>
            <pc:sldMk cId="4120544028" sldId="258"/>
            <ac:spMk id="22" creationId="{BDF9B8F9-9A82-48ED-BDA2-EFB3D2395092}"/>
          </ac:spMkLst>
        </pc:spChg>
        <pc:spChg chg="mod">
          <ac:chgData name="Sofia Majse Samsøe Johansen" userId="018486ff-3843-4375-80e3-15f7bb19073c" providerId="ADAL" clId="{5BF2EA46-6A3D-431D-8932-2775838311AF}" dt="2022-07-14T10:23:20.423" v="1449" actId="27803"/>
          <ac:spMkLst>
            <pc:docMk/>
            <pc:sldMk cId="4120544028" sldId="258"/>
            <ac:spMk id="24" creationId="{FE700306-FDC4-4017-A2BE-F13DE2876A01}"/>
          </ac:spMkLst>
        </pc:spChg>
        <pc:spChg chg="mod">
          <ac:chgData name="Sofia Majse Samsøe Johansen" userId="018486ff-3843-4375-80e3-15f7bb19073c" providerId="ADAL" clId="{5BF2EA46-6A3D-431D-8932-2775838311AF}" dt="2022-07-14T10:26:09.160" v="1509" actId="207"/>
          <ac:spMkLst>
            <pc:docMk/>
            <pc:sldMk cId="4120544028" sldId="258"/>
            <ac:spMk id="25" creationId="{83B62042-CCC4-4B68-B932-396CBE62B353}"/>
          </ac:spMkLst>
        </pc:spChg>
        <pc:spChg chg="del mod ord">
          <ac:chgData name="Sofia Majse Samsøe Johansen" userId="018486ff-3843-4375-80e3-15f7bb19073c" providerId="ADAL" clId="{5BF2EA46-6A3D-431D-8932-2775838311AF}" dt="2022-07-14T10:25:56.855" v="1504" actId="478"/>
          <ac:spMkLst>
            <pc:docMk/>
            <pc:sldMk cId="4120544028" sldId="258"/>
            <ac:spMk id="27" creationId="{AA63FFE0-486E-4637-95F7-B15CE7036D6C}"/>
          </ac:spMkLst>
        </pc:spChg>
        <pc:spChg chg="mod">
          <ac:chgData name="Sofia Majse Samsøe Johansen" userId="018486ff-3843-4375-80e3-15f7bb19073c" providerId="ADAL" clId="{5BF2EA46-6A3D-431D-8932-2775838311AF}" dt="2022-07-14T10:25:24.886" v="1477" actId="1076"/>
          <ac:spMkLst>
            <pc:docMk/>
            <pc:sldMk cId="4120544028" sldId="258"/>
            <ac:spMk id="28" creationId="{A40F657B-5E39-4C32-B0AC-062CA54D7F38}"/>
          </ac:spMkLst>
        </pc:spChg>
        <pc:spChg chg="mod">
          <ac:chgData name="Sofia Majse Samsøe Johansen" userId="018486ff-3843-4375-80e3-15f7bb19073c" providerId="ADAL" clId="{5BF2EA46-6A3D-431D-8932-2775838311AF}" dt="2022-07-14T10:24:29.790" v="1459" actId="27803"/>
          <ac:spMkLst>
            <pc:docMk/>
            <pc:sldMk cId="4120544028" sldId="258"/>
            <ac:spMk id="29" creationId="{326F2AC6-A67C-477D-8091-6908E4016260}"/>
          </ac:spMkLst>
        </pc:spChg>
        <pc:spChg chg="add del mod ord">
          <ac:chgData name="Sofia Majse Samsøe Johansen" userId="018486ff-3843-4375-80e3-15f7bb19073c" providerId="ADAL" clId="{5BF2EA46-6A3D-431D-8932-2775838311AF}" dt="2022-07-14T10:25:55.649" v="1503" actId="478"/>
          <ac:spMkLst>
            <pc:docMk/>
            <pc:sldMk cId="4120544028" sldId="258"/>
            <ac:spMk id="30" creationId="{BE26042A-A368-4991-8210-95FB7E0ACBB9}"/>
          </ac:spMkLst>
        </pc:spChg>
        <pc:spChg chg="mod">
          <ac:chgData name="Sofia Majse Samsøe Johansen" userId="018486ff-3843-4375-80e3-15f7bb19073c" providerId="ADAL" clId="{5BF2EA46-6A3D-431D-8932-2775838311AF}" dt="2022-07-14T10:28:47.592" v="1519" actId="27803"/>
          <ac:spMkLst>
            <pc:docMk/>
            <pc:sldMk cId="4120544028" sldId="258"/>
            <ac:spMk id="42" creationId="{5F2D0F74-83F0-49A0-B15B-908F86C6A5F8}"/>
          </ac:spMkLst>
        </pc:spChg>
        <pc:spChg chg="mod">
          <ac:chgData name="Sofia Majse Samsøe Johansen" userId="018486ff-3843-4375-80e3-15f7bb19073c" providerId="ADAL" clId="{5BF2EA46-6A3D-431D-8932-2775838311AF}" dt="2022-07-14T10:28:47.592" v="1519" actId="27803"/>
          <ac:spMkLst>
            <pc:docMk/>
            <pc:sldMk cId="4120544028" sldId="258"/>
            <ac:spMk id="43" creationId="{25216734-F91C-41CD-918C-AC1AA40D7586}"/>
          </ac:spMkLst>
        </pc:spChg>
        <pc:spChg chg="mod">
          <ac:chgData name="Sofia Majse Samsøe Johansen" userId="018486ff-3843-4375-80e3-15f7bb19073c" providerId="ADAL" clId="{5BF2EA46-6A3D-431D-8932-2775838311AF}" dt="2022-07-14T10:28:47.592" v="1519" actId="27803"/>
          <ac:spMkLst>
            <pc:docMk/>
            <pc:sldMk cId="4120544028" sldId="258"/>
            <ac:spMk id="44" creationId="{98F98C1B-C541-4123-8388-D545E43A02AF}"/>
          </ac:spMkLst>
        </pc:spChg>
        <pc:spChg chg="mod">
          <ac:chgData name="Sofia Majse Samsøe Johansen" userId="018486ff-3843-4375-80e3-15f7bb19073c" providerId="ADAL" clId="{5BF2EA46-6A3D-431D-8932-2775838311AF}" dt="2022-07-14T11:46:08.365" v="1908" actId="1076"/>
          <ac:spMkLst>
            <pc:docMk/>
            <pc:sldMk cId="4120544028" sldId="258"/>
            <ac:spMk id="48" creationId="{D8079CC7-1657-4176-BD3D-38062A9514C3}"/>
          </ac:spMkLst>
        </pc:spChg>
        <pc:spChg chg="mod">
          <ac:chgData name="Sofia Majse Samsøe Johansen" userId="018486ff-3843-4375-80e3-15f7bb19073c" providerId="ADAL" clId="{5BF2EA46-6A3D-431D-8932-2775838311AF}" dt="2022-07-14T11:46:04.893" v="1906" actId="1076"/>
          <ac:spMkLst>
            <pc:docMk/>
            <pc:sldMk cId="4120544028" sldId="258"/>
            <ac:spMk id="49" creationId="{D59FBD22-B925-4FA8-8E54-7803D6CB9C01}"/>
          </ac:spMkLst>
        </pc:spChg>
        <pc:spChg chg="mod">
          <ac:chgData name="Sofia Majse Samsøe Johansen" userId="018486ff-3843-4375-80e3-15f7bb19073c" providerId="ADAL" clId="{5BF2EA46-6A3D-431D-8932-2775838311AF}" dt="2022-07-14T10:31:12.365" v="1550" actId="208"/>
          <ac:spMkLst>
            <pc:docMk/>
            <pc:sldMk cId="4120544028" sldId="258"/>
            <ac:spMk id="51" creationId="{89D91DA3-688C-4E4C-8BBB-71C15A817EF1}"/>
          </ac:spMkLst>
        </pc:spChg>
        <pc:spChg chg="mod">
          <ac:chgData name="Sofia Majse Samsøe Johansen" userId="018486ff-3843-4375-80e3-15f7bb19073c" providerId="ADAL" clId="{5BF2EA46-6A3D-431D-8932-2775838311AF}" dt="2022-07-14T10:31:42.265" v="1555" actId="207"/>
          <ac:spMkLst>
            <pc:docMk/>
            <pc:sldMk cId="4120544028" sldId="258"/>
            <ac:spMk id="53" creationId="{5ADA631C-F432-4CA3-B570-FF0D126A1D85}"/>
          </ac:spMkLst>
        </pc:spChg>
        <pc:spChg chg="mod">
          <ac:chgData name="Sofia Majse Samsøe Johansen" userId="018486ff-3843-4375-80e3-15f7bb19073c" providerId="ADAL" clId="{5BF2EA46-6A3D-431D-8932-2775838311AF}" dt="2022-07-14T10:31:44.432" v="1556" actId="207"/>
          <ac:spMkLst>
            <pc:docMk/>
            <pc:sldMk cId="4120544028" sldId="258"/>
            <ac:spMk id="54" creationId="{9D3E2FE8-7A30-4132-83F3-D45F94936751}"/>
          </ac:spMkLst>
        </pc:spChg>
        <pc:spChg chg="mod">
          <ac:chgData name="Sofia Majse Samsøe Johansen" userId="018486ff-3843-4375-80e3-15f7bb19073c" providerId="ADAL" clId="{5BF2EA46-6A3D-431D-8932-2775838311AF}" dt="2022-07-14T10:31:49.202" v="1558" actId="207"/>
          <ac:spMkLst>
            <pc:docMk/>
            <pc:sldMk cId="4120544028" sldId="258"/>
            <ac:spMk id="55" creationId="{549C3CC6-8F7F-4FA9-B0C3-1C6F60C317E1}"/>
          </ac:spMkLst>
        </pc:spChg>
        <pc:spChg chg="mod">
          <ac:chgData name="Sofia Majse Samsøe Johansen" userId="018486ff-3843-4375-80e3-15f7bb19073c" providerId="ADAL" clId="{5BF2EA46-6A3D-431D-8932-2775838311AF}" dt="2022-07-14T11:41:18.640" v="1811" actId="1076"/>
          <ac:spMkLst>
            <pc:docMk/>
            <pc:sldMk cId="4120544028" sldId="258"/>
            <ac:spMk id="56" creationId="{EC67F2CD-B88F-4B8B-BC21-B11ECFE71BC4}"/>
          </ac:spMkLst>
        </pc:spChg>
        <pc:spChg chg="mod">
          <ac:chgData name="Sofia Majse Samsøe Johansen" userId="018486ff-3843-4375-80e3-15f7bb19073c" providerId="ADAL" clId="{5BF2EA46-6A3D-431D-8932-2775838311AF}" dt="2022-07-14T10:31:21.250" v="1552" actId="207"/>
          <ac:spMkLst>
            <pc:docMk/>
            <pc:sldMk cId="4120544028" sldId="258"/>
            <ac:spMk id="57" creationId="{8AF4B8DB-A375-47E0-ACEC-81D530D509D8}"/>
          </ac:spMkLst>
        </pc:spChg>
        <pc:spChg chg="mod">
          <ac:chgData name="Sofia Majse Samsøe Johansen" userId="018486ff-3843-4375-80e3-15f7bb19073c" providerId="ADAL" clId="{5BF2EA46-6A3D-431D-8932-2775838311AF}" dt="2022-07-14T10:31:19.154" v="1551" actId="207"/>
          <ac:spMkLst>
            <pc:docMk/>
            <pc:sldMk cId="4120544028" sldId="258"/>
            <ac:spMk id="58" creationId="{F1D86908-971A-4BE9-8133-D1B81180C422}"/>
          </ac:spMkLst>
        </pc:spChg>
        <pc:spChg chg="mod">
          <ac:chgData name="Sofia Majse Samsøe Johansen" userId="018486ff-3843-4375-80e3-15f7bb19073c" providerId="ADAL" clId="{5BF2EA46-6A3D-431D-8932-2775838311AF}" dt="2022-07-14T10:31:59.906" v="1562" actId="208"/>
          <ac:spMkLst>
            <pc:docMk/>
            <pc:sldMk cId="4120544028" sldId="258"/>
            <ac:spMk id="60" creationId="{D76D9CCF-289A-4084-A895-A7CCF08611EC}"/>
          </ac:spMkLst>
        </pc:spChg>
        <pc:spChg chg="mod">
          <ac:chgData name="Sofia Majse Samsøe Johansen" userId="018486ff-3843-4375-80e3-15f7bb19073c" providerId="ADAL" clId="{5BF2EA46-6A3D-431D-8932-2775838311AF}" dt="2022-07-14T10:32:04.408" v="1565" actId="207"/>
          <ac:spMkLst>
            <pc:docMk/>
            <pc:sldMk cId="4120544028" sldId="258"/>
            <ac:spMk id="61" creationId="{F64D3D7C-E81B-4262-BAC9-C34FBDC3B15E}"/>
          </ac:spMkLst>
        </pc:spChg>
        <pc:spChg chg="add del mod ord">
          <ac:chgData name="Sofia Majse Samsøe Johansen" userId="018486ff-3843-4375-80e3-15f7bb19073c" providerId="ADAL" clId="{5BF2EA46-6A3D-431D-8932-2775838311AF}" dt="2022-07-14T12:41:49.210" v="2334" actId="14100"/>
          <ac:spMkLst>
            <pc:docMk/>
            <pc:sldMk cId="4120544028" sldId="258"/>
            <ac:spMk id="62" creationId="{D809C18C-A3EC-4127-BB2D-CC86D2264856}"/>
          </ac:spMkLst>
        </pc:spChg>
        <pc:spChg chg="add mod">
          <ac:chgData name="Sofia Majse Samsøe Johansen" userId="018486ff-3843-4375-80e3-15f7bb19073c" providerId="ADAL" clId="{5BF2EA46-6A3D-431D-8932-2775838311AF}" dt="2022-07-14T12:05:57.868" v="2021" actId="1076"/>
          <ac:spMkLst>
            <pc:docMk/>
            <pc:sldMk cId="4120544028" sldId="258"/>
            <ac:spMk id="63" creationId="{B1181800-4A2B-4C27-B7B5-AA7D1218F2CB}"/>
          </ac:spMkLst>
        </pc:spChg>
        <pc:spChg chg="add mod ord">
          <ac:chgData name="Sofia Majse Samsøe Johansen" userId="018486ff-3843-4375-80e3-15f7bb19073c" providerId="ADAL" clId="{5BF2EA46-6A3D-431D-8932-2775838311AF}" dt="2022-07-14T12:06:06.450" v="2023" actId="1076"/>
          <ac:spMkLst>
            <pc:docMk/>
            <pc:sldMk cId="4120544028" sldId="258"/>
            <ac:spMk id="64" creationId="{EB4B7102-C9EE-4549-8F30-C43D055D57F0}"/>
          </ac:spMkLst>
        </pc:spChg>
        <pc:spChg chg="add del mod">
          <ac:chgData name="Sofia Majse Samsøe Johansen" userId="018486ff-3843-4375-80e3-15f7bb19073c" providerId="ADAL" clId="{5BF2EA46-6A3D-431D-8932-2775838311AF}" dt="2022-07-14T10:32:40.886" v="1573" actId="21"/>
          <ac:spMkLst>
            <pc:docMk/>
            <pc:sldMk cId="4120544028" sldId="258"/>
            <ac:spMk id="65" creationId="{07553096-92DC-408D-AAF7-530F6000BA18}"/>
          </ac:spMkLst>
        </pc:spChg>
        <pc:spChg chg="add del mod">
          <ac:chgData name="Sofia Majse Samsøe Johansen" userId="018486ff-3843-4375-80e3-15f7bb19073c" providerId="ADAL" clId="{5BF2EA46-6A3D-431D-8932-2775838311AF}" dt="2022-07-14T10:32:52.969" v="1579" actId="21"/>
          <ac:spMkLst>
            <pc:docMk/>
            <pc:sldMk cId="4120544028" sldId="258"/>
            <ac:spMk id="66" creationId="{3D87B151-D801-49B7-9E4C-BDB20BAB3471}"/>
          </ac:spMkLst>
        </pc:spChg>
        <pc:spChg chg="add del mod">
          <ac:chgData name="Sofia Majse Samsøe Johansen" userId="018486ff-3843-4375-80e3-15f7bb19073c" providerId="ADAL" clId="{5BF2EA46-6A3D-431D-8932-2775838311AF}" dt="2022-07-14T11:44:58.709" v="1881" actId="478"/>
          <ac:spMkLst>
            <pc:docMk/>
            <pc:sldMk cId="4120544028" sldId="258"/>
            <ac:spMk id="68" creationId="{C9CF92C5-A24C-4D0D-829D-678FD31A1E9F}"/>
          </ac:spMkLst>
        </pc:spChg>
        <pc:spChg chg="add del mod">
          <ac:chgData name="Sofia Majse Samsøe Johansen" userId="018486ff-3843-4375-80e3-15f7bb19073c" providerId="ADAL" clId="{5BF2EA46-6A3D-431D-8932-2775838311AF}" dt="2022-07-14T11:44:59.650" v="1882" actId="478"/>
          <ac:spMkLst>
            <pc:docMk/>
            <pc:sldMk cId="4120544028" sldId="258"/>
            <ac:spMk id="69" creationId="{3C10BA6F-9BB8-45ED-AC23-CBC7314C8446}"/>
          </ac:spMkLst>
        </pc:spChg>
        <pc:spChg chg="add mod">
          <ac:chgData name="Sofia Majse Samsøe Johansen" userId="018486ff-3843-4375-80e3-15f7bb19073c" providerId="ADAL" clId="{5BF2EA46-6A3D-431D-8932-2775838311AF}" dt="2022-07-14T11:46:45.537" v="1914" actId="1076"/>
          <ac:spMkLst>
            <pc:docMk/>
            <pc:sldMk cId="4120544028" sldId="258"/>
            <ac:spMk id="70" creationId="{4E076731-AC1D-47F7-BBC3-412429DCE00B}"/>
          </ac:spMkLst>
        </pc:spChg>
        <pc:spChg chg="add del mod ord">
          <ac:chgData name="Sofia Majse Samsøe Johansen" userId="018486ff-3843-4375-80e3-15f7bb19073c" providerId="ADAL" clId="{5BF2EA46-6A3D-431D-8932-2775838311AF}" dt="2022-07-15T08:25:20.622" v="2892" actId="113"/>
          <ac:spMkLst>
            <pc:docMk/>
            <pc:sldMk cId="4120544028" sldId="258"/>
            <ac:spMk id="71" creationId="{A952B867-47F1-44AF-93D0-0351771EC83A}"/>
          </ac:spMkLst>
        </pc:spChg>
        <pc:spChg chg="mod">
          <ac:chgData name="Sofia Majse Samsøe Johansen" userId="018486ff-3843-4375-80e3-15f7bb19073c" providerId="ADAL" clId="{5BF2EA46-6A3D-431D-8932-2775838311AF}" dt="2022-07-14T10:47:20.244" v="1631" actId="207"/>
          <ac:spMkLst>
            <pc:docMk/>
            <pc:sldMk cId="4120544028" sldId="258"/>
            <ac:spMk id="78" creationId="{BB967222-0545-44A1-9C52-9C16F579D14E}"/>
          </ac:spMkLst>
        </pc:spChg>
        <pc:spChg chg="mod">
          <ac:chgData name="Sofia Majse Samsøe Johansen" userId="018486ff-3843-4375-80e3-15f7bb19073c" providerId="ADAL" clId="{5BF2EA46-6A3D-431D-8932-2775838311AF}" dt="2022-07-14T10:47:22.933" v="1632" actId="207"/>
          <ac:spMkLst>
            <pc:docMk/>
            <pc:sldMk cId="4120544028" sldId="258"/>
            <ac:spMk id="79" creationId="{5D373E90-10C6-46F6-B16B-5BE179EBDDF6}"/>
          </ac:spMkLst>
        </pc:spChg>
        <pc:spChg chg="del mod">
          <ac:chgData name="Sofia Majse Samsøe Johansen" userId="018486ff-3843-4375-80e3-15f7bb19073c" providerId="ADAL" clId="{5BF2EA46-6A3D-431D-8932-2775838311AF}" dt="2022-07-14T10:47:30.951" v="1637" actId="478"/>
          <ac:spMkLst>
            <pc:docMk/>
            <pc:sldMk cId="4120544028" sldId="258"/>
            <ac:spMk id="80" creationId="{184C4D4E-CEA3-43F3-B80E-FE02076CFD4E}"/>
          </ac:spMkLst>
        </pc:spChg>
        <pc:spChg chg="mod">
          <ac:chgData name="Sofia Majse Samsøe Johansen" userId="018486ff-3843-4375-80e3-15f7bb19073c" providerId="ADAL" clId="{5BF2EA46-6A3D-431D-8932-2775838311AF}" dt="2022-07-14T10:47:16.692" v="1630" actId="27803"/>
          <ac:spMkLst>
            <pc:docMk/>
            <pc:sldMk cId="4120544028" sldId="258"/>
            <ac:spMk id="82" creationId="{37604CC8-C83F-4447-A838-755F45003628}"/>
          </ac:spMkLst>
        </pc:spChg>
        <pc:spChg chg="del mod">
          <ac:chgData name="Sofia Majse Samsøe Johansen" userId="018486ff-3843-4375-80e3-15f7bb19073c" providerId="ADAL" clId="{5BF2EA46-6A3D-431D-8932-2775838311AF}" dt="2022-07-14T10:47:27.616" v="1634" actId="478"/>
          <ac:spMkLst>
            <pc:docMk/>
            <pc:sldMk cId="4120544028" sldId="258"/>
            <ac:spMk id="83" creationId="{F13B3570-3DDC-4F00-BC10-2A9BFB9C7BE9}"/>
          </ac:spMkLst>
        </pc:spChg>
        <pc:spChg chg="mod">
          <ac:chgData name="Sofia Majse Samsøe Johansen" userId="018486ff-3843-4375-80e3-15f7bb19073c" providerId="ADAL" clId="{5BF2EA46-6A3D-431D-8932-2775838311AF}" dt="2022-07-14T10:47:16.692" v="1630" actId="27803"/>
          <ac:spMkLst>
            <pc:docMk/>
            <pc:sldMk cId="4120544028" sldId="258"/>
            <ac:spMk id="84" creationId="{1BF27FC8-0FB1-4B4A-B2EE-161415B7A75F}"/>
          </ac:spMkLst>
        </pc:spChg>
        <pc:spChg chg="add del">
          <ac:chgData name="Sofia Majse Samsøe Johansen" userId="018486ff-3843-4375-80e3-15f7bb19073c" providerId="ADAL" clId="{5BF2EA46-6A3D-431D-8932-2775838311AF}" dt="2022-07-14T10:47:52.490" v="1639" actId="478"/>
          <ac:spMkLst>
            <pc:docMk/>
            <pc:sldMk cId="4120544028" sldId="258"/>
            <ac:spMk id="85" creationId="{03EB4BFC-165E-4822-8129-AF416DBC88BC}"/>
          </ac:spMkLst>
        </pc:spChg>
        <pc:spChg chg="add mod ord">
          <ac:chgData name="Sofia Majse Samsøe Johansen" userId="018486ff-3843-4375-80e3-15f7bb19073c" providerId="ADAL" clId="{5BF2EA46-6A3D-431D-8932-2775838311AF}" dt="2022-07-14T12:17:35.182" v="2080" actId="14100"/>
          <ac:spMkLst>
            <pc:docMk/>
            <pc:sldMk cId="4120544028" sldId="258"/>
            <ac:spMk id="86" creationId="{EA6500CC-232A-4388-BB0E-B2C287B853D4}"/>
          </ac:spMkLst>
        </pc:spChg>
        <pc:spChg chg="add del mod">
          <ac:chgData name="Sofia Majse Samsøe Johansen" userId="018486ff-3843-4375-80e3-15f7bb19073c" providerId="ADAL" clId="{5BF2EA46-6A3D-431D-8932-2775838311AF}" dt="2022-07-14T11:46:22.054" v="1911" actId="1076"/>
          <ac:spMkLst>
            <pc:docMk/>
            <pc:sldMk cId="4120544028" sldId="258"/>
            <ac:spMk id="87" creationId="{0354AD11-4B1B-4BA9-9607-CEE1F28939A6}"/>
          </ac:spMkLst>
        </pc:spChg>
        <pc:spChg chg="add mod">
          <ac:chgData name="Sofia Majse Samsøe Johansen" userId="018486ff-3843-4375-80e3-15f7bb19073c" providerId="ADAL" clId="{5BF2EA46-6A3D-431D-8932-2775838311AF}" dt="2022-07-14T12:06:41.838" v="2031" actId="1076"/>
          <ac:spMkLst>
            <pc:docMk/>
            <pc:sldMk cId="4120544028" sldId="258"/>
            <ac:spMk id="88" creationId="{E5AF26B5-5F4F-4E83-A0F1-E4D35B2BBC93}"/>
          </ac:spMkLst>
        </pc:spChg>
        <pc:spChg chg="add mod">
          <ac:chgData name="Sofia Majse Samsøe Johansen" userId="018486ff-3843-4375-80e3-15f7bb19073c" providerId="ADAL" clId="{5BF2EA46-6A3D-431D-8932-2775838311AF}" dt="2022-07-14T12:17:01.514" v="2074" actId="14100"/>
          <ac:spMkLst>
            <pc:docMk/>
            <pc:sldMk cId="4120544028" sldId="258"/>
            <ac:spMk id="89" creationId="{8CEB2DE7-10C4-4A3C-8B56-47600FD25FCA}"/>
          </ac:spMkLst>
        </pc:spChg>
        <pc:spChg chg="add mod ord">
          <ac:chgData name="Sofia Majse Samsøe Johansen" userId="018486ff-3843-4375-80e3-15f7bb19073c" providerId="ADAL" clId="{5BF2EA46-6A3D-431D-8932-2775838311AF}" dt="2022-07-15T08:25:27.088" v="2894" actId="113"/>
          <ac:spMkLst>
            <pc:docMk/>
            <pc:sldMk cId="4120544028" sldId="258"/>
            <ac:spMk id="91" creationId="{388FCDA1-3D39-451E-9033-9966741F28C6}"/>
          </ac:spMkLst>
        </pc:spChg>
        <pc:spChg chg="add mod">
          <ac:chgData name="Sofia Majse Samsøe Johansen" userId="018486ff-3843-4375-80e3-15f7bb19073c" providerId="ADAL" clId="{5BF2EA46-6A3D-431D-8932-2775838311AF}" dt="2022-07-14T11:46:17.899" v="1910" actId="1076"/>
          <ac:spMkLst>
            <pc:docMk/>
            <pc:sldMk cId="4120544028" sldId="258"/>
            <ac:spMk id="92" creationId="{D110C16B-AF61-444D-BA64-0E237FB9B1E4}"/>
          </ac:spMkLst>
        </pc:spChg>
        <pc:spChg chg="mod">
          <ac:chgData name="Sofia Majse Samsøe Johansen" userId="018486ff-3843-4375-80e3-15f7bb19073c" providerId="ADAL" clId="{5BF2EA46-6A3D-431D-8932-2775838311AF}" dt="2022-07-14T11:51:33.247" v="1952" actId="27803"/>
          <ac:spMkLst>
            <pc:docMk/>
            <pc:sldMk cId="4120544028" sldId="258"/>
            <ac:spMk id="107" creationId="{30C48B15-AB12-404E-8C5C-B8C61C9120AC}"/>
          </ac:spMkLst>
        </pc:spChg>
        <pc:spChg chg="mod">
          <ac:chgData name="Sofia Majse Samsøe Johansen" userId="018486ff-3843-4375-80e3-15f7bb19073c" providerId="ADAL" clId="{5BF2EA46-6A3D-431D-8932-2775838311AF}" dt="2022-07-14T11:51:33.247" v="1952" actId="27803"/>
          <ac:spMkLst>
            <pc:docMk/>
            <pc:sldMk cId="4120544028" sldId="258"/>
            <ac:spMk id="108" creationId="{E962ABEF-8D5B-47E2-B6E3-4EDBCFFB2CE4}"/>
          </ac:spMkLst>
        </pc:spChg>
        <pc:spChg chg="mod">
          <ac:chgData name="Sofia Majse Samsøe Johansen" userId="018486ff-3843-4375-80e3-15f7bb19073c" providerId="ADAL" clId="{5BF2EA46-6A3D-431D-8932-2775838311AF}" dt="2022-07-14T11:51:33.247" v="1952" actId="27803"/>
          <ac:spMkLst>
            <pc:docMk/>
            <pc:sldMk cId="4120544028" sldId="258"/>
            <ac:spMk id="110" creationId="{06BA65D6-CFA1-4CDE-A794-9D6F658A38E1}"/>
          </ac:spMkLst>
        </pc:spChg>
        <pc:spChg chg="mod">
          <ac:chgData name="Sofia Majse Samsøe Johansen" userId="018486ff-3843-4375-80e3-15f7bb19073c" providerId="ADAL" clId="{5BF2EA46-6A3D-431D-8932-2775838311AF}" dt="2022-07-14T11:51:33.247" v="1952" actId="27803"/>
          <ac:spMkLst>
            <pc:docMk/>
            <pc:sldMk cId="4120544028" sldId="258"/>
            <ac:spMk id="111" creationId="{49929058-16FE-4DA8-88F2-2CFE0CA0E4B8}"/>
          </ac:spMkLst>
        </pc:spChg>
        <pc:spChg chg="mod">
          <ac:chgData name="Sofia Majse Samsøe Johansen" userId="018486ff-3843-4375-80e3-15f7bb19073c" providerId="ADAL" clId="{5BF2EA46-6A3D-431D-8932-2775838311AF}" dt="2022-07-14T11:51:33.247" v="1952" actId="27803"/>
          <ac:spMkLst>
            <pc:docMk/>
            <pc:sldMk cId="4120544028" sldId="258"/>
            <ac:spMk id="112" creationId="{FC06F7F5-BA3A-41BD-B15B-5EBA5AE16162}"/>
          </ac:spMkLst>
        </pc:spChg>
        <pc:spChg chg="mod">
          <ac:chgData name="Sofia Majse Samsøe Johansen" userId="018486ff-3843-4375-80e3-15f7bb19073c" providerId="ADAL" clId="{5BF2EA46-6A3D-431D-8932-2775838311AF}" dt="2022-07-14T11:51:33.247" v="1952" actId="27803"/>
          <ac:spMkLst>
            <pc:docMk/>
            <pc:sldMk cId="4120544028" sldId="258"/>
            <ac:spMk id="114" creationId="{A0B5AC4C-9EA3-4F43-B1D5-267F9D3A5120}"/>
          </ac:spMkLst>
        </pc:spChg>
        <pc:spChg chg="mod">
          <ac:chgData name="Sofia Majse Samsøe Johansen" userId="018486ff-3843-4375-80e3-15f7bb19073c" providerId="ADAL" clId="{5BF2EA46-6A3D-431D-8932-2775838311AF}" dt="2022-07-14T11:51:33.247" v="1952" actId="27803"/>
          <ac:spMkLst>
            <pc:docMk/>
            <pc:sldMk cId="4120544028" sldId="258"/>
            <ac:spMk id="115" creationId="{D0A4B890-DBF2-453F-89D1-F497168A90D0}"/>
          </ac:spMkLst>
        </pc:spChg>
        <pc:spChg chg="mod">
          <ac:chgData name="Sofia Majse Samsøe Johansen" userId="018486ff-3843-4375-80e3-15f7bb19073c" providerId="ADAL" clId="{5BF2EA46-6A3D-431D-8932-2775838311AF}" dt="2022-07-14T11:51:33.247" v="1952" actId="27803"/>
          <ac:spMkLst>
            <pc:docMk/>
            <pc:sldMk cId="4120544028" sldId="258"/>
            <ac:spMk id="116" creationId="{D19EC433-9624-4E9A-B48A-CBF1150609A4}"/>
          </ac:spMkLst>
        </pc:spChg>
        <pc:spChg chg="mod">
          <ac:chgData name="Sofia Majse Samsøe Johansen" userId="018486ff-3843-4375-80e3-15f7bb19073c" providerId="ADAL" clId="{5BF2EA46-6A3D-431D-8932-2775838311AF}" dt="2022-07-14T11:51:33.247" v="1952" actId="27803"/>
          <ac:spMkLst>
            <pc:docMk/>
            <pc:sldMk cId="4120544028" sldId="258"/>
            <ac:spMk id="117" creationId="{645BEE28-79D6-4BD3-8DFA-3800FEAFC9C0}"/>
          </ac:spMkLst>
        </pc:spChg>
        <pc:spChg chg="mod">
          <ac:chgData name="Sofia Majse Samsøe Johansen" userId="018486ff-3843-4375-80e3-15f7bb19073c" providerId="ADAL" clId="{5BF2EA46-6A3D-431D-8932-2775838311AF}" dt="2022-07-14T11:51:33.247" v="1952" actId="27803"/>
          <ac:spMkLst>
            <pc:docMk/>
            <pc:sldMk cId="4120544028" sldId="258"/>
            <ac:spMk id="118" creationId="{2ADCBA32-5E1F-4A7A-98C2-0DE363D6F7AD}"/>
          </ac:spMkLst>
        </pc:spChg>
        <pc:spChg chg="mod">
          <ac:chgData name="Sofia Majse Samsøe Johansen" userId="018486ff-3843-4375-80e3-15f7bb19073c" providerId="ADAL" clId="{5BF2EA46-6A3D-431D-8932-2775838311AF}" dt="2022-07-14T11:51:33.247" v="1952" actId="27803"/>
          <ac:spMkLst>
            <pc:docMk/>
            <pc:sldMk cId="4120544028" sldId="258"/>
            <ac:spMk id="119" creationId="{E5DC6181-ECBF-4F28-95F5-DE46637F6871}"/>
          </ac:spMkLst>
        </pc:spChg>
        <pc:spChg chg="mod">
          <ac:chgData name="Sofia Majse Samsøe Johansen" userId="018486ff-3843-4375-80e3-15f7bb19073c" providerId="ADAL" clId="{5BF2EA46-6A3D-431D-8932-2775838311AF}" dt="2022-07-14T11:51:33.247" v="1952" actId="27803"/>
          <ac:spMkLst>
            <pc:docMk/>
            <pc:sldMk cId="4120544028" sldId="258"/>
            <ac:spMk id="121" creationId="{E354DB27-5997-456B-AE93-3AFEFE3E0905}"/>
          </ac:spMkLst>
        </pc:spChg>
        <pc:spChg chg="mod">
          <ac:chgData name="Sofia Majse Samsøe Johansen" userId="018486ff-3843-4375-80e3-15f7bb19073c" providerId="ADAL" clId="{5BF2EA46-6A3D-431D-8932-2775838311AF}" dt="2022-07-14T11:51:33.247" v="1952" actId="27803"/>
          <ac:spMkLst>
            <pc:docMk/>
            <pc:sldMk cId="4120544028" sldId="258"/>
            <ac:spMk id="122" creationId="{26760E93-40B4-4E07-A7E3-7B4EA0A1AFAF}"/>
          </ac:spMkLst>
        </pc:spChg>
        <pc:spChg chg="add del mod">
          <ac:chgData name="Sofia Majse Samsøe Johansen" userId="018486ff-3843-4375-80e3-15f7bb19073c" providerId="ADAL" clId="{5BF2EA46-6A3D-431D-8932-2775838311AF}" dt="2022-07-14T11:52:06.612" v="1969" actId="478"/>
          <ac:spMkLst>
            <pc:docMk/>
            <pc:sldMk cId="4120544028" sldId="258"/>
            <ac:spMk id="124" creationId="{B1B8FC77-95AB-433F-9DA4-C460F197F203}"/>
          </ac:spMkLst>
        </pc:spChg>
        <pc:spChg chg="mod">
          <ac:chgData name="Sofia Majse Samsøe Johansen" userId="018486ff-3843-4375-80e3-15f7bb19073c" providerId="ADAL" clId="{5BF2EA46-6A3D-431D-8932-2775838311AF}" dt="2022-07-14T11:51:33.247" v="1952" actId="27803"/>
          <ac:spMkLst>
            <pc:docMk/>
            <pc:sldMk cId="4120544028" sldId="258"/>
            <ac:spMk id="125" creationId="{ED30F67B-7E92-4521-8822-C06DCDA96EBD}"/>
          </ac:spMkLst>
        </pc:spChg>
        <pc:spChg chg="mod">
          <ac:chgData name="Sofia Majse Samsøe Johansen" userId="018486ff-3843-4375-80e3-15f7bb19073c" providerId="ADAL" clId="{5BF2EA46-6A3D-431D-8932-2775838311AF}" dt="2022-07-14T11:51:33.247" v="1952" actId="27803"/>
          <ac:spMkLst>
            <pc:docMk/>
            <pc:sldMk cId="4120544028" sldId="258"/>
            <ac:spMk id="127" creationId="{470B6354-8E04-4FE1-AB07-BFFBAD74F6BD}"/>
          </ac:spMkLst>
        </pc:spChg>
        <pc:spChg chg="add del mod">
          <ac:chgData name="Sofia Majse Samsøe Johansen" userId="018486ff-3843-4375-80e3-15f7bb19073c" providerId="ADAL" clId="{5BF2EA46-6A3D-431D-8932-2775838311AF}" dt="2022-07-14T11:51:40.392" v="1956" actId="478"/>
          <ac:spMkLst>
            <pc:docMk/>
            <pc:sldMk cId="4120544028" sldId="258"/>
            <ac:spMk id="129" creationId="{C2C9C587-3C62-42AE-ADB4-947D457FCF60}"/>
          </ac:spMkLst>
        </pc:spChg>
        <pc:spChg chg="mod">
          <ac:chgData name="Sofia Majse Samsøe Johansen" userId="018486ff-3843-4375-80e3-15f7bb19073c" providerId="ADAL" clId="{5BF2EA46-6A3D-431D-8932-2775838311AF}" dt="2022-07-14T11:51:33.247" v="1952" actId="27803"/>
          <ac:spMkLst>
            <pc:docMk/>
            <pc:sldMk cId="4120544028" sldId="258"/>
            <ac:spMk id="130" creationId="{19B610DF-8910-41D3-A568-BDC630D4EC3E}"/>
          </ac:spMkLst>
        </pc:spChg>
        <pc:spChg chg="del mod">
          <ac:chgData name="Sofia Majse Samsøe Johansen" userId="018486ff-3843-4375-80e3-15f7bb19073c" providerId="ADAL" clId="{5BF2EA46-6A3D-431D-8932-2775838311AF}" dt="2022-07-14T11:51:59.650" v="1965" actId="478"/>
          <ac:spMkLst>
            <pc:docMk/>
            <pc:sldMk cId="4120544028" sldId="258"/>
            <ac:spMk id="132" creationId="{3413DCA5-074D-4E84-985F-DD6DF7BD869D}"/>
          </ac:spMkLst>
        </pc:spChg>
        <pc:spChg chg="mod">
          <ac:chgData name="Sofia Majse Samsøe Johansen" userId="018486ff-3843-4375-80e3-15f7bb19073c" providerId="ADAL" clId="{5BF2EA46-6A3D-431D-8932-2775838311AF}" dt="2022-07-14T11:51:33.247" v="1952" actId="27803"/>
          <ac:spMkLst>
            <pc:docMk/>
            <pc:sldMk cId="4120544028" sldId="258"/>
            <ac:spMk id="133" creationId="{D22ABB36-19C6-4A2C-9672-4A8DA8FE4D8B}"/>
          </ac:spMkLst>
        </pc:spChg>
        <pc:spChg chg="del mod">
          <ac:chgData name="Sofia Majse Samsøe Johansen" userId="018486ff-3843-4375-80e3-15f7bb19073c" providerId="ADAL" clId="{5BF2EA46-6A3D-431D-8932-2775838311AF}" dt="2022-07-14T11:52:04.876" v="1968" actId="478"/>
          <ac:spMkLst>
            <pc:docMk/>
            <pc:sldMk cId="4120544028" sldId="258"/>
            <ac:spMk id="134" creationId="{D1D66BAE-09B7-4C27-A8C9-6AC14CA88C8E}"/>
          </ac:spMkLst>
        </pc:spChg>
        <pc:spChg chg="mod">
          <ac:chgData name="Sofia Majse Samsøe Johansen" userId="018486ff-3843-4375-80e3-15f7bb19073c" providerId="ADAL" clId="{5BF2EA46-6A3D-431D-8932-2775838311AF}" dt="2022-07-14T11:51:33.247" v="1952" actId="27803"/>
          <ac:spMkLst>
            <pc:docMk/>
            <pc:sldMk cId="4120544028" sldId="258"/>
            <ac:spMk id="135" creationId="{29E62F16-C63D-4FC3-ADDE-C5DC9C167AFE}"/>
          </ac:spMkLst>
        </pc:spChg>
        <pc:spChg chg="del mod">
          <ac:chgData name="Sofia Majse Samsøe Johansen" userId="018486ff-3843-4375-80e3-15f7bb19073c" providerId="ADAL" clId="{5BF2EA46-6A3D-431D-8932-2775838311AF}" dt="2022-07-14T11:51:57.831" v="1964" actId="478"/>
          <ac:spMkLst>
            <pc:docMk/>
            <pc:sldMk cId="4120544028" sldId="258"/>
            <ac:spMk id="136" creationId="{538974F6-6CDC-462C-84A6-93AD3A9FF06D}"/>
          </ac:spMkLst>
        </pc:spChg>
        <pc:spChg chg="del mod">
          <ac:chgData name="Sofia Majse Samsøe Johansen" userId="018486ff-3843-4375-80e3-15f7bb19073c" providerId="ADAL" clId="{5BF2EA46-6A3D-431D-8932-2775838311AF}" dt="2022-07-14T11:52:03.226" v="1967" actId="478"/>
          <ac:spMkLst>
            <pc:docMk/>
            <pc:sldMk cId="4120544028" sldId="258"/>
            <ac:spMk id="137" creationId="{CEB57264-3C0F-4FA4-A073-C38F8CBFEBE0}"/>
          </ac:spMkLst>
        </pc:spChg>
        <pc:spChg chg="del mod">
          <ac:chgData name="Sofia Majse Samsøe Johansen" userId="018486ff-3843-4375-80e3-15f7bb19073c" providerId="ADAL" clId="{5BF2EA46-6A3D-431D-8932-2775838311AF}" dt="2022-07-14T11:51:50.016" v="1961" actId="478"/>
          <ac:spMkLst>
            <pc:docMk/>
            <pc:sldMk cId="4120544028" sldId="258"/>
            <ac:spMk id="138" creationId="{00E9E525-8800-4AA8-AD7D-E6E85AF28A90}"/>
          </ac:spMkLst>
        </pc:spChg>
        <pc:spChg chg="del mod">
          <ac:chgData name="Sofia Majse Samsøe Johansen" userId="018486ff-3843-4375-80e3-15f7bb19073c" providerId="ADAL" clId="{5BF2EA46-6A3D-431D-8932-2775838311AF}" dt="2022-07-14T11:52:01.522" v="1966" actId="478"/>
          <ac:spMkLst>
            <pc:docMk/>
            <pc:sldMk cId="4120544028" sldId="258"/>
            <ac:spMk id="139" creationId="{24E3B1DD-37EE-4F6F-BE8E-B332C22B2500}"/>
          </ac:spMkLst>
        </pc:spChg>
        <pc:spChg chg="mod">
          <ac:chgData name="Sofia Majse Samsøe Johansen" userId="018486ff-3843-4375-80e3-15f7bb19073c" providerId="ADAL" clId="{5BF2EA46-6A3D-431D-8932-2775838311AF}" dt="2022-07-14T12:15:01.423" v="2056" actId="208"/>
          <ac:spMkLst>
            <pc:docMk/>
            <pc:sldMk cId="4120544028" sldId="258"/>
            <ac:spMk id="157" creationId="{80704867-490D-41DF-B8E9-B6AC5DAE35AE}"/>
          </ac:spMkLst>
        </pc:spChg>
        <pc:spChg chg="mod">
          <ac:chgData name="Sofia Majse Samsøe Johansen" userId="018486ff-3843-4375-80e3-15f7bb19073c" providerId="ADAL" clId="{5BF2EA46-6A3D-431D-8932-2775838311AF}" dt="2022-07-14T12:15:29.916" v="2064" actId="196"/>
          <ac:spMkLst>
            <pc:docMk/>
            <pc:sldMk cId="4120544028" sldId="258"/>
            <ac:spMk id="158" creationId="{DFBAC7CC-4EC1-4800-8B0A-0BE8F3990FAA}"/>
          </ac:spMkLst>
        </pc:spChg>
        <pc:spChg chg="add del mod">
          <ac:chgData name="Sofia Majse Samsøe Johansen" userId="018486ff-3843-4375-80e3-15f7bb19073c" providerId="ADAL" clId="{5BF2EA46-6A3D-431D-8932-2775838311AF}" dt="2022-07-14T12:16:54.434" v="2073" actId="478"/>
          <ac:spMkLst>
            <pc:docMk/>
            <pc:sldMk cId="4120544028" sldId="258"/>
            <ac:spMk id="159" creationId="{C9FDC9B3-1551-4995-A469-6865E112981C}"/>
          </ac:spMkLst>
        </pc:spChg>
        <pc:grpChg chg="mod ord">
          <ac:chgData name="Sofia Majse Samsøe Johansen" userId="018486ff-3843-4375-80e3-15f7bb19073c" providerId="ADAL" clId="{5BF2EA46-6A3D-431D-8932-2775838311AF}" dt="2022-07-14T11:40:31.874" v="1796" actId="1076"/>
          <ac:grpSpMkLst>
            <pc:docMk/>
            <pc:sldMk cId="4120544028" sldId="258"/>
            <ac:grpSpMk id="20" creationId="{C848DEB1-8E03-4A98-AA17-61C1F4EAC2E4}"/>
          </ac:grpSpMkLst>
        </pc:grpChg>
        <pc:grpChg chg="mod ord">
          <ac:chgData name="Sofia Majse Samsøe Johansen" userId="018486ff-3843-4375-80e3-15f7bb19073c" providerId="ADAL" clId="{5BF2EA46-6A3D-431D-8932-2775838311AF}" dt="2022-07-14T11:40:37.537" v="1799" actId="14100"/>
          <ac:grpSpMkLst>
            <pc:docMk/>
            <pc:sldMk cId="4120544028" sldId="258"/>
            <ac:grpSpMk id="23" creationId="{62DCECF3-2065-4D62-9D5B-C3F9BE428362}"/>
          </ac:grpSpMkLst>
        </pc:grpChg>
        <pc:grpChg chg="del mod">
          <ac:chgData name="Sofia Majse Samsøe Johansen" userId="018486ff-3843-4375-80e3-15f7bb19073c" providerId="ADAL" clId="{5BF2EA46-6A3D-431D-8932-2775838311AF}" dt="2022-07-14T10:25:57.564" v="1505" actId="478"/>
          <ac:grpSpMkLst>
            <pc:docMk/>
            <pc:sldMk cId="4120544028" sldId="258"/>
            <ac:grpSpMk id="26" creationId="{0B56F174-865E-4322-9400-9209EFF22A67}"/>
          </ac:grpSpMkLst>
        </pc:grpChg>
        <pc:grpChg chg="del mod">
          <ac:chgData name="Sofia Majse Samsøe Johansen" userId="018486ff-3843-4375-80e3-15f7bb19073c" providerId="ADAL" clId="{5BF2EA46-6A3D-431D-8932-2775838311AF}" dt="2022-07-14T10:30:04.957" v="1538" actId="478"/>
          <ac:grpSpMkLst>
            <pc:docMk/>
            <pc:sldMk cId="4120544028" sldId="258"/>
            <ac:grpSpMk id="41" creationId="{E1F06696-8A12-462A-A314-C272902064D6}"/>
          </ac:grpSpMkLst>
        </pc:grpChg>
        <pc:grpChg chg="mod ord">
          <ac:chgData name="Sofia Majse Samsøe Johansen" userId="018486ff-3843-4375-80e3-15f7bb19073c" providerId="ADAL" clId="{5BF2EA46-6A3D-431D-8932-2775838311AF}" dt="2022-07-14T11:45:58.610" v="1905" actId="1076"/>
          <ac:grpSpMkLst>
            <pc:docMk/>
            <pc:sldMk cId="4120544028" sldId="258"/>
            <ac:grpSpMk id="47" creationId="{04C9C30A-4F84-4BCD-A416-48AD4293797D}"/>
          </ac:grpSpMkLst>
        </pc:grpChg>
        <pc:grpChg chg="mod ord">
          <ac:chgData name="Sofia Majse Samsøe Johansen" userId="018486ff-3843-4375-80e3-15f7bb19073c" providerId="ADAL" clId="{5BF2EA46-6A3D-431D-8932-2775838311AF}" dt="2022-07-14T11:46:12.180" v="1909" actId="1076"/>
          <ac:grpSpMkLst>
            <pc:docMk/>
            <pc:sldMk cId="4120544028" sldId="258"/>
            <ac:grpSpMk id="50" creationId="{3B724ED6-22BD-4916-A112-B8B8DA2E38EC}"/>
          </ac:grpSpMkLst>
        </pc:grpChg>
        <pc:grpChg chg="mod">
          <ac:chgData name="Sofia Majse Samsøe Johansen" userId="018486ff-3843-4375-80e3-15f7bb19073c" providerId="ADAL" clId="{5BF2EA46-6A3D-431D-8932-2775838311AF}" dt="2022-07-14T10:30:54.713" v="1549" actId="207"/>
          <ac:grpSpMkLst>
            <pc:docMk/>
            <pc:sldMk cId="4120544028" sldId="258"/>
            <ac:grpSpMk id="52" creationId="{07B3469D-1E39-46AC-8E8F-FFF45C609BC0}"/>
          </ac:grpSpMkLst>
        </pc:grpChg>
        <pc:grpChg chg="mod ord">
          <ac:chgData name="Sofia Majse Samsøe Johansen" userId="018486ff-3843-4375-80e3-15f7bb19073c" providerId="ADAL" clId="{5BF2EA46-6A3D-431D-8932-2775838311AF}" dt="2022-07-14T11:45:36.854" v="1890" actId="1076"/>
          <ac:grpSpMkLst>
            <pc:docMk/>
            <pc:sldMk cId="4120544028" sldId="258"/>
            <ac:grpSpMk id="59" creationId="{C163AF77-C475-43E0-83E0-EAFA58C54CD0}"/>
          </ac:grpSpMkLst>
        </pc:grpChg>
        <pc:grpChg chg="add del mod">
          <ac:chgData name="Sofia Majse Samsøe Johansen" userId="018486ff-3843-4375-80e3-15f7bb19073c" providerId="ADAL" clId="{5BF2EA46-6A3D-431D-8932-2775838311AF}" dt="2022-07-14T10:47:59.852" v="1640" actId="478"/>
          <ac:grpSpMkLst>
            <pc:docMk/>
            <pc:sldMk cId="4120544028" sldId="258"/>
            <ac:grpSpMk id="76" creationId="{0EBFC679-E5E7-4736-91F2-0E0162034C77}"/>
          </ac:grpSpMkLst>
        </pc:grpChg>
        <pc:grpChg chg="mod">
          <ac:chgData name="Sofia Majse Samsøe Johansen" userId="018486ff-3843-4375-80e3-15f7bb19073c" providerId="ADAL" clId="{5BF2EA46-6A3D-431D-8932-2775838311AF}" dt="2022-07-14T10:47:16.692" v="1630" actId="27803"/>
          <ac:grpSpMkLst>
            <pc:docMk/>
            <pc:sldMk cId="4120544028" sldId="258"/>
            <ac:grpSpMk id="77" creationId="{4F727D05-9AB5-4EC3-BF0B-D842FB394C5F}"/>
          </ac:grpSpMkLst>
        </pc:grpChg>
        <pc:grpChg chg="mod">
          <ac:chgData name="Sofia Majse Samsøe Johansen" userId="018486ff-3843-4375-80e3-15f7bb19073c" providerId="ADAL" clId="{5BF2EA46-6A3D-431D-8932-2775838311AF}" dt="2022-07-14T10:47:16.692" v="1630" actId="27803"/>
          <ac:grpSpMkLst>
            <pc:docMk/>
            <pc:sldMk cId="4120544028" sldId="258"/>
            <ac:grpSpMk id="81" creationId="{DCFC08CD-D48A-41CB-BC44-41AEABA5F2CA}"/>
          </ac:grpSpMkLst>
        </pc:grpChg>
        <pc:grpChg chg="add del mod">
          <ac:chgData name="Sofia Majse Samsøe Johansen" userId="018486ff-3843-4375-80e3-15f7bb19073c" providerId="ADAL" clId="{5BF2EA46-6A3D-431D-8932-2775838311AF}" dt="2022-07-14T11:52:10.872" v="1971" actId="478"/>
          <ac:grpSpMkLst>
            <pc:docMk/>
            <pc:sldMk cId="4120544028" sldId="258"/>
            <ac:grpSpMk id="105" creationId="{4E83F205-1ED4-4966-B7AD-63E7B87530F7}"/>
          </ac:grpSpMkLst>
        </pc:grpChg>
        <pc:grpChg chg="mod">
          <ac:chgData name="Sofia Majse Samsøe Johansen" userId="018486ff-3843-4375-80e3-15f7bb19073c" providerId="ADAL" clId="{5BF2EA46-6A3D-431D-8932-2775838311AF}" dt="2022-07-14T11:51:33.247" v="1952" actId="27803"/>
          <ac:grpSpMkLst>
            <pc:docMk/>
            <pc:sldMk cId="4120544028" sldId="258"/>
            <ac:grpSpMk id="106" creationId="{0BB0C83C-1260-4D8F-996C-76835C8D0D93}"/>
          </ac:grpSpMkLst>
        </pc:grpChg>
        <pc:grpChg chg="mod">
          <ac:chgData name="Sofia Majse Samsøe Johansen" userId="018486ff-3843-4375-80e3-15f7bb19073c" providerId="ADAL" clId="{5BF2EA46-6A3D-431D-8932-2775838311AF}" dt="2022-07-14T11:51:33.247" v="1952" actId="27803"/>
          <ac:grpSpMkLst>
            <pc:docMk/>
            <pc:sldMk cId="4120544028" sldId="258"/>
            <ac:grpSpMk id="109" creationId="{AA2EB253-3C4E-4023-ADAD-9DAF9D460484}"/>
          </ac:grpSpMkLst>
        </pc:grpChg>
        <pc:grpChg chg="mod">
          <ac:chgData name="Sofia Majse Samsøe Johansen" userId="018486ff-3843-4375-80e3-15f7bb19073c" providerId="ADAL" clId="{5BF2EA46-6A3D-431D-8932-2775838311AF}" dt="2022-07-14T11:51:33.247" v="1952" actId="27803"/>
          <ac:grpSpMkLst>
            <pc:docMk/>
            <pc:sldMk cId="4120544028" sldId="258"/>
            <ac:grpSpMk id="113" creationId="{D7658E9E-0B94-4031-AE99-7AE6FA614D01}"/>
          </ac:grpSpMkLst>
        </pc:grpChg>
        <pc:grpChg chg="mod">
          <ac:chgData name="Sofia Majse Samsøe Johansen" userId="018486ff-3843-4375-80e3-15f7bb19073c" providerId="ADAL" clId="{5BF2EA46-6A3D-431D-8932-2775838311AF}" dt="2022-07-14T11:51:33.247" v="1952" actId="27803"/>
          <ac:grpSpMkLst>
            <pc:docMk/>
            <pc:sldMk cId="4120544028" sldId="258"/>
            <ac:grpSpMk id="120" creationId="{E634F58B-3E69-4225-BAF5-EC3D8017F3E7}"/>
          </ac:grpSpMkLst>
        </pc:grpChg>
        <pc:grpChg chg="add del mod">
          <ac:chgData name="Sofia Majse Samsøe Johansen" userId="018486ff-3843-4375-80e3-15f7bb19073c" providerId="ADAL" clId="{5BF2EA46-6A3D-431D-8932-2775838311AF}" dt="2022-07-14T11:52:06.612" v="1969" actId="478"/>
          <ac:grpSpMkLst>
            <pc:docMk/>
            <pc:sldMk cId="4120544028" sldId="258"/>
            <ac:grpSpMk id="123" creationId="{E9EBD65F-4B4C-4847-9373-65D9C3D24A07}"/>
          </ac:grpSpMkLst>
        </pc:grpChg>
        <pc:grpChg chg="mod">
          <ac:chgData name="Sofia Majse Samsøe Johansen" userId="018486ff-3843-4375-80e3-15f7bb19073c" providerId="ADAL" clId="{5BF2EA46-6A3D-431D-8932-2775838311AF}" dt="2022-07-14T11:51:33.247" v="1952" actId="27803"/>
          <ac:grpSpMkLst>
            <pc:docMk/>
            <pc:sldMk cId="4120544028" sldId="258"/>
            <ac:grpSpMk id="126" creationId="{F91C1D6C-5B50-4CF8-AD9D-941699DD582C}"/>
          </ac:grpSpMkLst>
        </pc:grpChg>
        <pc:grpChg chg="add del mod">
          <ac:chgData name="Sofia Majse Samsøe Johansen" userId="018486ff-3843-4375-80e3-15f7bb19073c" providerId="ADAL" clId="{5BF2EA46-6A3D-431D-8932-2775838311AF}" dt="2022-07-14T11:51:40.392" v="1956" actId="478"/>
          <ac:grpSpMkLst>
            <pc:docMk/>
            <pc:sldMk cId="4120544028" sldId="258"/>
            <ac:grpSpMk id="128" creationId="{C546628B-2721-454A-8A5F-F7496F7AECB0}"/>
          </ac:grpSpMkLst>
        </pc:grpChg>
        <pc:grpChg chg="mod">
          <ac:chgData name="Sofia Majse Samsøe Johansen" userId="018486ff-3843-4375-80e3-15f7bb19073c" providerId="ADAL" clId="{5BF2EA46-6A3D-431D-8932-2775838311AF}" dt="2022-07-14T11:51:33.247" v="1952" actId="27803"/>
          <ac:grpSpMkLst>
            <pc:docMk/>
            <pc:sldMk cId="4120544028" sldId="258"/>
            <ac:grpSpMk id="131" creationId="{99B74D3F-C7BF-455E-A110-8A9287053DA1}"/>
          </ac:grpSpMkLst>
        </pc:grpChg>
        <pc:grpChg chg="del mod">
          <ac:chgData name="Sofia Majse Samsøe Johansen" userId="018486ff-3843-4375-80e3-15f7bb19073c" providerId="ADAL" clId="{5BF2EA46-6A3D-431D-8932-2775838311AF}" dt="2022-07-14T12:15:40.963" v="2066" actId="478"/>
          <ac:grpSpMkLst>
            <pc:docMk/>
            <pc:sldMk cId="4120544028" sldId="258"/>
            <ac:grpSpMk id="156" creationId="{306B07CA-C888-4C23-81BD-2587612EFBE3}"/>
          </ac:grpSpMkLst>
        </pc:grpChg>
        <pc:graphicFrameChg chg="add mod ord">
          <ac:chgData name="Sofia Majse Samsøe Johansen" userId="018486ff-3843-4375-80e3-15f7bb19073c" providerId="ADAL" clId="{5BF2EA46-6A3D-431D-8932-2775838311AF}" dt="2022-07-14T11:56:30.379" v="2001" actId="1076"/>
          <ac:graphicFrameMkLst>
            <pc:docMk/>
            <pc:sldMk cId="4120544028" sldId="258"/>
            <ac:graphicFrameMk id="67" creationId="{E3906259-6C0B-4280-B28F-06BE24E4046B}"/>
          </ac:graphicFrameMkLst>
        </pc:graphicFrameChg>
        <pc:graphicFrameChg chg="add del mod">
          <ac:chgData name="Sofia Majse Samsøe Johansen" userId="018486ff-3843-4375-80e3-15f7bb19073c" providerId="ADAL" clId="{5BF2EA46-6A3D-431D-8932-2775838311AF}" dt="2022-07-14T11:41:44.367" v="1821"/>
          <ac:graphicFrameMkLst>
            <pc:docMk/>
            <pc:sldMk cId="4120544028" sldId="258"/>
            <ac:graphicFrameMk id="90" creationId="{001F5066-1863-4619-933F-C0DA2B8267AD}"/>
          </ac:graphicFrameMkLst>
        </pc:graphicFrameChg>
        <pc:picChg chg="add del mod">
          <ac:chgData name="Sofia Majse Samsøe Johansen" userId="018486ff-3843-4375-80e3-15f7bb19073c" providerId="ADAL" clId="{5BF2EA46-6A3D-431D-8932-2775838311AF}" dt="2022-07-14T10:26:20.178" v="1513" actId="478"/>
          <ac:picMkLst>
            <pc:docMk/>
            <pc:sldMk cId="4120544028" sldId="258"/>
            <ac:picMk id="5" creationId="{0A0A324D-6930-4860-A816-28B975536C58}"/>
          </ac:picMkLst>
        </pc:picChg>
        <pc:picChg chg="add del mod">
          <ac:chgData name="Sofia Majse Samsøe Johansen" userId="018486ff-3843-4375-80e3-15f7bb19073c" providerId="ADAL" clId="{5BF2EA46-6A3D-431D-8932-2775838311AF}" dt="2022-07-14T10:32:09.936" v="1566" actId="478"/>
          <ac:picMkLst>
            <pc:docMk/>
            <pc:sldMk cId="4120544028" sldId="258"/>
            <ac:picMk id="7" creationId="{01EB0F5D-13AC-4BDE-8176-40981FAD7BD7}"/>
          </ac:picMkLst>
        </pc:picChg>
        <pc:picChg chg="add del mod">
          <ac:chgData name="Sofia Majse Samsøe Johansen" userId="018486ff-3843-4375-80e3-15f7bb19073c" providerId="ADAL" clId="{5BF2EA46-6A3D-431D-8932-2775838311AF}" dt="2022-07-14T10:22:44.976" v="1448" actId="27803"/>
          <ac:picMkLst>
            <pc:docMk/>
            <pc:sldMk cId="4120544028" sldId="258"/>
            <ac:picMk id="9" creationId="{AEE46D9C-6965-4B91-8408-D54665FFD9D1}"/>
          </ac:picMkLst>
        </pc:picChg>
        <pc:picChg chg="add del mod">
          <ac:chgData name="Sofia Majse Samsøe Johansen" userId="018486ff-3843-4375-80e3-15f7bb19073c" providerId="ADAL" clId="{5BF2EA46-6A3D-431D-8932-2775838311AF}" dt="2022-07-14T10:24:29.790" v="1459" actId="27803"/>
          <ac:picMkLst>
            <pc:docMk/>
            <pc:sldMk cId="4120544028" sldId="258"/>
            <ac:picMk id="11" creationId="{2D998FD0-D723-441C-B312-3D5448BDE855}"/>
          </ac:picMkLst>
        </pc:picChg>
        <pc:picChg chg="add del mod">
          <ac:chgData name="Sofia Majse Samsøe Johansen" userId="018486ff-3843-4375-80e3-15f7bb19073c" providerId="ADAL" clId="{5BF2EA46-6A3D-431D-8932-2775838311AF}" dt="2022-07-14T10:23:20.423" v="1449" actId="27803"/>
          <ac:picMkLst>
            <pc:docMk/>
            <pc:sldMk cId="4120544028" sldId="258"/>
            <ac:picMk id="13" creationId="{254CED62-9EC1-4FFD-B2AA-9E9870DC9024}"/>
          </ac:picMkLst>
        </pc:picChg>
        <pc:picChg chg="add mod ord">
          <ac:chgData name="Sofia Majse Samsøe Johansen" userId="018486ff-3843-4375-80e3-15f7bb19073c" providerId="ADAL" clId="{5BF2EA46-6A3D-431D-8932-2775838311AF}" dt="2022-07-14T11:40:39.668" v="1800" actId="1076"/>
          <ac:picMkLst>
            <pc:docMk/>
            <pc:sldMk cId="4120544028" sldId="258"/>
            <ac:picMk id="15" creationId="{0B3F555B-53A4-4054-BE1F-54DE22E867ED}"/>
          </ac:picMkLst>
        </pc:picChg>
        <pc:picChg chg="add del mod">
          <ac:chgData name="Sofia Majse Samsøe Johansen" userId="018486ff-3843-4375-80e3-15f7bb19073c" providerId="ADAL" clId="{5BF2EA46-6A3D-431D-8932-2775838311AF}" dt="2022-07-14T10:26:19.633" v="1512" actId="478"/>
          <ac:picMkLst>
            <pc:docMk/>
            <pc:sldMk cId="4120544028" sldId="258"/>
            <ac:picMk id="17" creationId="{CC97BA30-9CA5-41B3-B3C2-DD83572938C8}"/>
          </ac:picMkLst>
        </pc:picChg>
        <pc:picChg chg="add del mod">
          <ac:chgData name="Sofia Majse Samsøe Johansen" userId="018486ff-3843-4375-80e3-15f7bb19073c" providerId="ADAL" clId="{5BF2EA46-6A3D-431D-8932-2775838311AF}" dt="2022-07-14T10:26:18.537" v="1511" actId="478"/>
          <ac:picMkLst>
            <pc:docMk/>
            <pc:sldMk cId="4120544028" sldId="258"/>
            <ac:picMk id="19" creationId="{E732D4AD-BB0C-4321-B817-DE532C60F784}"/>
          </ac:picMkLst>
        </pc:picChg>
        <pc:picChg chg="add del mod">
          <ac:chgData name="Sofia Majse Samsøe Johansen" userId="018486ff-3843-4375-80e3-15f7bb19073c" providerId="ADAL" clId="{5BF2EA46-6A3D-431D-8932-2775838311AF}" dt="2022-07-14T10:28:47.592" v="1519" actId="27803"/>
          <ac:picMkLst>
            <pc:docMk/>
            <pc:sldMk cId="4120544028" sldId="258"/>
            <ac:picMk id="32" creationId="{6565E76D-4CDD-424D-8AF8-22A114E62ACB}"/>
          </ac:picMkLst>
        </pc:picChg>
        <pc:picChg chg="add del mod">
          <ac:chgData name="Sofia Majse Samsøe Johansen" userId="018486ff-3843-4375-80e3-15f7bb19073c" providerId="ADAL" clId="{5BF2EA46-6A3D-431D-8932-2775838311AF}" dt="2022-07-14T10:30:28.846" v="1545" actId="27803"/>
          <ac:picMkLst>
            <pc:docMk/>
            <pc:sldMk cId="4120544028" sldId="258"/>
            <ac:picMk id="34" creationId="{117DB0BB-B5E6-4461-9CE0-CEE5A6F0AAAE}"/>
          </ac:picMkLst>
        </pc:picChg>
        <pc:picChg chg="add del mod">
          <ac:chgData name="Sofia Majse Samsøe Johansen" userId="018486ff-3843-4375-80e3-15f7bb19073c" providerId="ADAL" clId="{5BF2EA46-6A3D-431D-8932-2775838311AF}" dt="2022-07-14T10:29:29.023" v="1531" actId="478"/>
          <ac:picMkLst>
            <pc:docMk/>
            <pc:sldMk cId="4120544028" sldId="258"/>
            <ac:picMk id="36" creationId="{6BB8A418-DBCA-4814-AEBD-D144BA56FE02}"/>
          </ac:picMkLst>
        </pc:picChg>
        <pc:picChg chg="add del mod">
          <ac:chgData name="Sofia Majse Samsøe Johansen" userId="018486ff-3843-4375-80e3-15f7bb19073c" providerId="ADAL" clId="{5BF2EA46-6A3D-431D-8932-2775838311AF}" dt="2022-07-15T08:16:46.289" v="2868" actId="478"/>
          <ac:picMkLst>
            <pc:docMk/>
            <pc:sldMk cId="4120544028" sldId="258"/>
            <ac:picMk id="37" creationId="{793722CA-40D7-4823-AB54-0F944B9600F9}"/>
          </ac:picMkLst>
        </pc:picChg>
        <pc:picChg chg="add del mod">
          <ac:chgData name="Sofia Majse Samsøe Johansen" userId="018486ff-3843-4375-80e3-15f7bb19073c" providerId="ADAL" clId="{5BF2EA46-6A3D-431D-8932-2775838311AF}" dt="2022-07-14T10:30:44.446" v="1547" actId="27803"/>
          <ac:picMkLst>
            <pc:docMk/>
            <pc:sldMk cId="4120544028" sldId="258"/>
            <ac:picMk id="38" creationId="{6353B26C-ECC1-4BE1-B04E-289ED34DAB2E}"/>
          </ac:picMkLst>
        </pc:picChg>
        <pc:picChg chg="add del mod">
          <ac:chgData name="Sofia Majse Samsøe Johansen" userId="018486ff-3843-4375-80e3-15f7bb19073c" providerId="ADAL" clId="{5BF2EA46-6A3D-431D-8932-2775838311AF}" dt="2022-07-15T08:16:16.011" v="2857" actId="478"/>
          <ac:picMkLst>
            <pc:docMk/>
            <pc:sldMk cId="4120544028" sldId="258"/>
            <ac:picMk id="38" creationId="{6D55C98C-27A7-44F0-8633-B9A2BB8CFD0A}"/>
          </ac:picMkLst>
        </pc:picChg>
        <pc:picChg chg="add mod">
          <ac:chgData name="Sofia Majse Samsøe Johansen" userId="018486ff-3843-4375-80e3-15f7bb19073c" providerId="ADAL" clId="{5BF2EA46-6A3D-431D-8932-2775838311AF}" dt="2022-07-15T08:15:47.293" v="2839" actId="1076"/>
          <ac:picMkLst>
            <pc:docMk/>
            <pc:sldMk cId="4120544028" sldId="258"/>
            <ac:picMk id="39" creationId="{3354BA42-65ED-4815-9099-692AE9F1305B}"/>
          </ac:picMkLst>
        </pc:picChg>
        <pc:picChg chg="add del mod">
          <ac:chgData name="Sofia Majse Samsøe Johansen" userId="018486ff-3843-4375-80e3-15f7bb19073c" providerId="ADAL" clId="{5BF2EA46-6A3D-431D-8932-2775838311AF}" dt="2022-07-15T08:17:17.202" v="2880" actId="478"/>
          <ac:picMkLst>
            <pc:docMk/>
            <pc:sldMk cId="4120544028" sldId="258"/>
            <ac:picMk id="40" creationId="{68DED378-698B-4EC5-B223-9F2F7DDF5639}"/>
          </ac:picMkLst>
        </pc:picChg>
        <pc:picChg chg="add del mod">
          <ac:chgData name="Sofia Majse Samsøe Johansen" userId="018486ff-3843-4375-80e3-15f7bb19073c" providerId="ADAL" clId="{5BF2EA46-6A3D-431D-8932-2775838311AF}" dt="2022-07-14T10:29:15.096" v="1521" actId="478"/>
          <ac:picMkLst>
            <pc:docMk/>
            <pc:sldMk cId="4120544028" sldId="258"/>
            <ac:picMk id="40" creationId="{BE1FA0BC-12EF-428E-A325-6E0A613E223B}"/>
          </ac:picMkLst>
        </pc:picChg>
        <pc:picChg chg="add del mod">
          <ac:chgData name="Sofia Majse Samsøe Johansen" userId="018486ff-3843-4375-80e3-15f7bb19073c" providerId="ADAL" clId="{5BF2EA46-6A3D-431D-8932-2775838311AF}" dt="2022-07-15T08:17:17.787" v="2881" actId="478"/>
          <ac:picMkLst>
            <pc:docMk/>
            <pc:sldMk cId="4120544028" sldId="258"/>
            <ac:picMk id="41" creationId="{ABFA9488-7EEF-422F-A720-075457795466}"/>
          </ac:picMkLst>
        </pc:picChg>
        <pc:picChg chg="add del mod ord">
          <ac:chgData name="Sofia Majse Samsøe Johansen" userId="018486ff-3843-4375-80e3-15f7bb19073c" providerId="ADAL" clId="{5BF2EA46-6A3D-431D-8932-2775838311AF}" dt="2022-07-14T10:31:53.420" v="1559" actId="27803"/>
          <ac:picMkLst>
            <pc:docMk/>
            <pc:sldMk cId="4120544028" sldId="258"/>
            <ac:picMk id="46" creationId="{17EE630E-45FE-412C-95EA-7B6C46ABF755}"/>
          </ac:picMkLst>
        </pc:picChg>
        <pc:picChg chg="add del mod">
          <ac:chgData name="Sofia Majse Samsøe Johansen" userId="018486ff-3843-4375-80e3-15f7bb19073c" providerId="ADAL" clId="{5BF2EA46-6A3D-431D-8932-2775838311AF}" dt="2022-07-14T10:47:16.692" v="1630" actId="27803"/>
          <ac:picMkLst>
            <pc:docMk/>
            <pc:sldMk cId="4120544028" sldId="258"/>
            <ac:picMk id="75" creationId="{8B404BB8-4AFA-410D-8E2A-A607FD68497B}"/>
          </ac:picMkLst>
        </pc:picChg>
        <pc:picChg chg="add del mod ord">
          <ac:chgData name="Sofia Majse Samsøe Johansen" userId="018486ff-3843-4375-80e3-15f7bb19073c" providerId="ADAL" clId="{5BF2EA46-6A3D-431D-8932-2775838311AF}" dt="2022-07-14T11:51:27.833" v="1950" actId="478"/>
          <ac:picMkLst>
            <pc:docMk/>
            <pc:sldMk cId="4120544028" sldId="258"/>
            <ac:picMk id="94" creationId="{1B1E33D3-ED22-443F-A020-5083F9BE9D4E}"/>
          </ac:picMkLst>
        </pc:picChg>
        <pc:picChg chg="add del mod">
          <ac:chgData name="Sofia Majse Samsøe Johansen" userId="018486ff-3843-4375-80e3-15f7bb19073c" providerId="ADAL" clId="{5BF2EA46-6A3D-431D-8932-2775838311AF}" dt="2022-07-14T11:51:33.247" v="1952" actId="27803"/>
          <ac:picMkLst>
            <pc:docMk/>
            <pc:sldMk cId="4120544028" sldId="258"/>
            <ac:picMk id="96" creationId="{85A7EE23-436B-42E0-BEDF-7A81B4DB70AA}"/>
          </ac:picMkLst>
        </pc:picChg>
        <pc:picChg chg="add del mod">
          <ac:chgData name="Sofia Majse Samsøe Johansen" userId="018486ff-3843-4375-80e3-15f7bb19073c" providerId="ADAL" clId="{5BF2EA46-6A3D-431D-8932-2775838311AF}" dt="2022-07-14T11:51:23.822" v="1947" actId="478"/>
          <ac:picMkLst>
            <pc:docMk/>
            <pc:sldMk cId="4120544028" sldId="258"/>
            <ac:picMk id="98" creationId="{AF36EB38-2CAC-4F2E-A422-EE4EBCD7B13F}"/>
          </ac:picMkLst>
        </pc:picChg>
        <pc:picChg chg="add del mod">
          <ac:chgData name="Sofia Majse Samsøe Johansen" userId="018486ff-3843-4375-80e3-15f7bb19073c" providerId="ADAL" clId="{5BF2EA46-6A3D-431D-8932-2775838311AF}" dt="2022-07-14T11:51:25.810" v="1949" actId="478"/>
          <ac:picMkLst>
            <pc:docMk/>
            <pc:sldMk cId="4120544028" sldId="258"/>
            <ac:picMk id="100" creationId="{26E2AF9E-465D-449F-A9C1-A6E2400E1F69}"/>
          </ac:picMkLst>
        </pc:picChg>
        <pc:picChg chg="add del mod">
          <ac:chgData name="Sofia Majse Samsøe Johansen" userId="018486ff-3843-4375-80e3-15f7bb19073c" providerId="ADAL" clId="{5BF2EA46-6A3D-431D-8932-2775838311AF}" dt="2022-07-14T11:52:12.020" v="1972" actId="478"/>
          <ac:picMkLst>
            <pc:docMk/>
            <pc:sldMk cId="4120544028" sldId="258"/>
            <ac:picMk id="102" creationId="{4AA06B63-179C-400C-BA84-5502D1FE8243}"/>
          </ac:picMkLst>
        </pc:picChg>
        <pc:picChg chg="add del mod">
          <ac:chgData name="Sofia Majse Samsøe Johansen" userId="018486ff-3843-4375-80e3-15f7bb19073c" providerId="ADAL" clId="{5BF2EA46-6A3D-431D-8932-2775838311AF}" dt="2022-07-14T11:51:24.962" v="1948" actId="478"/>
          <ac:picMkLst>
            <pc:docMk/>
            <pc:sldMk cId="4120544028" sldId="258"/>
            <ac:picMk id="104" creationId="{DF0C6493-2C75-47FD-B5C6-B451E216789D}"/>
          </ac:picMkLst>
        </pc:picChg>
        <pc:picChg chg="add del mod">
          <ac:chgData name="Sofia Majse Samsøe Johansen" userId="018486ff-3843-4375-80e3-15f7bb19073c" providerId="ADAL" clId="{5BF2EA46-6A3D-431D-8932-2775838311AF}" dt="2022-07-14T11:55:10.699" v="1993" actId="478"/>
          <ac:picMkLst>
            <pc:docMk/>
            <pc:sldMk cId="4120544028" sldId="258"/>
            <ac:picMk id="141" creationId="{84884E7D-CBB8-4265-97C4-1EC23F78B6BF}"/>
          </ac:picMkLst>
        </pc:picChg>
        <pc:picChg chg="add del mod">
          <ac:chgData name="Sofia Majse Samsøe Johansen" userId="018486ff-3843-4375-80e3-15f7bb19073c" providerId="ADAL" clId="{5BF2EA46-6A3D-431D-8932-2775838311AF}" dt="2022-07-14T11:55:38.722" v="1994" actId="478"/>
          <ac:picMkLst>
            <pc:docMk/>
            <pc:sldMk cId="4120544028" sldId="258"/>
            <ac:picMk id="143" creationId="{3B8904CD-B572-4722-A58B-CED2321413F3}"/>
          </ac:picMkLst>
        </pc:picChg>
        <pc:picChg chg="add del mod">
          <ac:chgData name="Sofia Majse Samsøe Johansen" userId="018486ff-3843-4375-80e3-15f7bb19073c" providerId="ADAL" clId="{5BF2EA46-6A3D-431D-8932-2775838311AF}" dt="2022-07-14T11:55:41.326" v="1997" actId="478"/>
          <ac:picMkLst>
            <pc:docMk/>
            <pc:sldMk cId="4120544028" sldId="258"/>
            <ac:picMk id="145" creationId="{D6280018-70AD-4AC0-8393-0085C7508B34}"/>
          </ac:picMkLst>
        </pc:picChg>
        <pc:picChg chg="add del mod">
          <ac:chgData name="Sofia Majse Samsøe Johansen" userId="018486ff-3843-4375-80e3-15f7bb19073c" providerId="ADAL" clId="{5BF2EA46-6A3D-431D-8932-2775838311AF}" dt="2022-07-14T11:54:50.370" v="1989" actId="478"/>
          <ac:picMkLst>
            <pc:docMk/>
            <pc:sldMk cId="4120544028" sldId="258"/>
            <ac:picMk id="147" creationId="{F0D69DDF-694D-4B79-9426-A446328A34B8}"/>
          </ac:picMkLst>
        </pc:picChg>
        <pc:picChg chg="add del mod">
          <ac:chgData name="Sofia Majse Samsøe Johansen" userId="018486ff-3843-4375-80e3-15f7bb19073c" providerId="ADAL" clId="{5BF2EA46-6A3D-431D-8932-2775838311AF}" dt="2022-07-14T11:55:40.610" v="1996" actId="478"/>
          <ac:picMkLst>
            <pc:docMk/>
            <pc:sldMk cId="4120544028" sldId="258"/>
            <ac:picMk id="149" creationId="{3824B59C-F1D0-4DD0-AE3C-B8A162DF3012}"/>
          </ac:picMkLst>
        </pc:picChg>
        <pc:picChg chg="add del mod">
          <ac:chgData name="Sofia Majse Samsøe Johansen" userId="018486ff-3843-4375-80e3-15f7bb19073c" providerId="ADAL" clId="{5BF2EA46-6A3D-431D-8932-2775838311AF}" dt="2022-07-14T11:55:39.871" v="1995" actId="478"/>
          <ac:picMkLst>
            <pc:docMk/>
            <pc:sldMk cId="4120544028" sldId="258"/>
            <ac:picMk id="151" creationId="{FCE08F15-A767-4B12-9CCE-3E4CA3739669}"/>
          </ac:picMkLst>
        </pc:picChg>
        <pc:picChg chg="add del mod">
          <ac:chgData name="Sofia Majse Samsøe Johansen" userId="018486ff-3843-4375-80e3-15f7bb19073c" providerId="ADAL" clId="{5BF2EA46-6A3D-431D-8932-2775838311AF}" dt="2022-07-14T12:14:32.084" v="2051" actId="21"/>
          <ac:picMkLst>
            <pc:docMk/>
            <pc:sldMk cId="4120544028" sldId="258"/>
            <ac:picMk id="153" creationId="{D0D99E7E-983D-4221-82B8-041C694EDB8E}"/>
          </ac:picMkLst>
        </pc:picChg>
        <pc:picChg chg="add del mod">
          <ac:chgData name="Sofia Majse Samsøe Johansen" userId="018486ff-3843-4375-80e3-15f7bb19073c" providerId="ADAL" clId="{5BF2EA46-6A3D-431D-8932-2775838311AF}" dt="2022-07-14T12:14:51.806" v="2053" actId="27803"/>
          <ac:picMkLst>
            <pc:docMk/>
            <pc:sldMk cId="4120544028" sldId="258"/>
            <ac:picMk id="155" creationId="{4D14DA33-871E-42F0-AA26-E5F545CA108F}"/>
          </ac:picMkLst>
        </pc:picChg>
        <pc:cxnChg chg="add mod">
          <ac:chgData name="Sofia Majse Samsøe Johansen" userId="018486ff-3843-4375-80e3-15f7bb19073c" providerId="ADAL" clId="{5BF2EA46-6A3D-431D-8932-2775838311AF}" dt="2022-07-14T12:41:56.339" v="2336" actId="1076"/>
          <ac:cxnSpMkLst>
            <pc:docMk/>
            <pc:sldMk cId="4120544028" sldId="258"/>
            <ac:cxnSpMk id="73" creationId="{755C227F-4387-4E62-8F37-C79DFBE35F9E}"/>
          </ac:cxnSpMkLst>
        </pc:cxnChg>
      </pc:sldChg>
      <pc:sldChg chg="addSp delSp modSp new mod setBg">
        <pc:chgData name="Sofia Majse Samsøe Johansen" userId="018486ff-3843-4375-80e3-15f7bb19073c" providerId="ADAL" clId="{5BF2EA46-6A3D-431D-8932-2775838311AF}" dt="2022-07-15T08:17:43.316" v="2890" actId="208"/>
        <pc:sldMkLst>
          <pc:docMk/>
          <pc:sldMk cId="2223784807" sldId="259"/>
        </pc:sldMkLst>
        <pc:spChg chg="add del">
          <ac:chgData name="Sofia Majse Samsøe Johansen" userId="018486ff-3843-4375-80e3-15f7bb19073c" providerId="ADAL" clId="{5BF2EA46-6A3D-431D-8932-2775838311AF}" dt="2022-07-14T11:56:55.167" v="2006" actId="22"/>
          <ac:spMkLst>
            <pc:docMk/>
            <pc:sldMk cId="2223784807" sldId="259"/>
            <ac:spMk id="3" creationId="{A6EF62D3-3B79-4C99-BD35-919B9EC22EF2}"/>
          </ac:spMkLst>
        </pc:spChg>
        <pc:spChg chg="add mod ord">
          <ac:chgData name="Sofia Majse Samsøe Johansen" userId="018486ff-3843-4375-80e3-15f7bb19073c" providerId="ADAL" clId="{5BF2EA46-6A3D-431D-8932-2775838311AF}" dt="2022-07-14T11:57:07.358" v="2009" actId="171"/>
          <ac:spMkLst>
            <pc:docMk/>
            <pc:sldMk cId="2223784807" sldId="259"/>
            <ac:spMk id="5" creationId="{68514556-6EF3-4479-921C-20ECC10EFA1F}"/>
          </ac:spMkLst>
        </pc:spChg>
        <pc:spChg chg="add mod ord">
          <ac:chgData name="Sofia Majse Samsøe Johansen" userId="018486ff-3843-4375-80e3-15f7bb19073c" providerId="ADAL" clId="{5BF2EA46-6A3D-431D-8932-2775838311AF}" dt="2022-07-14T12:05:34.942" v="2017" actId="14100"/>
          <ac:spMkLst>
            <pc:docMk/>
            <pc:sldMk cId="2223784807" sldId="259"/>
            <ac:spMk id="6" creationId="{7A81F399-7F97-4D4B-B64B-04FA1895F6BC}"/>
          </ac:spMkLst>
        </pc:spChg>
        <pc:spChg chg="add mod">
          <ac:chgData name="Sofia Majse Samsøe Johansen" userId="018486ff-3843-4375-80e3-15f7bb19073c" providerId="ADAL" clId="{5BF2EA46-6A3D-431D-8932-2775838311AF}" dt="2022-07-14T12:06:30.460" v="2030" actId="1076"/>
          <ac:spMkLst>
            <pc:docMk/>
            <pc:sldMk cId="2223784807" sldId="259"/>
            <ac:spMk id="7" creationId="{A7B29873-D7BE-4E13-A2CB-BCC8F404D213}"/>
          </ac:spMkLst>
        </pc:spChg>
        <pc:spChg chg="add mod ord">
          <ac:chgData name="Sofia Majse Samsøe Johansen" userId="018486ff-3843-4375-80e3-15f7bb19073c" providerId="ADAL" clId="{5BF2EA46-6A3D-431D-8932-2775838311AF}" dt="2022-07-14T12:08:11.352" v="2046" actId="1076"/>
          <ac:spMkLst>
            <pc:docMk/>
            <pc:sldMk cId="2223784807" sldId="259"/>
            <ac:spMk id="8" creationId="{4AC8AEB5-B093-4D72-9F56-ACFCB805C1B1}"/>
          </ac:spMkLst>
        </pc:spChg>
        <pc:spChg chg="mod">
          <ac:chgData name="Sofia Majse Samsøe Johansen" userId="018486ff-3843-4375-80e3-15f7bb19073c" providerId="ADAL" clId="{5BF2EA46-6A3D-431D-8932-2775838311AF}" dt="2022-07-14T12:22:40.388" v="2116" actId="207"/>
          <ac:spMkLst>
            <pc:docMk/>
            <pc:sldMk cId="2223784807" sldId="259"/>
            <ac:spMk id="25" creationId="{B7690466-13C5-4142-A090-34F97AED51AF}"/>
          </ac:spMkLst>
        </pc:spChg>
        <pc:spChg chg="mod">
          <ac:chgData name="Sofia Majse Samsøe Johansen" userId="018486ff-3843-4375-80e3-15f7bb19073c" providerId="ADAL" clId="{5BF2EA46-6A3D-431D-8932-2775838311AF}" dt="2022-07-14T12:22:43.421" v="2117" actId="207"/>
          <ac:spMkLst>
            <pc:docMk/>
            <pc:sldMk cId="2223784807" sldId="259"/>
            <ac:spMk id="26" creationId="{35656F6A-2261-4F80-8E3E-F065E8EF623C}"/>
          </ac:spMkLst>
        </pc:spChg>
        <pc:spChg chg="del mod">
          <ac:chgData name="Sofia Majse Samsøe Johansen" userId="018486ff-3843-4375-80e3-15f7bb19073c" providerId="ADAL" clId="{5BF2EA46-6A3D-431D-8932-2775838311AF}" dt="2022-07-14T12:22:09" v="2103" actId="478"/>
          <ac:spMkLst>
            <pc:docMk/>
            <pc:sldMk cId="2223784807" sldId="259"/>
            <ac:spMk id="27" creationId="{5FE355A4-63F2-47FB-A036-AB0EC96EC247}"/>
          </ac:spMkLst>
        </pc:spChg>
        <pc:spChg chg="mod">
          <ac:chgData name="Sofia Majse Samsøe Johansen" userId="018486ff-3843-4375-80e3-15f7bb19073c" providerId="ADAL" clId="{5BF2EA46-6A3D-431D-8932-2775838311AF}" dt="2022-07-14T12:22:51.540" v="2121" actId="208"/>
          <ac:spMkLst>
            <pc:docMk/>
            <pc:sldMk cId="2223784807" sldId="259"/>
            <ac:spMk id="29" creationId="{70388A99-33E2-42FF-B855-6E056562D085}"/>
          </ac:spMkLst>
        </pc:spChg>
        <pc:spChg chg="mod">
          <ac:chgData name="Sofia Majse Samsøe Johansen" userId="018486ff-3843-4375-80e3-15f7bb19073c" providerId="ADAL" clId="{5BF2EA46-6A3D-431D-8932-2775838311AF}" dt="2022-07-14T12:22:57.152" v="2125" actId="207"/>
          <ac:spMkLst>
            <pc:docMk/>
            <pc:sldMk cId="2223784807" sldId="259"/>
            <ac:spMk id="31" creationId="{B4AF1AE0-C947-45CA-A425-5901FC565119}"/>
          </ac:spMkLst>
        </pc:spChg>
        <pc:spChg chg="mod">
          <ac:chgData name="Sofia Majse Samsøe Johansen" userId="018486ff-3843-4375-80e3-15f7bb19073c" providerId="ADAL" clId="{5BF2EA46-6A3D-431D-8932-2775838311AF}" dt="2022-07-14T12:23:11.464" v="2129" actId="207"/>
          <ac:spMkLst>
            <pc:docMk/>
            <pc:sldMk cId="2223784807" sldId="259"/>
            <ac:spMk id="32" creationId="{EF7CC1B2-918B-4252-BEA7-A4DC946DB710}"/>
          </ac:spMkLst>
        </pc:spChg>
        <pc:spChg chg="mod">
          <ac:chgData name="Sofia Majse Samsøe Johansen" userId="018486ff-3843-4375-80e3-15f7bb19073c" providerId="ADAL" clId="{5BF2EA46-6A3D-431D-8932-2775838311AF}" dt="2022-07-14T12:22:51.540" v="2121" actId="208"/>
          <ac:spMkLst>
            <pc:docMk/>
            <pc:sldMk cId="2223784807" sldId="259"/>
            <ac:spMk id="34" creationId="{63855D50-0501-444A-98E3-458434B686FE}"/>
          </ac:spMkLst>
        </pc:spChg>
        <pc:spChg chg="mod">
          <ac:chgData name="Sofia Majse Samsøe Johansen" userId="018486ff-3843-4375-80e3-15f7bb19073c" providerId="ADAL" clId="{5BF2EA46-6A3D-431D-8932-2775838311AF}" dt="2022-07-14T12:22:51.540" v="2121" actId="208"/>
          <ac:spMkLst>
            <pc:docMk/>
            <pc:sldMk cId="2223784807" sldId="259"/>
            <ac:spMk id="35" creationId="{C69C3180-A37B-48AF-B278-D860A74B3B84}"/>
          </ac:spMkLst>
        </pc:spChg>
        <pc:spChg chg="mod">
          <ac:chgData name="Sofia Majse Samsøe Johansen" userId="018486ff-3843-4375-80e3-15f7bb19073c" providerId="ADAL" clId="{5BF2EA46-6A3D-431D-8932-2775838311AF}" dt="2022-07-14T12:22:51.540" v="2121" actId="208"/>
          <ac:spMkLst>
            <pc:docMk/>
            <pc:sldMk cId="2223784807" sldId="259"/>
            <ac:spMk id="36" creationId="{91BEB68E-4E3B-4303-BFA7-1F89E6A8ED8E}"/>
          </ac:spMkLst>
        </pc:spChg>
        <pc:spChg chg="mod">
          <ac:chgData name="Sofia Majse Samsøe Johansen" userId="018486ff-3843-4375-80e3-15f7bb19073c" providerId="ADAL" clId="{5BF2EA46-6A3D-431D-8932-2775838311AF}" dt="2022-07-14T12:22:51.540" v="2121" actId="208"/>
          <ac:spMkLst>
            <pc:docMk/>
            <pc:sldMk cId="2223784807" sldId="259"/>
            <ac:spMk id="37" creationId="{D9E603D3-31CC-439F-BCB8-8304C49AE860}"/>
          </ac:spMkLst>
        </pc:spChg>
        <pc:spChg chg="mod">
          <ac:chgData name="Sofia Majse Samsøe Johansen" userId="018486ff-3843-4375-80e3-15f7bb19073c" providerId="ADAL" clId="{5BF2EA46-6A3D-431D-8932-2775838311AF}" dt="2022-07-14T12:22:51.540" v="2121" actId="208"/>
          <ac:spMkLst>
            <pc:docMk/>
            <pc:sldMk cId="2223784807" sldId="259"/>
            <ac:spMk id="38" creationId="{DDB446C7-9C11-42C7-8959-99BBB6ADFD14}"/>
          </ac:spMkLst>
        </pc:spChg>
        <pc:spChg chg="mod">
          <ac:chgData name="Sofia Majse Samsøe Johansen" userId="018486ff-3843-4375-80e3-15f7bb19073c" providerId="ADAL" clId="{5BF2EA46-6A3D-431D-8932-2775838311AF}" dt="2022-07-14T12:22:51.540" v="2121" actId="208"/>
          <ac:spMkLst>
            <pc:docMk/>
            <pc:sldMk cId="2223784807" sldId="259"/>
            <ac:spMk id="39" creationId="{B9973B4F-66D7-40AA-A775-57EFBD65223D}"/>
          </ac:spMkLst>
        </pc:spChg>
        <pc:spChg chg="mod">
          <ac:chgData name="Sofia Majse Samsøe Johansen" userId="018486ff-3843-4375-80e3-15f7bb19073c" providerId="ADAL" clId="{5BF2EA46-6A3D-431D-8932-2775838311AF}" dt="2022-07-14T12:22:51.540" v="2121" actId="208"/>
          <ac:spMkLst>
            <pc:docMk/>
            <pc:sldMk cId="2223784807" sldId="259"/>
            <ac:spMk id="40" creationId="{A46F1782-6556-4911-824B-4BE844D3F841}"/>
          </ac:spMkLst>
        </pc:spChg>
        <pc:spChg chg="mod">
          <ac:chgData name="Sofia Majse Samsøe Johansen" userId="018486ff-3843-4375-80e3-15f7bb19073c" providerId="ADAL" clId="{5BF2EA46-6A3D-431D-8932-2775838311AF}" dt="2022-07-14T12:22:51.540" v="2121" actId="208"/>
          <ac:spMkLst>
            <pc:docMk/>
            <pc:sldMk cId="2223784807" sldId="259"/>
            <ac:spMk id="41" creationId="{04590011-C7AE-4E45-ABCC-EEAC8E2A1FF2}"/>
          </ac:spMkLst>
        </pc:spChg>
        <pc:spChg chg="mod">
          <ac:chgData name="Sofia Majse Samsøe Johansen" userId="018486ff-3843-4375-80e3-15f7bb19073c" providerId="ADAL" clId="{5BF2EA46-6A3D-431D-8932-2775838311AF}" dt="2022-07-14T12:22:51.540" v="2121" actId="208"/>
          <ac:spMkLst>
            <pc:docMk/>
            <pc:sldMk cId="2223784807" sldId="259"/>
            <ac:spMk id="42" creationId="{6BE535A2-8661-4EA4-8B47-AD7DC0A7CBF0}"/>
          </ac:spMkLst>
        </pc:spChg>
        <pc:spChg chg="mod">
          <ac:chgData name="Sofia Majse Samsøe Johansen" userId="018486ff-3843-4375-80e3-15f7bb19073c" providerId="ADAL" clId="{5BF2EA46-6A3D-431D-8932-2775838311AF}" dt="2022-07-14T12:23:34.426" v="2134" actId="207"/>
          <ac:spMkLst>
            <pc:docMk/>
            <pc:sldMk cId="2223784807" sldId="259"/>
            <ac:spMk id="44" creationId="{AED9E954-D8C1-4EEC-892B-C3C8F393F962}"/>
          </ac:spMkLst>
        </pc:spChg>
        <pc:spChg chg="mod">
          <ac:chgData name="Sofia Majse Samsøe Johansen" userId="018486ff-3843-4375-80e3-15f7bb19073c" providerId="ADAL" clId="{5BF2EA46-6A3D-431D-8932-2775838311AF}" dt="2022-07-14T12:23:44.250" v="2139" actId="207"/>
          <ac:spMkLst>
            <pc:docMk/>
            <pc:sldMk cId="2223784807" sldId="259"/>
            <ac:spMk id="45" creationId="{283A7E8C-80F9-4F98-A2B8-8FB24815F5FD}"/>
          </ac:spMkLst>
        </pc:spChg>
        <pc:spChg chg="mod">
          <ac:chgData name="Sofia Majse Samsøe Johansen" userId="018486ff-3843-4375-80e3-15f7bb19073c" providerId="ADAL" clId="{5BF2EA46-6A3D-431D-8932-2775838311AF}" dt="2022-07-14T12:23:50.840" v="2141" actId="208"/>
          <ac:spMkLst>
            <pc:docMk/>
            <pc:sldMk cId="2223784807" sldId="259"/>
            <ac:spMk id="47" creationId="{D7CEF356-35D5-408A-814A-ED12E16DA47B}"/>
          </ac:spMkLst>
        </pc:spChg>
        <pc:spChg chg="mod">
          <ac:chgData name="Sofia Majse Samsøe Johansen" userId="018486ff-3843-4375-80e3-15f7bb19073c" providerId="ADAL" clId="{5BF2EA46-6A3D-431D-8932-2775838311AF}" dt="2022-07-14T12:23:34.426" v="2134" actId="207"/>
          <ac:spMkLst>
            <pc:docMk/>
            <pc:sldMk cId="2223784807" sldId="259"/>
            <ac:spMk id="49" creationId="{0EBECDF4-C4B7-4B87-97D1-49ECB9F5FD43}"/>
          </ac:spMkLst>
        </pc:spChg>
        <pc:spChg chg="mod">
          <ac:chgData name="Sofia Majse Samsøe Johansen" userId="018486ff-3843-4375-80e3-15f7bb19073c" providerId="ADAL" clId="{5BF2EA46-6A3D-431D-8932-2775838311AF}" dt="2022-07-14T12:23:34.426" v="2134" actId="207"/>
          <ac:spMkLst>
            <pc:docMk/>
            <pc:sldMk cId="2223784807" sldId="259"/>
            <ac:spMk id="50" creationId="{CBAD9064-045E-4903-A5A6-05E4CACF7739}"/>
          </ac:spMkLst>
        </pc:spChg>
        <pc:spChg chg="mod">
          <ac:chgData name="Sofia Majse Samsøe Johansen" userId="018486ff-3843-4375-80e3-15f7bb19073c" providerId="ADAL" clId="{5BF2EA46-6A3D-431D-8932-2775838311AF}" dt="2022-07-14T12:23:34.426" v="2134" actId="207"/>
          <ac:spMkLst>
            <pc:docMk/>
            <pc:sldMk cId="2223784807" sldId="259"/>
            <ac:spMk id="51" creationId="{85E3FD8F-88A2-4A3A-B8B0-0F0F166CEFE3}"/>
          </ac:spMkLst>
        </pc:spChg>
        <pc:spChg chg="mod">
          <ac:chgData name="Sofia Majse Samsøe Johansen" userId="018486ff-3843-4375-80e3-15f7bb19073c" providerId="ADAL" clId="{5BF2EA46-6A3D-431D-8932-2775838311AF}" dt="2022-07-14T12:32:05.506" v="2260" actId="1076"/>
          <ac:spMkLst>
            <pc:docMk/>
            <pc:sldMk cId="2223784807" sldId="259"/>
            <ac:spMk id="53" creationId="{29621D63-6511-4398-8E94-7B7120DFD102}"/>
          </ac:spMkLst>
        </pc:spChg>
        <pc:spChg chg="mod">
          <ac:chgData name="Sofia Majse Samsøe Johansen" userId="018486ff-3843-4375-80e3-15f7bb19073c" providerId="ADAL" clId="{5BF2EA46-6A3D-431D-8932-2775838311AF}" dt="2022-07-14T12:24:05.536" v="2150" actId="208"/>
          <ac:spMkLst>
            <pc:docMk/>
            <pc:sldMk cId="2223784807" sldId="259"/>
            <ac:spMk id="54" creationId="{3B737039-8FCB-4EFD-B20E-116B3391C475}"/>
          </ac:spMkLst>
        </pc:spChg>
        <pc:spChg chg="mod">
          <ac:chgData name="Sofia Majse Samsøe Johansen" userId="018486ff-3843-4375-80e3-15f7bb19073c" providerId="ADAL" clId="{5BF2EA46-6A3D-431D-8932-2775838311AF}" dt="2022-07-14T12:24:07.810" v="2151" actId="207"/>
          <ac:spMkLst>
            <pc:docMk/>
            <pc:sldMk cId="2223784807" sldId="259"/>
            <ac:spMk id="55" creationId="{925FDF36-FED3-49AD-9357-1C3357353FC9}"/>
          </ac:spMkLst>
        </pc:spChg>
        <pc:spChg chg="mod">
          <ac:chgData name="Sofia Majse Samsøe Johansen" userId="018486ff-3843-4375-80e3-15f7bb19073c" providerId="ADAL" clId="{5BF2EA46-6A3D-431D-8932-2775838311AF}" dt="2022-07-14T12:24:14.246" v="2154" actId="207"/>
          <ac:spMkLst>
            <pc:docMk/>
            <pc:sldMk cId="2223784807" sldId="259"/>
            <ac:spMk id="57" creationId="{8C10E50B-ECF4-43B3-BADB-149DF20B565B}"/>
          </ac:spMkLst>
        </pc:spChg>
        <pc:spChg chg="mod">
          <ac:chgData name="Sofia Majse Samsøe Johansen" userId="018486ff-3843-4375-80e3-15f7bb19073c" providerId="ADAL" clId="{5BF2EA46-6A3D-431D-8932-2775838311AF}" dt="2022-07-14T12:24:14.246" v="2154" actId="207"/>
          <ac:spMkLst>
            <pc:docMk/>
            <pc:sldMk cId="2223784807" sldId="259"/>
            <ac:spMk id="58" creationId="{EA963D5C-F82C-4278-9AF6-972406714097}"/>
          </ac:spMkLst>
        </pc:spChg>
        <pc:spChg chg="mod">
          <ac:chgData name="Sofia Majse Samsøe Johansen" userId="018486ff-3843-4375-80e3-15f7bb19073c" providerId="ADAL" clId="{5BF2EA46-6A3D-431D-8932-2775838311AF}" dt="2022-07-14T12:24:14.246" v="2154" actId="207"/>
          <ac:spMkLst>
            <pc:docMk/>
            <pc:sldMk cId="2223784807" sldId="259"/>
            <ac:spMk id="59" creationId="{B38C0312-AFEA-4A65-8B6A-DEDA1CF9F369}"/>
          </ac:spMkLst>
        </pc:spChg>
        <pc:spChg chg="mod">
          <ac:chgData name="Sofia Majse Samsøe Johansen" userId="018486ff-3843-4375-80e3-15f7bb19073c" providerId="ADAL" clId="{5BF2EA46-6A3D-431D-8932-2775838311AF}" dt="2022-07-14T12:24:14.246" v="2154" actId="207"/>
          <ac:spMkLst>
            <pc:docMk/>
            <pc:sldMk cId="2223784807" sldId="259"/>
            <ac:spMk id="60" creationId="{4A9DD3A7-2E93-4945-81CA-0F49763072A8}"/>
          </ac:spMkLst>
        </pc:spChg>
        <pc:spChg chg="mod">
          <ac:chgData name="Sofia Majse Samsøe Johansen" userId="018486ff-3843-4375-80e3-15f7bb19073c" providerId="ADAL" clId="{5BF2EA46-6A3D-431D-8932-2775838311AF}" dt="2022-07-14T12:24:14.246" v="2154" actId="207"/>
          <ac:spMkLst>
            <pc:docMk/>
            <pc:sldMk cId="2223784807" sldId="259"/>
            <ac:spMk id="61" creationId="{5D10A076-CBB9-45B1-B9A5-F43613FDA64B}"/>
          </ac:spMkLst>
        </pc:spChg>
        <pc:spChg chg="mod">
          <ac:chgData name="Sofia Majse Samsøe Johansen" userId="018486ff-3843-4375-80e3-15f7bb19073c" providerId="ADAL" clId="{5BF2EA46-6A3D-431D-8932-2775838311AF}" dt="2022-07-14T12:24:14.246" v="2154" actId="207"/>
          <ac:spMkLst>
            <pc:docMk/>
            <pc:sldMk cId="2223784807" sldId="259"/>
            <ac:spMk id="62" creationId="{923589FD-3D73-4957-8A48-651C9D15940C}"/>
          </ac:spMkLst>
        </pc:spChg>
        <pc:spChg chg="add del mod">
          <ac:chgData name="Sofia Majse Samsøe Johansen" userId="018486ff-3843-4375-80e3-15f7bb19073c" providerId="ADAL" clId="{5BF2EA46-6A3D-431D-8932-2775838311AF}" dt="2022-07-14T12:24:58.689" v="2163"/>
          <ac:spMkLst>
            <pc:docMk/>
            <pc:sldMk cId="2223784807" sldId="259"/>
            <ac:spMk id="63" creationId="{C37ED062-BDF0-4C44-B0C2-5458D1E86717}"/>
          </ac:spMkLst>
        </pc:spChg>
        <pc:spChg chg="add mod">
          <ac:chgData name="Sofia Majse Samsøe Johansen" userId="018486ff-3843-4375-80e3-15f7bb19073c" providerId="ADAL" clId="{5BF2EA46-6A3D-431D-8932-2775838311AF}" dt="2022-07-14T12:43:00.395" v="2344" actId="1076"/>
          <ac:spMkLst>
            <pc:docMk/>
            <pc:sldMk cId="2223784807" sldId="259"/>
            <ac:spMk id="64" creationId="{72C17C6F-5526-4E10-91CC-ACCD736B04A2}"/>
          </ac:spMkLst>
        </pc:spChg>
        <pc:spChg chg="add mod">
          <ac:chgData name="Sofia Majse Samsøe Johansen" userId="018486ff-3843-4375-80e3-15f7bb19073c" providerId="ADAL" clId="{5BF2EA46-6A3D-431D-8932-2775838311AF}" dt="2022-07-14T12:43:01.589" v="2345" actId="1076"/>
          <ac:spMkLst>
            <pc:docMk/>
            <pc:sldMk cId="2223784807" sldId="259"/>
            <ac:spMk id="65" creationId="{49191799-A4DF-42AC-8C0E-EC12D8F37AA5}"/>
          </ac:spMkLst>
        </pc:spChg>
        <pc:spChg chg="add mod">
          <ac:chgData name="Sofia Majse Samsøe Johansen" userId="018486ff-3843-4375-80e3-15f7bb19073c" providerId="ADAL" clId="{5BF2EA46-6A3D-431D-8932-2775838311AF}" dt="2022-07-15T07:53:06.882" v="2591" actId="1076"/>
          <ac:spMkLst>
            <pc:docMk/>
            <pc:sldMk cId="2223784807" sldId="259"/>
            <ac:spMk id="66" creationId="{1E646971-53BF-4A9E-9634-2DCA607DA2A4}"/>
          </ac:spMkLst>
        </pc:spChg>
        <pc:spChg chg="add mod">
          <ac:chgData name="Sofia Majse Samsøe Johansen" userId="018486ff-3843-4375-80e3-15f7bb19073c" providerId="ADAL" clId="{5BF2EA46-6A3D-431D-8932-2775838311AF}" dt="2022-07-14T12:42:50.119" v="2340" actId="1076"/>
          <ac:spMkLst>
            <pc:docMk/>
            <pc:sldMk cId="2223784807" sldId="259"/>
            <ac:spMk id="67" creationId="{A593B90A-F8F1-4AC4-970A-39A8CFABEA31}"/>
          </ac:spMkLst>
        </pc:spChg>
        <pc:spChg chg="add mod">
          <ac:chgData name="Sofia Majse Samsøe Johansen" userId="018486ff-3843-4375-80e3-15f7bb19073c" providerId="ADAL" clId="{5BF2EA46-6A3D-431D-8932-2775838311AF}" dt="2022-07-14T12:42:51.566" v="2341" actId="1076"/>
          <ac:spMkLst>
            <pc:docMk/>
            <pc:sldMk cId="2223784807" sldId="259"/>
            <ac:spMk id="68" creationId="{EE3D36E1-D7AF-4E14-9F31-E750FED559C4}"/>
          </ac:spMkLst>
        </pc:spChg>
        <pc:spChg chg="add mod">
          <ac:chgData name="Sofia Majse Samsøe Johansen" userId="018486ff-3843-4375-80e3-15f7bb19073c" providerId="ADAL" clId="{5BF2EA46-6A3D-431D-8932-2775838311AF}" dt="2022-07-14T12:42:53.040" v="2342" actId="1076"/>
          <ac:spMkLst>
            <pc:docMk/>
            <pc:sldMk cId="2223784807" sldId="259"/>
            <ac:spMk id="69" creationId="{B21D8AC8-9564-4D31-9477-58B4EF2E53CF}"/>
          </ac:spMkLst>
        </pc:spChg>
        <pc:spChg chg="add mod">
          <ac:chgData name="Sofia Majse Samsøe Johansen" userId="018486ff-3843-4375-80e3-15f7bb19073c" providerId="ADAL" clId="{5BF2EA46-6A3D-431D-8932-2775838311AF}" dt="2022-07-14T12:30:53.737" v="2239" actId="14100"/>
          <ac:spMkLst>
            <pc:docMk/>
            <pc:sldMk cId="2223784807" sldId="259"/>
            <ac:spMk id="70" creationId="{E81DF0AC-64AC-473E-B423-4AA26FCF0229}"/>
          </ac:spMkLst>
        </pc:spChg>
        <pc:spChg chg="add del">
          <ac:chgData name="Sofia Majse Samsøe Johansen" userId="018486ff-3843-4375-80e3-15f7bb19073c" providerId="ADAL" clId="{5BF2EA46-6A3D-431D-8932-2775838311AF}" dt="2022-07-14T12:31:05.805" v="2241" actId="478"/>
          <ac:spMkLst>
            <pc:docMk/>
            <pc:sldMk cId="2223784807" sldId="259"/>
            <ac:spMk id="71" creationId="{CBC37781-B583-4BFF-9443-B85F130C6C5C}"/>
          </ac:spMkLst>
        </pc:spChg>
        <pc:spChg chg="add mod">
          <ac:chgData name="Sofia Majse Samsøe Johansen" userId="018486ff-3843-4375-80e3-15f7bb19073c" providerId="ADAL" clId="{5BF2EA46-6A3D-431D-8932-2775838311AF}" dt="2022-07-14T12:32:17.189" v="2262" actId="1076"/>
          <ac:spMkLst>
            <pc:docMk/>
            <pc:sldMk cId="2223784807" sldId="259"/>
            <ac:spMk id="72" creationId="{C256D056-3DD2-4A81-A5D6-D28016286911}"/>
          </ac:spMkLst>
        </pc:spChg>
        <pc:spChg chg="mod">
          <ac:chgData name="Sofia Majse Samsøe Johansen" userId="018486ff-3843-4375-80e3-15f7bb19073c" providerId="ADAL" clId="{5BF2EA46-6A3D-431D-8932-2775838311AF}" dt="2022-07-14T12:35:39.273" v="2280" actId="208"/>
          <ac:spMkLst>
            <pc:docMk/>
            <pc:sldMk cId="2223784807" sldId="259"/>
            <ac:spMk id="80" creationId="{88BD735C-7BFC-483A-AEB7-C56CE3274A85}"/>
          </ac:spMkLst>
        </pc:spChg>
        <pc:spChg chg="mod">
          <ac:chgData name="Sofia Majse Samsøe Johansen" userId="018486ff-3843-4375-80e3-15f7bb19073c" providerId="ADAL" clId="{5BF2EA46-6A3D-431D-8932-2775838311AF}" dt="2022-07-14T12:35:47.804" v="2282" actId="207"/>
          <ac:spMkLst>
            <pc:docMk/>
            <pc:sldMk cId="2223784807" sldId="259"/>
            <ac:spMk id="82" creationId="{8EF51E98-7536-4619-BC29-1157751DF00E}"/>
          </ac:spMkLst>
        </pc:spChg>
        <pc:spChg chg="mod">
          <ac:chgData name="Sofia Majse Samsøe Johansen" userId="018486ff-3843-4375-80e3-15f7bb19073c" providerId="ADAL" clId="{5BF2EA46-6A3D-431D-8932-2775838311AF}" dt="2022-07-14T12:35:39.273" v="2280" actId="208"/>
          <ac:spMkLst>
            <pc:docMk/>
            <pc:sldMk cId="2223784807" sldId="259"/>
            <ac:spMk id="84" creationId="{D0CAE76B-1EF1-4622-8C3B-9A4D824E57B7}"/>
          </ac:spMkLst>
        </pc:spChg>
        <pc:spChg chg="mod">
          <ac:chgData name="Sofia Majse Samsøe Johansen" userId="018486ff-3843-4375-80e3-15f7bb19073c" providerId="ADAL" clId="{5BF2EA46-6A3D-431D-8932-2775838311AF}" dt="2022-07-14T12:35:39.273" v="2280" actId="208"/>
          <ac:spMkLst>
            <pc:docMk/>
            <pc:sldMk cId="2223784807" sldId="259"/>
            <ac:spMk id="85" creationId="{60F5AAC9-75E6-4EF1-BE0E-990AE87D67F1}"/>
          </ac:spMkLst>
        </pc:spChg>
        <pc:spChg chg="mod">
          <ac:chgData name="Sofia Majse Samsøe Johansen" userId="018486ff-3843-4375-80e3-15f7bb19073c" providerId="ADAL" clId="{5BF2EA46-6A3D-431D-8932-2775838311AF}" dt="2022-07-14T12:35:39.273" v="2280" actId="208"/>
          <ac:spMkLst>
            <pc:docMk/>
            <pc:sldMk cId="2223784807" sldId="259"/>
            <ac:spMk id="87" creationId="{DF93A599-D412-4716-B815-CDA6F3544CB7}"/>
          </ac:spMkLst>
        </pc:spChg>
        <pc:spChg chg="mod">
          <ac:chgData name="Sofia Majse Samsøe Johansen" userId="018486ff-3843-4375-80e3-15f7bb19073c" providerId="ADAL" clId="{5BF2EA46-6A3D-431D-8932-2775838311AF}" dt="2022-07-14T12:35:39.273" v="2280" actId="208"/>
          <ac:spMkLst>
            <pc:docMk/>
            <pc:sldMk cId="2223784807" sldId="259"/>
            <ac:spMk id="88" creationId="{F5C9F600-90E8-429E-AF6C-52F024258AFA}"/>
          </ac:spMkLst>
        </pc:spChg>
        <pc:spChg chg="mod">
          <ac:chgData name="Sofia Majse Samsøe Johansen" userId="018486ff-3843-4375-80e3-15f7bb19073c" providerId="ADAL" clId="{5BF2EA46-6A3D-431D-8932-2775838311AF}" dt="2022-07-14T12:35:39.273" v="2280" actId="208"/>
          <ac:spMkLst>
            <pc:docMk/>
            <pc:sldMk cId="2223784807" sldId="259"/>
            <ac:spMk id="89" creationId="{4225215D-1970-40A2-81DC-5B2125530B9F}"/>
          </ac:spMkLst>
        </pc:spChg>
        <pc:spChg chg="mod">
          <ac:chgData name="Sofia Majse Samsøe Johansen" userId="018486ff-3843-4375-80e3-15f7bb19073c" providerId="ADAL" clId="{5BF2EA46-6A3D-431D-8932-2775838311AF}" dt="2022-07-14T12:35:39.273" v="2280" actId="208"/>
          <ac:spMkLst>
            <pc:docMk/>
            <pc:sldMk cId="2223784807" sldId="259"/>
            <ac:spMk id="90" creationId="{64EB5195-B7EB-4168-87B9-40159597C07C}"/>
          </ac:spMkLst>
        </pc:spChg>
        <pc:spChg chg="mod">
          <ac:chgData name="Sofia Majse Samsøe Johansen" userId="018486ff-3843-4375-80e3-15f7bb19073c" providerId="ADAL" clId="{5BF2EA46-6A3D-431D-8932-2775838311AF}" dt="2022-07-14T12:35:39.273" v="2280" actId="208"/>
          <ac:spMkLst>
            <pc:docMk/>
            <pc:sldMk cId="2223784807" sldId="259"/>
            <ac:spMk id="91" creationId="{C5EEAF4A-EEDA-43CF-913A-668BD33E41D0}"/>
          </ac:spMkLst>
        </pc:spChg>
        <pc:spChg chg="mod">
          <ac:chgData name="Sofia Majse Samsøe Johansen" userId="018486ff-3843-4375-80e3-15f7bb19073c" providerId="ADAL" clId="{5BF2EA46-6A3D-431D-8932-2775838311AF}" dt="2022-07-14T12:35:39.273" v="2280" actId="208"/>
          <ac:spMkLst>
            <pc:docMk/>
            <pc:sldMk cId="2223784807" sldId="259"/>
            <ac:spMk id="92" creationId="{10F6488D-EB31-4D7C-AA7F-E69235675A1A}"/>
          </ac:spMkLst>
        </pc:spChg>
        <pc:spChg chg="mod">
          <ac:chgData name="Sofia Majse Samsøe Johansen" userId="018486ff-3843-4375-80e3-15f7bb19073c" providerId="ADAL" clId="{5BF2EA46-6A3D-431D-8932-2775838311AF}" dt="2022-07-14T12:35:39.273" v="2280" actId="208"/>
          <ac:spMkLst>
            <pc:docMk/>
            <pc:sldMk cId="2223784807" sldId="259"/>
            <ac:spMk id="93" creationId="{C7FE41A5-4436-427F-9A60-C2F4B9EB3101}"/>
          </ac:spMkLst>
        </pc:spChg>
        <pc:spChg chg="mod">
          <ac:chgData name="Sofia Majse Samsøe Johansen" userId="018486ff-3843-4375-80e3-15f7bb19073c" providerId="ADAL" clId="{5BF2EA46-6A3D-431D-8932-2775838311AF}" dt="2022-07-14T12:35:39.273" v="2280" actId="208"/>
          <ac:spMkLst>
            <pc:docMk/>
            <pc:sldMk cId="2223784807" sldId="259"/>
            <ac:spMk id="94" creationId="{8DA95A19-D154-4F3F-8A22-98C0799825B2}"/>
          </ac:spMkLst>
        </pc:spChg>
        <pc:spChg chg="mod">
          <ac:chgData name="Sofia Majse Samsøe Johansen" userId="018486ff-3843-4375-80e3-15f7bb19073c" providerId="ADAL" clId="{5BF2EA46-6A3D-431D-8932-2775838311AF}" dt="2022-07-14T12:35:39.273" v="2280" actId="208"/>
          <ac:spMkLst>
            <pc:docMk/>
            <pc:sldMk cId="2223784807" sldId="259"/>
            <ac:spMk id="95" creationId="{17FCE615-87B1-4DE0-84D7-645129991961}"/>
          </ac:spMkLst>
        </pc:spChg>
        <pc:spChg chg="mod">
          <ac:chgData name="Sofia Majse Samsøe Johansen" userId="018486ff-3843-4375-80e3-15f7bb19073c" providerId="ADAL" clId="{5BF2EA46-6A3D-431D-8932-2775838311AF}" dt="2022-07-14T12:35:39.273" v="2280" actId="208"/>
          <ac:spMkLst>
            <pc:docMk/>
            <pc:sldMk cId="2223784807" sldId="259"/>
            <ac:spMk id="96" creationId="{145B1A84-03B0-4D20-85BB-08F95CFD2B43}"/>
          </ac:spMkLst>
        </pc:spChg>
        <pc:spChg chg="mod">
          <ac:chgData name="Sofia Majse Samsøe Johansen" userId="018486ff-3843-4375-80e3-15f7bb19073c" providerId="ADAL" clId="{5BF2EA46-6A3D-431D-8932-2775838311AF}" dt="2022-07-14T12:35:39.273" v="2280" actId="208"/>
          <ac:spMkLst>
            <pc:docMk/>
            <pc:sldMk cId="2223784807" sldId="259"/>
            <ac:spMk id="97" creationId="{13620560-D182-456A-8F3A-C8D0801FC4AB}"/>
          </ac:spMkLst>
        </pc:spChg>
        <pc:spChg chg="mod">
          <ac:chgData name="Sofia Majse Samsøe Johansen" userId="018486ff-3843-4375-80e3-15f7bb19073c" providerId="ADAL" clId="{5BF2EA46-6A3D-431D-8932-2775838311AF}" dt="2022-07-14T12:35:39.273" v="2280" actId="208"/>
          <ac:spMkLst>
            <pc:docMk/>
            <pc:sldMk cId="2223784807" sldId="259"/>
            <ac:spMk id="98" creationId="{22DB12D8-B9C1-4699-B34D-0C235EC2EBCF}"/>
          </ac:spMkLst>
        </pc:spChg>
        <pc:spChg chg="mod">
          <ac:chgData name="Sofia Majse Samsøe Johansen" userId="018486ff-3843-4375-80e3-15f7bb19073c" providerId="ADAL" clId="{5BF2EA46-6A3D-431D-8932-2775838311AF}" dt="2022-07-14T12:36:16.278" v="2293" actId="207"/>
          <ac:spMkLst>
            <pc:docMk/>
            <pc:sldMk cId="2223784807" sldId="259"/>
            <ac:spMk id="100" creationId="{86A6DFDF-302C-4ABB-92EE-EE2732FD5468}"/>
          </ac:spMkLst>
        </pc:spChg>
        <pc:spChg chg="mod">
          <ac:chgData name="Sofia Majse Samsøe Johansen" userId="018486ff-3843-4375-80e3-15f7bb19073c" providerId="ADAL" clId="{5BF2EA46-6A3D-431D-8932-2775838311AF}" dt="2022-07-14T12:36:00.858" v="2288" actId="207"/>
          <ac:spMkLst>
            <pc:docMk/>
            <pc:sldMk cId="2223784807" sldId="259"/>
            <ac:spMk id="101" creationId="{60399AFA-426C-4580-AB9C-795063365A1A}"/>
          </ac:spMkLst>
        </pc:spChg>
        <pc:spChg chg="mod">
          <ac:chgData name="Sofia Majse Samsøe Johansen" userId="018486ff-3843-4375-80e3-15f7bb19073c" providerId="ADAL" clId="{5BF2EA46-6A3D-431D-8932-2775838311AF}" dt="2022-07-14T12:36:22.892" v="2294" actId="207"/>
          <ac:spMkLst>
            <pc:docMk/>
            <pc:sldMk cId="2223784807" sldId="259"/>
            <ac:spMk id="103" creationId="{25286D0B-BD91-45CB-AAAA-F88DE4DC053B}"/>
          </ac:spMkLst>
        </pc:spChg>
        <pc:spChg chg="mod">
          <ac:chgData name="Sofia Majse Samsøe Johansen" userId="018486ff-3843-4375-80e3-15f7bb19073c" providerId="ADAL" clId="{5BF2EA46-6A3D-431D-8932-2775838311AF}" dt="2022-07-14T12:36:22.892" v="2294" actId="207"/>
          <ac:spMkLst>
            <pc:docMk/>
            <pc:sldMk cId="2223784807" sldId="259"/>
            <ac:spMk id="104" creationId="{FFA59FF2-FF78-4887-BAAA-F6A10D0802DF}"/>
          </ac:spMkLst>
        </pc:spChg>
        <pc:spChg chg="mod">
          <ac:chgData name="Sofia Majse Samsøe Johansen" userId="018486ff-3843-4375-80e3-15f7bb19073c" providerId="ADAL" clId="{5BF2EA46-6A3D-431D-8932-2775838311AF}" dt="2022-07-14T12:36:22.892" v="2294" actId="207"/>
          <ac:spMkLst>
            <pc:docMk/>
            <pc:sldMk cId="2223784807" sldId="259"/>
            <ac:spMk id="105" creationId="{057538C0-E8D7-4849-80A7-67AFD03D478C}"/>
          </ac:spMkLst>
        </pc:spChg>
        <pc:spChg chg="mod">
          <ac:chgData name="Sofia Majse Samsøe Johansen" userId="018486ff-3843-4375-80e3-15f7bb19073c" providerId="ADAL" clId="{5BF2EA46-6A3D-431D-8932-2775838311AF}" dt="2022-07-14T12:36:22.892" v="2294" actId="207"/>
          <ac:spMkLst>
            <pc:docMk/>
            <pc:sldMk cId="2223784807" sldId="259"/>
            <ac:spMk id="106" creationId="{7AB9BCBA-C113-4F4B-BE79-148CFF11B573}"/>
          </ac:spMkLst>
        </pc:spChg>
        <pc:spChg chg="mod">
          <ac:chgData name="Sofia Majse Samsøe Johansen" userId="018486ff-3843-4375-80e3-15f7bb19073c" providerId="ADAL" clId="{5BF2EA46-6A3D-431D-8932-2775838311AF}" dt="2022-07-14T12:36:22.892" v="2294" actId="207"/>
          <ac:spMkLst>
            <pc:docMk/>
            <pc:sldMk cId="2223784807" sldId="259"/>
            <ac:spMk id="107" creationId="{EAE8564F-CC10-4979-9CA5-1D54E03A5EC0}"/>
          </ac:spMkLst>
        </pc:spChg>
        <pc:spChg chg="mod">
          <ac:chgData name="Sofia Majse Samsøe Johansen" userId="018486ff-3843-4375-80e3-15f7bb19073c" providerId="ADAL" clId="{5BF2EA46-6A3D-431D-8932-2775838311AF}" dt="2022-07-14T12:36:22.892" v="2294" actId="207"/>
          <ac:spMkLst>
            <pc:docMk/>
            <pc:sldMk cId="2223784807" sldId="259"/>
            <ac:spMk id="108" creationId="{4AB13D85-2765-4273-986E-06756AFE2A88}"/>
          </ac:spMkLst>
        </pc:spChg>
        <pc:spChg chg="mod">
          <ac:chgData name="Sofia Majse Samsøe Johansen" userId="018486ff-3843-4375-80e3-15f7bb19073c" providerId="ADAL" clId="{5BF2EA46-6A3D-431D-8932-2775838311AF}" dt="2022-07-14T12:53:58.343" v="2458" actId="27803"/>
          <ac:spMkLst>
            <pc:docMk/>
            <pc:sldMk cId="2223784807" sldId="259"/>
            <ac:spMk id="110" creationId="{B3675E70-6364-46A8-8363-022D1A1D004A}"/>
          </ac:spMkLst>
        </pc:spChg>
        <pc:spChg chg="mod">
          <ac:chgData name="Sofia Majse Samsøe Johansen" userId="018486ff-3843-4375-80e3-15f7bb19073c" providerId="ADAL" clId="{5BF2EA46-6A3D-431D-8932-2775838311AF}" dt="2022-07-14T12:54:46.039" v="2461" actId="208"/>
          <ac:spMkLst>
            <pc:docMk/>
            <pc:sldMk cId="2223784807" sldId="259"/>
            <ac:spMk id="112" creationId="{0AA300C3-0D24-4FFB-9D7A-92E06964077D}"/>
          </ac:spMkLst>
        </pc:spChg>
        <pc:spChg chg="mod">
          <ac:chgData name="Sofia Majse Samsøe Johansen" userId="018486ff-3843-4375-80e3-15f7bb19073c" providerId="ADAL" clId="{5BF2EA46-6A3D-431D-8932-2775838311AF}" dt="2022-07-14T12:53:58.343" v="2458" actId="27803"/>
          <ac:spMkLst>
            <pc:docMk/>
            <pc:sldMk cId="2223784807" sldId="259"/>
            <ac:spMk id="113" creationId="{5CF95629-498B-47C5-BA6C-7DD9FABCAE87}"/>
          </ac:spMkLst>
        </pc:spChg>
        <pc:spChg chg="mod">
          <ac:chgData name="Sofia Majse Samsøe Johansen" userId="018486ff-3843-4375-80e3-15f7bb19073c" providerId="ADAL" clId="{5BF2EA46-6A3D-431D-8932-2775838311AF}" dt="2022-07-14T12:53:58.343" v="2458" actId="27803"/>
          <ac:spMkLst>
            <pc:docMk/>
            <pc:sldMk cId="2223784807" sldId="259"/>
            <ac:spMk id="114" creationId="{18A12369-DA1D-46F9-977F-23437B87D6DA}"/>
          </ac:spMkLst>
        </pc:spChg>
        <pc:spChg chg="mod">
          <ac:chgData name="Sofia Majse Samsøe Johansen" userId="018486ff-3843-4375-80e3-15f7bb19073c" providerId="ADAL" clId="{5BF2EA46-6A3D-431D-8932-2775838311AF}" dt="2022-07-14T12:53:58.343" v="2458" actId="27803"/>
          <ac:spMkLst>
            <pc:docMk/>
            <pc:sldMk cId="2223784807" sldId="259"/>
            <ac:spMk id="115" creationId="{1318C1D8-078A-4D11-8C77-7D6E25AF7DDD}"/>
          </ac:spMkLst>
        </pc:spChg>
        <pc:spChg chg="mod">
          <ac:chgData name="Sofia Majse Samsøe Johansen" userId="018486ff-3843-4375-80e3-15f7bb19073c" providerId="ADAL" clId="{5BF2EA46-6A3D-431D-8932-2775838311AF}" dt="2022-07-14T12:53:58.343" v="2458" actId="27803"/>
          <ac:spMkLst>
            <pc:docMk/>
            <pc:sldMk cId="2223784807" sldId="259"/>
            <ac:spMk id="116" creationId="{D30B7A5E-723B-4CEE-9381-84C058C22E68}"/>
          </ac:spMkLst>
        </pc:spChg>
        <pc:spChg chg="mod">
          <ac:chgData name="Sofia Majse Samsøe Johansen" userId="018486ff-3843-4375-80e3-15f7bb19073c" providerId="ADAL" clId="{5BF2EA46-6A3D-431D-8932-2775838311AF}" dt="2022-07-14T12:53:58.343" v="2458" actId="27803"/>
          <ac:spMkLst>
            <pc:docMk/>
            <pc:sldMk cId="2223784807" sldId="259"/>
            <ac:spMk id="117" creationId="{D47FC8DD-791C-4998-8773-D3C4C2DA41D6}"/>
          </ac:spMkLst>
        </pc:spChg>
        <pc:grpChg chg="mod ord">
          <ac:chgData name="Sofia Majse Samsøe Johansen" userId="018486ff-3843-4375-80e3-15f7bb19073c" providerId="ADAL" clId="{5BF2EA46-6A3D-431D-8932-2775838311AF}" dt="2022-07-14T12:49:10.793" v="2377" actId="1076"/>
          <ac:grpSpMkLst>
            <pc:docMk/>
            <pc:sldMk cId="2223784807" sldId="259"/>
            <ac:grpSpMk id="24" creationId="{7CB9D2A7-746E-4092-B25C-DEA3E046719E}"/>
          </ac:grpSpMkLst>
        </pc:grpChg>
        <pc:grpChg chg="mod ord">
          <ac:chgData name="Sofia Majse Samsøe Johansen" userId="018486ff-3843-4375-80e3-15f7bb19073c" providerId="ADAL" clId="{5BF2EA46-6A3D-431D-8932-2775838311AF}" dt="2022-07-14T12:28:04.163" v="2210" actId="166"/>
          <ac:grpSpMkLst>
            <pc:docMk/>
            <pc:sldMk cId="2223784807" sldId="259"/>
            <ac:grpSpMk id="28" creationId="{4495D0F1-79F2-45A8-ABA0-BB355A4A333A}"/>
          </ac:grpSpMkLst>
        </pc:grpChg>
        <pc:grpChg chg="mod">
          <ac:chgData name="Sofia Majse Samsøe Johansen" userId="018486ff-3843-4375-80e3-15f7bb19073c" providerId="ADAL" clId="{5BF2EA46-6A3D-431D-8932-2775838311AF}" dt="2022-07-14T12:22:50.559" v="2120" actId="207"/>
          <ac:grpSpMkLst>
            <pc:docMk/>
            <pc:sldMk cId="2223784807" sldId="259"/>
            <ac:grpSpMk id="30" creationId="{55581BA7-959A-4951-B614-A8F38A1051F4}"/>
          </ac:grpSpMkLst>
        </pc:grpChg>
        <pc:grpChg chg="mod">
          <ac:chgData name="Sofia Majse Samsøe Johansen" userId="018486ff-3843-4375-80e3-15f7bb19073c" providerId="ADAL" clId="{5BF2EA46-6A3D-431D-8932-2775838311AF}" dt="2022-07-14T12:22:50.559" v="2120" actId="207"/>
          <ac:grpSpMkLst>
            <pc:docMk/>
            <pc:sldMk cId="2223784807" sldId="259"/>
            <ac:grpSpMk id="33" creationId="{2A92CA43-9365-47EB-BA7A-3689BD49262B}"/>
          </ac:grpSpMkLst>
        </pc:grpChg>
        <pc:grpChg chg="del mod">
          <ac:chgData name="Sofia Majse Samsøe Johansen" userId="018486ff-3843-4375-80e3-15f7bb19073c" providerId="ADAL" clId="{5BF2EA46-6A3D-431D-8932-2775838311AF}" dt="2022-07-14T12:35:02.894" v="2269" actId="478"/>
          <ac:grpSpMkLst>
            <pc:docMk/>
            <pc:sldMk cId="2223784807" sldId="259"/>
            <ac:grpSpMk id="43" creationId="{0FBDFEC6-D94D-410F-9D36-B21635F42CDA}"/>
          </ac:grpSpMkLst>
        </pc:grpChg>
        <pc:grpChg chg="mod">
          <ac:chgData name="Sofia Majse Samsøe Johansen" userId="018486ff-3843-4375-80e3-15f7bb19073c" providerId="ADAL" clId="{5BF2EA46-6A3D-431D-8932-2775838311AF}" dt="2022-07-14T12:23:34.426" v="2134" actId="207"/>
          <ac:grpSpMkLst>
            <pc:docMk/>
            <pc:sldMk cId="2223784807" sldId="259"/>
            <ac:grpSpMk id="46" creationId="{F6C5672F-3DDD-4BA4-AA7B-E75679CC47D4}"/>
          </ac:grpSpMkLst>
        </pc:grpChg>
        <pc:grpChg chg="mod">
          <ac:chgData name="Sofia Majse Samsøe Johansen" userId="018486ff-3843-4375-80e3-15f7bb19073c" providerId="ADAL" clId="{5BF2EA46-6A3D-431D-8932-2775838311AF}" dt="2022-07-14T12:23:34.426" v="2134" actId="207"/>
          <ac:grpSpMkLst>
            <pc:docMk/>
            <pc:sldMk cId="2223784807" sldId="259"/>
            <ac:grpSpMk id="48" creationId="{BDE1243F-C59B-4E78-ACB2-A8EECA2BDBDA}"/>
          </ac:grpSpMkLst>
        </pc:grpChg>
        <pc:grpChg chg="add del mod">
          <ac:chgData name="Sofia Majse Samsøe Johansen" userId="018486ff-3843-4375-80e3-15f7bb19073c" providerId="ADAL" clId="{5BF2EA46-6A3D-431D-8932-2775838311AF}" dt="2022-07-14T12:35:03.865" v="2270" actId="478"/>
          <ac:grpSpMkLst>
            <pc:docMk/>
            <pc:sldMk cId="2223784807" sldId="259"/>
            <ac:grpSpMk id="52" creationId="{568390D3-156F-4E32-9655-C753B385F88A}"/>
          </ac:grpSpMkLst>
        </pc:grpChg>
        <pc:grpChg chg="del mod">
          <ac:chgData name="Sofia Majse Samsøe Johansen" userId="018486ff-3843-4375-80e3-15f7bb19073c" providerId="ADAL" clId="{5BF2EA46-6A3D-431D-8932-2775838311AF}" dt="2022-07-14T12:35:04.592" v="2271" actId="478"/>
          <ac:grpSpMkLst>
            <pc:docMk/>
            <pc:sldMk cId="2223784807" sldId="259"/>
            <ac:grpSpMk id="56" creationId="{B39BC1B4-D40F-4CAD-93CC-9D95A1ADE35A}"/>
          </ac:grpSpMkLst>
        </pc:grpChg>
        <pc:grpChg chg="mod">
          <ac:chgData name="Sofia Majse Samsøe Johansen" userId="018486ff-3843-4375-80e3-15f7bb19073c" providerId="ADAL" clId="{5BF2EA46-6A3D-431D-8932-2775838311AF}" dt="2022-07-14T12:35:37.797" v="2279" actId="196"/>
          <ac:grpSpMkLst>
            <pc:docMk/>
            <pc:sldMk cId="2223784807" sldId="259"/>
            <ac:grpSpMk id="79" creationId="{627B6A72-BCA6-4A35-94FC-62901AAC6AEB}"/>
          </ac:grpSpMkLst>
        </pc:grpChg>
        <pc:grpChg chg="mod">
          <ac:chgData name="Sofia Majse Samsøe Johansen" userId="018486ff-3843-4375-80e3-15f7bb19073c" providerId="ADAL" clId="{5BF2EA46-6A3D-431D-8932-2775838311AF}" dt="2022-07-14T12:35:33.533" v="2278" actId="27803"/>
          <ac:grpSpMkLst>
            <pc:docMk/>
            <pc:sldMk cId="2223784807" sldId="259"/>
            <ac:grpSpMk id="81" creationId="{0F48D6E1-9963-4263-ABB5-BA54A7B14D03}"/>
          </ac:grpSpMkLst>
        </pc:grpChg>
        <pc:grpChg chg="mod">
          <ac:chgData name="Sofia Majse Samsøe Johansen" userId="018486ff-3843-4375-80e3-15f7bb19073c" providerId="ADAL" clId="{5BF2EA46-6A3D-431D-8932-2775838311AF}" dt="2022-07-14T12:35:33.533" v="2278" actId="27803"/>
          <ac:grpSpMkLst>
            <pc:docMk/>
            <pc:sldMk cId="2223784807" sldId="259"/>
            <ac:grpSpMk id="83" creationId="{505A00AE-4CB2-40D4-80F1-55DE992A4409}"/>
          </ac:grpSpMkLst>
        </pc:grpChg>
        <pc:grpChg chg="mod">
          <ac:chgData name="Sofia Majse Samsøe Johansen" userId="018486ff-3843-4375-80e3-15f7bb19073c" providerId="ADAL" clId="{5BF2EA46-6A3D-431D-8932-2775838311AF}" dt="2022-07-14T12:35:33.533" v="2278" actId="27803"/>
          <ac:grpSpMkLst>
            <pc:docMk/>
            <pc:sldMk cId="2223784807" sldId="259"/>
            <ac:grpSpMk id="86" creationId="{159CD64E-9C69-4A62-BD16-5AD0A122EDE5}"/>
          </ac:grpSpMkLst>
        </pc:grpChg>
        <pc:grpChg chg="mod">
          <ac:chgData name="Sofia Majse Samsøe Johansen" userId="018486ff-3843-4375-80e3-15f7bb19073c" providerId="ADAL" clId="{5BF2EA46-6A3D-431D-8932-2775838311AF}" dt="2022-07-14T12:35:58.152" v="2287" actId="207"/>
          <ac:grpSpMkLst>
            <pc:docMk/>
            <pc:sldMk cId="2223784807" sldId="259"/>
            <ac:grpSpMk id="99" creationId="{5279F8E0-38E5-462E-8549-4F1837DF1E9D}"/>
          </ac:grpSpMkLst>
        </pc:grpChg>
        <pc:grpChg chg="mod">
          <ac:chgData name="Sofia Majse Samsøe Johansen" userId="018486ff-3843-4375-80e3-15f7bb19073c" providerId="ADAL" clId="{5BF2EA46-6A3D-431D-8932-2775838311AF}" dt="2022-07-14T12:36:22.892" v="2294" actId="207"/>
          <ac:grpSpMkLst>
            <pc:docMk/>
            <pc:sldMk cId="2223784807" sldId="259"/>
            <ac:grpSpMk id="102" creationId="{DFA388B7-1442-4C1E-947A-65D01C9BA00F}"/>
          </ac:grpSpMkLst>
        </pc:grpChg>
        <pc:grpChg chg="mod">
          <ac:chgData name="Sofia Majse Samsøe Johansen" userId="018486ff-3843-4375-80e3-15f7bb19073c" providerId="ADAL" clId="{5BF2EA46-6A3D-431D-8932-2775838311AF}" dt="2022-07-14T12:53:58.343" v="2458" actId="27803"/>
          <ac:grpSpMkLst>
            <pc:docMk/>
            <pc:sldMk cId="2223784807" sldId="259"/>
            <ac:grpSpMk id="109" creationId="{EB4F3096-26AA-4ED8-8ED9-E8C0FBE2A862}"/>
          </ac:grpSpMkLst>
        </pc:grpChg>
        <pc:grpChg chg="mod">
          <ac:chgData name="Sofia Majse Samsøe Johansen" userId="018486ff-3843-4375-80e3-15f7bb19073c" providerId="ADAL" clId="{5BF2EA46-6A3D-431D-8932-2775838311AF}" dt="2022-07-14T12:53:58.343" v="2458" actId="27803"/>
          <ac:grpSpMkLst>
            <pc:docMk/>
            <pc:sldMk cId="2223784807" sldId="259"/>
            <ac:grpSpMk id="111" creationId="{34E013BD-F5B5-4839-B357-C6AF103FB670}"/>
          </ac:grpSpMkLst>
        </pc:grpChg>
        <pc:graphicFrameChg chg="add mod">
          <ac:chgData name="Sofia Majse Samsøe Johansen" userId="018486ff-3843-4375-80e3-15f7bb19073c" providerId="ADAL" clId="{5BF2EA46-6A3D-431D-8932-2775838311AF}" dt="2022-07-14T11:57:00.304" v="2007"/>
          <ac:graphicFrameMkLst>
            <pc:docMk/>
            <pc:sldMk cId="2223784807" sldId="259"/>
            <ac:graphicFrameMk id="4" creationId="{F1CE8168-8CEB-487D-B775-2E9182353BB7}"/>
          </ac:graphicFrameMkLst>
        </pc:graphicFrameChg>
        <pc:picChg chg="add del mod">
          <ac:chgData name="Sofia Majse Samsøe Johansen" userId="018486ff-3843-4375-80e3-15f7bb19073c" providerId="ADAL" clId="{5BF2EA46-6A3D-431D-8932-2775838311AF}" dt="2022-07-15T08:12:55.737" v="2799" actId="478"/>
          <ac:picMkLst>
            <pc:docMk/>
            <pc:sldMk cId="2223784807" sldId="259"/>
            <ac:picMk id="3" creationId="{959FA110-8A3C-44D2-B596-315CEFD03AD4}"/>
          </ac:picMkLst>
        </pc:picChg>
        <pc:picChg chg="add del mod">
          <ac:chgData name="Sofia Majse Samsøe Johansen" userId="018486ff-3843-4375-80e3-15f7bb19073c" providerId="ADAL" clId="{5BF2EA46-6A3D-431D-8932-2775838311AF}" dt="2022-07-14T12:23:23.175" v="2131" actId="27803"/>
          <ac:picMkLst>
            <pc:docMk/>
            <pc:sldMk cId="2223784807" sldId="259"/>
            <ac:picMk id="11" creationId="{77817369-0C81-4533-9606-00103A1DAE68}"/>
          </ac:picMkLst>
        </pc:picChg>
        <pc:picChg chg="add mod">
          <ac:chgData name="Sofia Majse Samsøe Johansen" userId="018486ff-3843-4375-80e3-15f7bb19073c" providerId="ADAL" clId="{5BF2EA46-6A3D-431D-8932-2775838311AF}" dt="2022-07-15T08:17:43.316" v="2890" actId="208"/>
          <ac:picMkLst>
            <pc:docMk/>
            <pc:sldMk cId="2223784807" sldId="259"/>
            <ac:picMk id="11" creationId="{9EBFFA46-1F78-47E2-AB27-C76D50BBF0E2}"/>
          </ac:picMkLst>
        </pc:picChg>
        <pc:picChg chg="add del mod">
          <ac:chgData name="Sofia Majse Samsøe Johansen" userId="018486ff-3843-4375-80e3-15f7bb19073c" providerId="ADAL" clId="{5BF2EA46-6A3D-431D-8932-2775838311AF}" dt="2022-07-14T12:22:05.491" v="2102" actId="27803"/>
          <ac:picMkLst>
            <pc:docMk/>
            <pc:sldMk cId="2223784807" sldId="259"/>
            <ac:picMk id="13" creationId="{6D6798B4-CD84-4D59-84EE-73928840FF3D}"/>
          </ac:picMkLst>
        </pc:picChg>
        <pc:picChg chg="add del mod">
          <ac:chgData name="Sofia Majse Samsøe Johansen" userId="018486ff-3843-4375-80e3-15f7bb19073c" providerId="ADAL" clId="{5BF2EA46-6A3D-431D-8932-2775838311AF}" dt="2022-07-14T12:23:58.785" v="2145" actId="27803"/>
          <ac:picMkLst>
            <pc:docMk/>
            <pc:sldMk cId="2223784807" sldId="259"/>
            <ac:picMk id="15" creationId="{86EDCA5D-F386-4CB8-88E8-5816945560F9}"/>
          </ac:picMkLst>
        </pc:picChg>
        <pc:picChg chg="add del mod">
          <ac:chgData name="Sofia Majse Samsøe Johansen" userId="018486ff-3843-4375-80e3-15f7bb19073c" providerId="ADAL" clId="{5BF2EA46-6A3D-431D-8932-2775838311AF}" dt="2022-07-14T12:22:47.828" v="2118" actId="27803"/>
          <ac:picMkLst>
            <pc:docMk/>
            <pc:sldMk cId="2223784807" sldId="259"/>
            <ac:picMk id="17" creationId="{B556C962-7FF3-408B-9BE5-3DF3CA995CCB}"/>
          </ac:picMkLst>
        </pc:picChg>
        <pc:picChg chg="add del mod">
          <ac:chgData name="Sofia Majse Samsøe Johansen" userId="018486ff-3843-4375-80e3-15f7bb19073c" providerId="ADAL" clId="{5BF2EA46-6A3D-431D-8932-2775838311AF}" dt="2022-07-14T12:24:11.457" v="2152" actId="27803"/>
          <ac:picMkLst>
            <pc:docMk/>
            <pc:sldMk cId="2223784807" sldId="259"/>
            <ac:picMk id="19" creationId="{4C677DD5-E159-42E9-82AB-A0889D60D268}"/>
          </ac:picMkLst>
        </pc:picChg>
        <pc:picChg chg="add del mod ord">
          <ac:chgData name="Sofia Majse Samsøe Johansen" userId="018486ff-3843-4375-80e3-15f7bb19073c" providerId="ADAL" clId="{5BF2EA46-6A3D-431D-8932-2775838311AF}" dt="2022-07-14T12:53:58.343" v="2458" actId="27803"/>
          <ac:picMkLst>
            <pc:docMk/>
            <pc:sldMk cId="2223784807" sldId="259"/>
            <ac:picMk id="21" creationId="{FF1FDBB9-A552-41E5-8A59-432D955CAA7C}"/>
          </ac:picMkLst>
        </pc:picChg>
        <pc:picChg chg="add del mod">
          <ac:chgData name="Sofia Majse Samsøe Johansen" userId="018486ff-3843-4375-80e3-15f7bb19073c" providerId="ADAL" clId="{5BF2EA46-6A3D-431D-8932-2775838311AF}" dt="2022-07-14T12:21:52.263" v="2098" actId="478"/>
          <ac:picMkLst>
            <pc:docMk/>
            <pc:sldMk cId="2223784807" sldId="259"/>
            <ac:picMk id="23" creationId="{EA5CB4A5-3F92-4B13-842A-C70A04197169}"/>
          </ac:picMkLst>
        </pc:picChg>
        <pc:picChg chg="add del mod">
          <ac:chgData name="Sofia Majse Samsøe Johansen" userId="018486ff-3843-4375-80e3-15f7bb19073c" providerId="ADAL" clId="{5BF2EA46-6A3D-431D-8932-2775838311AF}" dt="2022-07-14T12:35:33.533" v="2278" actId="27803"/>
          <ac:picMkLst>
            <pc:docMk/>
            <pc:sldMk cId="2223784807" sldId="259"/>
            <ac:picMk id="74" creationId="{34662A07-3121-4DAB-8C82-1B4D73D97C8C}"/>
          </ac:picMkLst>
        </pc:picChg>
        <pc:picChg chg="add del mod">
          <ac:chgData name="Sofia Majse Samsøe Johansen" userId="018486ff-3843-4375-80e3-15f7bb19073c" providerId="ADAL" clId="{5BF2EA46-6A3D-431D-8932-2775838311AF}" dt="2022-07-14T12:35:51.277" v="2283" actId="27803"/>
          <ac:picMkLst>
            <pc:docMk/>
            <pc:sldMk cId="2223784807" sldId="259"/>
            <ac:picMk id="76" creationId="{425E0F47-2CF8-439F-A9D3-C39289BDA3F2}"/>
          </ac:picMkLst>
        </pc:picChg>
        <pc:picChg chg="add del mod">
          <ac:chgData name="Sofia Majse Samsøe Johansen" userId="018486ff-3843-4375-80e3-15f7bb19073c" providerId="ADAL" clId="{5BF2EA46-6A3D-431D-8932-2775838311AF}" dt="2022-07-14T12:36:05.100" v="2289" actId="27803"/>
          <ac:picMkLst>
            <pc:docMk/>
            <pc:sldMk cId="2223784807" sldId="259"/>
            <ac:picMk id="78" creationId="{D6383993-89F5-4F3D-91D2-9B5BC7498E6E}"/>
          </ac:picMkLst>
        </pc:picChg>
        <pc:cxnChg chg="add mod">
          <ac:chgData name="Sofia Majse Samsøe Johansen" userId="018486ff-3843-4375-80e3-15f7bb19073c" providerId="ADAL" clId="{5BF2EA46-6A3D-431D-8932-2775838311AF}" dt="2022-07-14T12:05:05.577" v="2016"/>
          <ac:cxnSpMkLst>
            <pc:docMk/>
            <pc:sldMk cId="2223784807" sldId="259"/>
            <ac:cxnSpMk id="9" creationId="{B9D5BE90-640A-4EA3-8235-8E24FAD795FA}"/>
          </ac:cxnSpMkLst>
        </pc:cxnChg>
      </pc:sldChg>
      <pc:sldChg chg="addSp delSp modSp new mod setBg">
        <pc:chgData name="Sofia Majse Samsøe Johansen" userId="018486ff-3843-4375-80e3-15f7bb19073c" providerId="ADAL" clId="{5BF2EA46-6A3D-431D-8932-2775838311AF}" dt="2022-07-15T08:17:32.508" v="2888" actId="478"/>
        <pc:sldMkLst>
          <pc:docMk/>
          <pc:sldMk cId="1092365515" sldId="260"/>
        </pc:sldMkLst>
        <pc:spChg chg="add mod">
          <ac:chgData name="Sofia Majse Samsøe Johansen" userId="018486ff-3843-4375-80e3-15f7bb19073c" providerId="ADAL" clId="{5BF2EA46-6A3D-431D-8932-2775838311AF}" dt="2022-07-14T12:40:31.898" v="2323"/>
          <ac:spMkLst>
            <pc:docMk/>
            <pc:sldMk cId="1092365515" sldId="260"/>
            <ac:spMk id="2" creationId="{1A126864-0EDB-4B96-8EAC-D7ED13B55238}"/>
          </ac:spMkLst>
        </pc:spChg>
        <pc:spChg chg="add del">
          <ac:chgData name="Sofia Majse Samsøe Johansen" userId="018486ff-3843-4375-80e3-15f7bb19073c" providerId="ADAL" clId="{5BF2EA46-6A3D-431D-8932-2775838311AF}" dt="2022-07-14T12:40:37.148" v="2325" actId="22"/>
          <ac:spMkLst>
            <pc:docMk/>
            <pc:sldMk cId="1092365515" sldId="260"/>
            <ac:spMk id="4" creationId="{88D7ECDB-6A43-44F3-877C-1041B7092C50}"/>
          </ac:spMkLst>
        </pc:spChg>
        <pc:spChg chg="add mod">
          <ac:chgData name="Sofia Majse Samsøe Johansen" userId="018486ff-3843-4375-80e3-15f7bb19073c" providerId="ADAL" clId="{5BF2EA46-6A3D-431D-8932-2775838311AF}" dt="2022-07-14T12:40:41.301" v="2326"/>
          <ac:spMkLst>
            <pc:docMk/>
            <pc:sldMk cId="1092365515" sldId="260"/>
            <ac:spMk id="5" creationId="{5D29620D-1681-461B-8052-CAD1774EF166}"/>
          </ac:spMkLst>
        </pc:spChg>
        <pc:spChg chg="add mod">
          <ac:chgData name="Sofia Majse Samsøe Johansen" userId="018486ff-3843-4375-80e3-15f7bb19073c" providerId="ADAL" clId="{5BF2EA46-6A3D-431D-8932-2775838311AF}" dt="2022-07-14T12:40:45.481" v="2327"/>
          <ac:spMkLst>
            <pc:docMk/>
            <pc:sldMk cId="1092365515" sldId="260"/>
            <ac:spMk id="6" creationId="{F279432B-44EB-42FA-8F64-AF118715405E}"/>
          </ac:spMkLst>
        </pc:spChg>
        <pc:spChg chg="add mod">
          <ac:chgData name="Sofia Majse Samsøe Johansen" userId="018486ff-3843-4375-80e3-15f7bb19073c" providerId="ADAL" clId="{5BF2EA46-6A3D-431D-8932-2775838311AF}" dt="2022-07-14T12:43:57.464" v="2355" actId="1076"/>
          <ac:spMkLst>
            <pc:docMk/>
            <pc:sldMk cId="1092365515" sldId="260"/>
            <ac:spMk id="9" creationId="{8C542EB8-7BE1-4B95-8942-964689458067}"/>
          </ac:spMkLst>
        </pc:spChg>
        <pc:spChg chg="mod">
          <ac:chgData name="Sofia Majse Samsøe Johansen" userId="018486ff-3843-4375-80e3-15f7bb19073c" providerId="ADAL" clId="{5BF2EA46-6A3D-431D-8932-2775838311AF}" dt="2022-07-15T07:47:55.383" v="2508" actId="27803"/>
          <ac:spMkLst>
            <pc:docMk/>
            <pc:sldMk cId="1092365515" sldId="260"/>
            <ac:spMk id="24" creationId="{A487E42B-1411-42AE-8555-2C885005E499}"/>
          </ac:spMkLst>
        </pc:spChg>
        <pc:spChg chg="mod">
          <ac:chgData name="Sofia Majse Samsøe Johansen" userId="018486ff-3843-4375-80e3-15f7bb19073c" providerId="ADAL" clId="{5BF2EA46-6A3D-431D-8932-2775838311AF}" dt="2022-07-15T07:47:55.383" v="2508" actId="27803"/>
          <ac:spMkLst>
            <pc:docMk/>
            <pc:sldMk cId="1092365515" sldId="260"/>
            <ac:spMk id="25" creationId="{27D47F3D-60B1-47B0-A53D-C4E87EB0EA6C}"/>
          </ac:spMkLst>
        </pc:spChg>
        <pc:spChg chg="mod">
          <ac:chgData name="Sofia Majse Samsøe Johansen" userId="018486ff-3843-4375-80e3-15f7bb19073c" providerId="ADAL" clId="{5BF2EA46-6A3D-431D-8932-2775838311AF}" dt="2022-07-15T07:47:55.383" v="2508" actId="27803"/>
          <ac:spMkLst>
            <pc:docMk/>
            <pc:sldMk cId="1092365515" sldId="260"/>
            <ac:spMk id="26" creationId="{2DF6A5D1-3BAF-445D-951B-171A6A151376}"/>
          </ac:spMkLst>
        </pc:spChg>
        <pc:spChg chg="mod">
          <ac:chgData name="Sofia Majse Samsøe Johansen" userId="018486ff-3843-4375-80e3-15f7bb19073c" providerId="ADAL" clId="{5BF2EA46-6A3D-431D-8932-2775838311AF}" dt="2022-07-15T07:47:55.383" v="2508" actId="27803"/>
          <ac:spMkLst>
            <pc:docMk/>
            <pc:sldMk cId="1092365515" sldId="260"/>
            <ac:spMk id="28" creationId="{782E855C-5833-4A76-83F4-A85F7966EE78}"/>
          </ac:spMkLst>
        </pc:spChg>
        <pc:spChg chg="mod">
          <ac:chgData name="Sofia Majse Samsøe Johansen" userId="018486ff-3843-4375-80e3-15f7bb19073c" providerId="ADAL" clId="{5BF2EA46-6A3D-431D-8932-2775838311AF}" dt="2022-07-15T07:47:55.383" v="2508" actId="27803"/>
          <ac:spMkLst>
            <pc:docMk/>
            <pc:sldMk cId="1092365515" sldId="260"/>
            <ac:spMk id="29" creationId="{B68EE9CE-025C-4B35-8EE8-86BE45F0E6C4}"/>
          </ac:spMkLst>
        </pc:spChg>
        <pc:spChg chg="mod">
          <ac:chgData name="Sofia Majse Samsøe Johansen" userId="018486ff-3843-4375-80e3-15f7bb19073c" providerId="ADAL" clId="{5BF2EA46-6A3D-431D-8932-2775838311AF}" dt="2022-07-15T07:47:55.383" v="2508" actId="27803"/>
          <ac:spMkLst>
            <pc:docMk/>
            <pc:sldMk cId="1092365515" sldId="260"/>
            <ac:spMk id="30" creationId="{704B9E88-5D97-44A8-9707-E86DEADD72F8}"/>
          </ac:spMkLst>
        </pc:spChg>
        <pc:spChg chg="mod">
          <ac:chgData name="Sofia Majse Samsøe Johansen" userId="018486ff-3843-4375-80e3-15f7bb19073c" providerId="ADAL" clId="{5BF2EA46-6A3D-431D-8932-2775838311AF}" dt="2022-07-14T12:52:53.098" v="2434" actId="1076"/>
          <ac:spMkLst>
            <pc:docMk/>
            <pc:sldMk cId="1092365515" sldId="260"/>
            <ac:spMk id="32" creationId="{773EBAE6-5AB4-4676-89A3-A7955ED1A2FE}"/>
          </ac:spMkLst>
        </pc:spChg>
        <pc:spChg chg="mod">
          <ac:chgData name="Sofia Majse Samsøe Johansen" userId="018486ff-3843-4375-80e3-15f7bb19073c" providerId="ADAL" clId="{5BF2EA46-6A3D-431D-8932-2775838311AF}" dt="2022-07-14T12:52:28.009" v="2424" actId="208"/>
          <ac:spMkLst>
            <pc:docMk/>
            <pc:sldMk cId="1092365515" sldId="260"/>
            <ac:spMk id="33" creationId="{8EB3BA56-2C09-467D-80F8-67AE5A0DB0AB}"/>
          </ac:spMkLst>
        </pc:spChg>
        <pc:spChg chg="mod">
          <ac:chgData name="Sofia Majse Samsøe Johansen" userId="018486ff-3843-4375-80e3-15f7bb19073c" providerId="ADAL" clId="{5BF2EA46-6A3D-431D-8932-2775838311AF}" dt="2022-07-14T12:52:28.009" v="2424" actId="208"/>
          <ac:spMkLst>
            <pc:docMk/>
            <pc:sldMk cId="1092365515" sldId="260"/>
            <ac:spMk id="35" creationId="{10051E49-EF28-44F5-92A1-EEF3CBB47B3E}"/>
          </ac:spMkLst>
        </pc:spChg>
        <pc:spChg chg="mod">
          <ac:chgData name="Sofia Majse Samsøe Johansen" userId="018486ff-3843-4375-80e3-15f7bb19073c" providerId="ADAL" clId="{5BF2EA46-6A3D-431D-8932-2775838311AF}" dt="2022-07-14T12:52:28.009" v="2424" actId="208"/>
          <ac:spMkLst>
            <pc:docMk/>
            <pc:sldMk cId="1092365515" sldId="260"/>
            <ac:spMk id="36" creationId="{E1270125-FFB0-47C2-8268-D2578DDBF4D3}"/>
          </ac:spMkLst>
        </pc:spChg>
        <pc:spChg chg="mod">
          <ac:chgData name="Sofia Majse Samsøe Johansen" userId="018486ff-3843-4375-80e3-15f7bb19073c" providerId="ADAL" clId="{5BF2EA46-6A3D-431D-8932-2775838311AF}" dt="2022-07-14T12:52:28.009" v="2424" actId="208"/>
          <ac:spMkLst>
            <pc:docMk/>
            <pc:sldMk cId="1092365515" sldId="260"/>
            <ac:spMk id="37" creationId="{AFF373D8-E426-48F4-A8DC-0DEF07A9C984}"/>
          </ac:spMkLst>
        </pc:spChg>
        <pc:spChg chg="mod">
          <ac:chgData name="Sofia Majse Samsøe Johansen" userId="018486ff-3843-4375-80e3-15f7bb19073c" providerId="ADAL" clId="{5BF2EA46-6A3D-431D-8932-2775838311AF}" dt="2022-07-14T12:52:28.009" v="2424" actId="208"/>
          <ac:spMkLst>
            <pc:docMk/>
            <pc:sldMk cId="1092365515" sldId="260"/>
            <ac:spMk id="39" creationId="{E55CF1AC-2615-471A-B344-2633F7F73392}"/>
          </ac:spMkLst>
        </pc:spChg>
        <pc:spChg chg="mod">
          <ac:chgData name="Sofia Majse Samsøe Johansen" userId="018486ff-3843-4375-80e3-15f7bb19073c" providerId="ADAL" clId="{5BF2EA46-6A3D-431D-8932-2775838311AF}" dt="2022-07-14T12:52:28.009" v="2424" actId="208"/>
          <ac:spMkLst>
            <pc:docMk/>
            <pc:sldMk cId="1092365515" sldId="260"/>
            <ac:spMk id="40" creationId="{7D524956-A2B1-4774-895E-F678A5DEE6E0}"/>
          </ac:spMkLst>
        </pc:spChg>
        <pc:spChg chg="mod">
          <ac:chgData name="Sofia Majse Samsøe Johansen" userId="018486ff-3843-4375-80e3-15f7bb19073c" providerId="ADAL" clId="{5BF2EA46-6A3D-431D-8932-2775838311AF}" dt="2022-07-14T12:52:28.009" v="2424" actId="208"/>
          <ac:spMkLst>
            <pc:docMk/>
            <pc:sldMk cId="1092365515" sldId="260"/>
            <ac:spMk id="41" creationId="{D13F5B10-BDB9-4326-926A-7C48DB7643E3}"/>
          </ac:spMkLst>
        </pc:spChg>
        <pc:spChg chg="mod">
          <ac:chgData name="Sofia Majse Samsøe Johansen" userId="018486ff-3843-4375-80e3-15f7bb19073c" providerId="ADAL" clId="{5BF2EA46-6A3D-431D-8932-2775838311AF}" dt="2022-07-14T12:52:28.009" v="2424" actId="208"/>
          <ac:spMkLst>
            <pc:docMk/>
            <pc:sldMk cId="1092365515" sldId="260"/>
            <ac:spMk id="42" creationId="{E20C4BCD-5FF0-4699-A642-1B2234C50EA2}"/>
          </ac:spMkLst>
        </pc:spChg>
        <pc:spChg chg="mod">
          <ac:chgData name="Sofia Majse Samsøe Johansen" userId="018486ff-3843-4375-80e3-15f7bb19073c" providerId="ADAL" clId="{5BF2EA46-6A3D-431D-8932-2775838311AF}" dt="2022-07-14T12:52:55.257" v="2438" actId="207"/>
          <ac:spMkLst>
            <pc:docMk/>
            <pc:sldMk cId="1092365515" sldId="260"/>
            <ac:spMk id="43" creationId="{9E7B8ABF-38DA-4CB2-8D4F-0D18DBF6ED38}"/>
          </ac:spMkLst>
        </pc:spChg>
        <pc:spChg chg="mod">
          <ac:chgData name="Sofia Majse Samsøe Johansen" userId="018486ff-3843-4375-80e3-15f7bb19073c" providerId="ADAL" clId="{5BF2EA46-6A3D-431D-8932-2775838311AF}" dt="2022-07-14T12:52:28.009" v="2424" actId="208"/>
          <ac:spMkLst>
            <pc:docMk/>
            <pc:sldMk cId="1092365515" sldId="260"/>
            <ac:spMk id="45" creationId="{E2F2C985-1DD8-4A69-97DD-3A60B0A6307E}"/>
          </ac:spMkLst>
        </pc:spChg>
        <pc:spChg chg="mod">
          <ac:chgData name="Sofia Majse Samsøe Johansen" userId="018486ff-3843-4375-80e3-15f7bb19073c" providerId="ADAL" clId="{5BF2EA46-6A3D-431D-8932-2775838311AF}" dt="2022-07-14T12:52:58.362" v="2439" actId="207"/>
          <ac:spMkLst>
            <pc:docMk/>
            <pc:sldMk cId="1092365515" sldId="260"/>
            <ac:spMk id="46" creationId="{CCF23F73-9E1B-46E4-86ED-39BCA22830FF}"/>
          </ac:spMkLst>
        </pc:spChg>
        <pc:spChg chg="mod">
          <ac:chgData name="Sofia Majse Samsøe Johansen" userId="018486ff-3843-4375-80e3-15f7bb19073c" providerId="ADAL" clId="{5BF2EA46-6A3D-431D-8932-2775838311AF}" dt="2022-07-14T12:49:53.737" v="2393" actId="207"/>
          <ac:spMkLst>
            <pc:docMk/>
            <pc:sldMk cId="1092365515" sldId="260"/>
            <ac:spMk id="48" creationId="{543A44C8-3A1C-4D9E-9BF3-5949B781BC00}"/>
          </ac:spMkLst>
        </pc:spChg>
        <pc:spChg chg="mod">
          <ac:chgData name="Sofia Majse Samsøe Johansen" userId="018486ff-3843-4375-80e3-15f7bb19073c" providerId="ADAL" clId="{5BF2EA46-6A3D-431D-8932-2775838311AF}" dt="2022-07-14T12:49:57.909" v="2395" actId="207"/>
          <ac:spMkLst>
            <pc:docMk/>
            <pc:sldMk cId="1092365515" sldId="260"/>
            <ac:spMk id="50" creationId="{C2B6ABD8-9990-4557-A0F5-F70EF6828A9C}"/>
          </ac:spMkLst>
        </pc:spChg>
        <pc:spChg chg="mod">
          <ac:chgData name="Sofia Majse Samsøe Johansen" userId="018486ff-3843-4375-80e3-15f7bb19073c" providerId="ADAL" clId="{5BF2EA46-6A3D-431D-8932-2775838311AF}" dt="2022-07-14T12:49:54.963" v="2394" actId="207"/>
          <ac:spMkLst>
            <pc:docMk/>
            <pc:sldMk cId="1092365515" sldId="260"/>
            <ac:spMk id="51" creationId="{4DFCF788-6F40-4DBB-A183-978C6EA0ACB1}"/>
          </ac:spMkLst>
        </pc:spChg>
        <pc:spChg chg="mod">
          <ac:chgData name="Sofia Majse Samsøe Johansen" userId="018486ff-3843-4375-80e3-15f7bb19073c" providerId="ADAL" clId="{5BF2EA46-6A3D-431D-8932-2775838311AF}" dt="2022-07-14T12:50:01.307" v="2396" actId="207"/>
          <ac:spMkLst>
            <pc:docMk/>
            <pc:sldMk cId="1092365515" sldId="260"/>
            <ac:spMk id="53" creationId="{47F0A980-3303-4B6E-93E3-F60D29C70E84}"/>
          </ac:spMkLst>
        </pc:spChg>
        <pc:spChg chg="mod">
          <ac:chgData name="Sofia Majse Samsøe Johansen" userId="018486ff-3843-4375-80e3-15f7bb19073c" providerId="ADAL" clId="{5BF2EA46-6A3D-431D-8932-2775838311AF}" dt="2022-07-14T12:50:30.066" v="2404" actId="207"/>
          <ac:spMkLst>
            <pc:docMk/>
            <pc:sldMk cId="1092365515" sldId="260"/>
            <ac:spMk id="55" creationId="{E4E93826-0D7C-4C4E-A984-A7AEA06EA7F9}"/>
          </ac:spMkLst>
        </pc:spChg>
        <pc:spChg chg="mod">
          <ac:chgData name="Sofia Majse Samsøe Johansen" userId="018486ff-3843-4375-80e3-15f7bb19073c" providerId="ADAL" clId="{5BF2EA46-6A3D-431D-8932-2775838311AF}" dt="2022-07-14T12:50:32.261" v="2405" actId="207"/>
          <ac:spMkLst>
            <pc:docMk/>
            <pc:sldMk cId="1092365515" sldId="260"/>
            <ac:spMk id="56" creationId="{894B386D-4DC5-46FD-A64E-3777C47BEA38}"/>
          </ac:spMkLst>
        </pc:spChg>
        <pc:spChg chg="mod">
          <ac:chgData name="Sofia Majse Samsøe Johansen" userId="018486ff-3843-4375-80e3-15f7bb19073c" providerId="ADAL" clId="{5BF2EA46-6A3D-431D-8932-2775838311AF}" dt="2022-07-14T12:50:09.450" v="2398" actId="207"/>
          <ac:spMkLst>
            <pc:docMk/>
            <pc:sldMk cId="1092365515" sldId="260"/>
            <ac:spMk id="57" creationId="{8263898E-795D-4C9A-A594-6A60835FEDBF}"/>
          </ac:spMkLst>
        </pc:spChg>
        <pc:spChg chg="mod">
          <ac:chgData name="Sofia Majse Samsøe Johansen" userId="018486ff-3843-4375-80e3-15f7bb19073c" providerId="ADAL" clId="{5BF2EA46-6A3D-431D-8932-2775838311AF}" dt="2022-07-14T12:50:34.436" v="2406" actId="207"/>
          <ac:spMkLst>
            <pc:docMk/>
            <pc:sldMk cId="1092365515" sldId="260"/>
            <ac:spMk id="58" creationId="{16694552-C695-468E-9970-A7E1B90B4C83}"/>
          </ac:spMkLst>
        </pc:spChg>
        <pc:spChg chg="mod">
          <ac:chgData name="Sofia Majse Samsøe Johansen" userId="018486ff-3843-4375-80e3-15f7bb19073c" providerId="ADAL" clId="{5BF2EA46-6A3D-431D-8932-2775838311AF}" dt="2022-07-14T12:50:39.222" v="2408" actId="207"/>
          <ac:spMkLst>
            <pc:docMk/>
            <pc:sldMk cId="1092365515" sldId="260"/>
            <ac:spMk id="59" creationId="{6849AF39-927D-46A9-8C59-49F1710EAF07}"/>
          </ac:spMkLst>
        </pc:spChg>
        <pc:spChg chg="mod">
          <ac:chgData name="Sofia Majse Samsøe Johansen" userId="018486ff-3843-4375-80e3-15f7bb19073c" providerId="ADAL" clId="{5BF2EA46-6A3D-431D-8932-2775838311AF}" dt="2022-07-14T12:50:41.303" v="2409" actId="207"/>
          <ac:spMkLst>
            <pc:docMk/>
            <pc:sldMk cId="1092365515" sldId="260"/>
            <ac:spMk id="60" creationId="{72C0F5D7-26F7-48B7-839B-16DA74FDABD8}"/>
          </ac:spMkLst>
        </pc:spChg>
        <pc:spChg chg="mod">
          <ac:chgData name="Sofia Majse Samsøe Johansen" userId="018486ff-3843-4375-80e3-15f7bb19073c" providerId="ADAL" clId="{5BF2EA46-6A3D-431D-8932-2775838311AF}" dt="2022-07-14T12:50:36.809" v="2407" actId="207"/>
          <ac:spMkLst>
            <pc:docMk/>
            <pc:sldMk cId="1092365515" sldId="260"/>
            <ac:spMk id="61" creationId="{46F30CC5-F6CB-4F8C-81B6-3ABC0A4558AA}"/>
          </ac:spMkLst>
        </pc:spChg>
        <pc:spChg chg="mod">
          <ac:chgData name="Sofia Majse Samsøe Johansen" userId="018486ff-3843-4375-80e3-15f7bb19073c" providerId="ADAL" clId="{5BF2EA46-6A3D-431D-8932-2775838311AF}" dt="2022-07-14T12:50:19.721" v="2401" actId="207"/>
          <ac:spMkLst>
            <pc:docMk/>
            <pc:sldMk cId="1092365515" sldId="260"/>
            <ac:spMk id="62" creationId="{3CE3EABF-CB4E-42EF-A1B3-21F1D8631598}"/>
          </ac:spMkLst>
        </pc:spChg>
        <pc:spChg chg="mod">
          <ac:chgData name="Sofia Majse Samsøe Johansen" userId="018486ff-3843-4375-80e3-15f7bb19073c" providerId="ADAL" clId="{5BF2EA46-6A3D-431D-8932-2775838311AF}" dt="2022-07-14T12:50:11.527" v="2399" actId="207"/>
          <ac:spMkLst>
            <pc:docMk/>
            <pc:sldMk cId="1092365515" sldId="260"/>
            <ac:spMk id="63" creationId="{383C575A-1BA0-4DF9-8AC8-FDEA76DEE281}"/>
          </ac:spMkLst>
        </pc:spChg>
        <pc:spChg chg="mod">
          <ac:chgData name="Sofia Majse Samsøe Johansen" userId="018486ff-3843-4375-80e3-15f7bb19073c" providerId="ADAL" clId="{5BF2EA46-6A3D-431D-8932-2775838311AF}" dt="2022-07-14T12:50:13.696" v="2400" actId="207"/>
          <ac:spMkLst>
            <pc:docMk/>
            <pc:sldMk cId="1092365515" sldId="260"/>
            <ac:spMk id="64" creationId="{1D4C3601-AD32-4BAD-B0D3-69E0564DF8BE}"/>
          </ac:spMkLst>
        </pc:spChg>
        <pc:spChg chg="mod">
          <ac:chgData name="Sofia Majse Samsøe Johansen" userId="018486ff-3843-4375-80e3-15f7bb19073c" providerId="ADAL" clId="{5BF2EA46-6A3D-431D-8932-2775838311AF}" dt="2022-07-14T12:50:22.728" v="2402" actId="207"/>
          <ac:spMkLst>
            <pc:docMk/>
            <pc:sldMk cId="1092365515" sldId="260"/>
            <ac:spMk id="65" creationId="{86ED1227-D0B9-4CD1-BD2E-B6E649BF5236}"/>
          </ac:spMkLst>
        </pc:spChg>
        <pc:spChg chg="mod">
          <ac:chgData name="Sofia Majse Samsøe Johansen" userId="018486ff-3843-4375-80e3-15f7bb19073c" providerId="ADAL" clId="{5BF2EA46-6A3D-431D-8932-2775838311AF}" dt="2022-07-14T12:50:27.792" v="2403" actId="207"/>
          <ac:spMkLst>
            <pc:docMk/>
            <pc:sldMk cId="1092365515" sldId="260"/>
            <ac:spMk id="66" creationId="{9DB335D7-9E88-46EE-8230-56129B27F3FB}"/>
          </ac:spMkLst>
        </pc:spChg>
        <pc:spChg chg="mod">
          <ac:chgData name="Sofia Majse Samsøe Johansen" userId="018486ff-3843-4375-80e3-15f7bb19073c" providerId="ADAL" clId="{5BF2EA46-6A3D-431D-8932-2775838311AF}" dt="2022-07-14T12:51:03.153" v="2413" actId="208"/>
          <ac:spMkLst>
            <pc:docMk/>
            <pc:sldMk cId="1092365515" sldId="260"/>
            <ac:spMk id="68" creationId="{2E8B9E88-1463-4693-8D2D-A059CED88DAE}"/>
          </ac:spMkLst>
        </pc:spChg>
        <pc:spChg chg="mod">
          <ac:chgData name="Sofia Majse Samsøe Johansen" userId="018486ff-3843-4375-80e3-15f7bb19073c" providerId="ADAL" clId="{5BF2EA46-6A3D-431D-8932-2775838311AF}" dt="2022-07-14T12:51:03.153" v="2413" actId="208"/>
          <ac:spMkLst>
            <pc:docMk/>
            <pc:sldMk cId="1092365515" sldId="260"/>
            <ac:spMk id="69" creationId="{1A2BAD5D-383F-4EED-AF44-6B5446B5AA7E}"/>
          </ac:spMkLst>
        </pc:spChg>
        <pc:spChg chg="mod">
          <ac:chgData name="Sofia Majse Samsøe Johansen" userId="018486ff-3843-4375-80e3-15f7bb19073c" providerId="ADAL" clId="{5BF2EA46-6A3D-431D-8932-2775838311AF}" dt="2022-07-14T12:51:13.588" v="2416" actId="207"/>
          <ac:spMkLst>
            <pc:docMk/>
            <pc:sldMk cId="1092365515" sldId="260"/>
            <ac:spMk id="71" creationId="{7AC3E96E-A3FD-40AA-8FAC-EA1DC29EEFB5}"/>
          </ac:spMkLst>
        </pc:spChg>
        <pc:spChg chg="mod">
          <ac:chgData name="Sofia Majse Samsøe Johansen" userId="018486ff-3843-4375-80e3-15f7bb19073c" providerId="ADAL" clId="{5BF2EA46-6A3D-431D-8932-2775838311AF}" dt="2022-07-14T12:51:10.896" v="2415" actId="207"/>
          <ac:spMkLst>
            <pc:docMk/>
            <pc:sldMk cId="1092365515" sldId="260"/>
            <ac:spMk id="72" creationId="{6AD54D9F-9510-4F45-B4CC-E8D6CB4A1814}"/>
          </ac:spMkLst>
        </pc:spChg>
        <pc:spChg chg="mod">
          <ac:chgData name="Sofia Majse Samsøe Johansen" userId="018486ff-3843-4375-80e3-15f7bb19073c" providerId="ADAL" clId="{5BF2EA46-6A3D-431D-8932-2775838311AF}" dt="2022-07-14T12:51:03.153" v="2413" actId="208"/>
          <ac:spMkLst>
            <pc:docMk/>
            <pc:sldMk cId="1092365515" sldId="260"/>
            <ac:spMk id="74" creationId="{8DFD5975-2FB8-4D4C-87BF-2533A3B470DD}"/>
          </ac:spMkLst>
        </pc:spChg>
        <pc:spChg chg="mod">
          <ac:chgData name="Sofia Majse Samsøe Johansen" userId="018486ff-3843-4375-80e3-15f7bb19073c" providerId="ADAL" clId="{5BF2EA46-6A3D-431D-8932-2775838311AF}" dt="2022-07-14T12:51:03.153" v="2413" actId="208"/>
          <ac:spMkLst>
            <pc:docMk/>
            <pc:sldMk cId="1092365515" sldId="260"/>
            <ac:spMk id="75" creationId="{7FFBE605-F201-4BE7-9F21-CB6C51C22A69}"/>
          </ac:spMkLst>
        </pc:spChg>
        <pc:spChg chg="mod">
          <ac:chgData name="Sofia Majse Samsøe Johansen" userId="018486ff-3843-4375-80e3-15f7bb19073c" providerId="ADAL" clId="{5BF2EA46-6A3D-431D-8932-2775838311AF}" dt="2022-07-14T12:51:03.153" v="2413" actId="208"/>
          <ac:spMkLst>
            <pc:docMk/>
            <pc:sldMk cId="1092365515" sldId="260"/>
            <ac:spMk id="76" creationId="{1BF0D069-F05C-4C93-9C19-F6999B6248C8}"/>
          </ac:spMkLst>
        </pc:spChg>
        <pc:spChg chg="mod">
          <ac:chgData name="Sofia Majse Samsøe Johansen" userId="018486ff-3843-4375-80e3-15f7bb19073c" providerId="ADAL" clId="{5BF2EA46-6A3D-431D-8932-2775838311AF}" dt="2022-07-14T12:51:03.153" v="2413" actId="208"/>
          <ac:spMkLst>
            <pc:docMk/>
            <pc:sldMk cId="1092365515" sldId="260"/>
            <ac:spMk id="77" creationId="{0A70EFE5-9FDA-4B8C-82C7-982273243E1A}"/>
          </ac:spMkLst>
        </pc:spChg>
        <pc:spChg chg="mod">
          <ac:chgData name="Sofia Majse Samsøe Johansen" userId="018486ff-3843-4375-80e3-15f7bb19073c" providerId="ADAL" clId="{5BF2EA46-6A3D-431D-8932-2775838311AF}" dt="2022-07-14T12:53:06.912" v="2443" actId="207"/>
          <ac:spMkLst>
            <pc:docMk/>
            <pc:sldMk cId="1092365515" sldId="260"/>
            <ac:spMk id="79" creationId="{11A96F63-D819-4BE3-A9E4-DB70DF454C6D}"/>
          </ac:spMkLst>
        </pc:spChg>
        <pc:spChg chg="mod">
          <ac:chgData name="Sofia Majse Samsøe Johansen" userId="018486ff-3843-4375-80e3-15f7bb19073c" providerId="ADAL" clId="{5BF2EA46-6A3D-431D-8932-2775838311AF}" dt="2022-07-14T12:53:06.912" v="2443" actId="207"/>
          <ac:spMkLst>
            <pc:docMk/>
            <pc:sldMk cId="1092365515" sldId="260"/>
            <ac:spMk id="80" creationId="{B3AAAF6F-AF95-401A-8454-409F92F8EBA4}"/>
          </ac:spMkLst>
        </pc:spChg>
        <pc:spChg chg="mod">
          <ac:chgData name="Sofia Majse Samsøe Johansen" userId="018486ff-3843-4375-80e3-15f7bb19073c" providerId="ADAL" clId="{5BF2EA46-6A3D-431D-8932-2775838311AF}" dt="2022-07-14T12:53:09.191" v="2445" actId="207"/>
          <ac:spMkLst>
            <pc:docMk/>
            <pc:sldMk cId="1092365515" sldId="260"/>
            <ac:spMk id="81" creationId="{E1AD3762-6DA5-474E-A515-34172E3D9650}"/>
          </ac:spMkLst>
        </pc:spChg>
        <pc:spChg chg="mod">
          <ac:chgData name="Sofia Majse Samsøe Johansen" userId="018486ff-3843-4375-80e3-15f7bb19073c" providerId="ADAL" clId="{5BF2EA46-6A3D-431D-8932-2775838311AF}" dt="2022-07-14T12:53:23.325" v="2449" actId="207"/>
          <ac:spMkLst>
            <pc:docMk/>
            <pc:sldMk cId="1092365515" sldId="260"/>
            <ac:spMk id="83" creationId="{600D2278-785D-4FB5-B6C3-E08A481E682A}"/>
          </ac:spMkLst>
        </pc:spChg>
        <pc:spChg chg="mod">
          <ac:chgData name="Sofia Majse Samsøe Johansen" userId="018486ff-3843-4375-80e3-15f7bb19073c" providerId="ADAL" clId="{5BF2EA46-6A3D-431D-8932-2775838311AF}" dt="2022-07-14T12:53:33.740" v="2450" actId="207"/>
          <ac:spMkLst>
            <pc:docMk/>
            <pc:sldMk cId="1092365515" sldId="260"/>
            <ac:spMk id="85" creationId="{B8DDE6C2-3BFD-4057-91E7-94A2871A766C}"/>
          </ac:spMkLst>
        </pc:spChg>
        <pc:spChg chg="mod">
          <ac:chgData name="Sofia Majse Samsøe Johansen" userId="018486ff-3843-4375-80e3-15f7bb19073c" providerId="ADAL" clId="{5BF2EA46-6A3D-431D-8932-2775838311AF}" dt="2022-07-14T12:53:38.742" v="2451" actId="207"/>
          <ac:spMkLst>
            <pc:docMk/>
            <pc:sldMk cId="1092365515" sldId="260"/>
            <ac:spMk id="86" creationId="{4574579B-ED2E-4042-92CA-49F7B20CAF54}"/>
          </ac:spMkLst>
        </pc:spChg>
        <pc:spChg chg="mod">
          <ac:chgData name="Sofia Majse Samsøe Johansen" userId="018486ff-3843-4375-80e3-15f7bb19073c" providerId="ADAL" clId="{5BF2EA46-6A3D-431D-8932-2775838311AF}" dt="2022-07-14T12:53:47.882" v="2455" actId="207"/>
          <ac:spMkLst>
            <pc:docMk/>
            <pc:sldMk cId="1092365515" sldId="260"/>
            <ac:spMk id="87" creationId="{70B31E29-B630-4ADF-AADB-813101323EC1}"/>
          </ac:spMkLst>
        </pc:spChg>
        <pc:spChg chg="mod">
          <ac:chgData name="Sofia Majse Samsøe Johansen" userId="018486ff-3843-4375-80e3-15f7bb19073c" providerId="ADAL" clId="{5BF2EA46-6A3D-431D-8932-2775838311AF}" dt="2022-07-14T12:53:41.399" v="2452" actId="207"/>
          <ac:spMkLst>
            <pc:docMk/>
            <pc:sldMk cId="1092365515" sldId="260"/>
            <ac:spMk id="88" creationId="{432D0B8F-4A7D-4C49-820F-32DA4B5C4A12}"/>
          </ac:spMkLst>
        </pc:spChg>
        <pc:spChg chg="mod">
          <ac:chgData name="Sofia Majse Samsøe Johansen" userId="018486ff-3843-4375-80e3-15f7bb19073c" providerId="ADAL" clId="{5BF2EA46-6A3D-431D-8932-2775838311AF}" dt="2022-07-14T12:53:45.824" v="2454" actId="207"/>
          <ac:spMkLst>
            <pc:docMk/>
            <pc:sldMk cId="1092365515" sldId="260"/>
            <ac:spMk id="89" creationId="{AE72986C-B772-4514-8AAD-4ECEB4997F17}"/>
          </ac:spMkLst>
        </pc:spChg>
        <pc:spChg chg="mod">
          <ac:chgData name="Sofia Majse Samsøe Johansen" userId="018486ff-3843-4375-80e3-15f7bb19073c" providerId="ADAL" clId="{5BF2EA46-6A3D-431D-8932-2775838311AF}" dt="2022-07-14T12:53:43.689" v="2453" actId="207"/>
          <ac:spMkLst>
            <pc:docMk/>
            <pc:sldMk cId="1092365515" sldId="260"/>
            <ac:spMk id="90" creationId="{7D3DA927-BB1D-4F62-86D2-4498FEC10D1C}"/>
          </ac:spMkLst>
        </pc:spChg>
        <pc:spChg chg="add mod">
          <ac:chgData name="Sofia Majse Samsøe Johansen" userId="018486ff-3843-4375-80e3-15f7bb19073c" providerId="ADAL" clId="{5BF2EA46-6A3D-431D-8932-2775838311AF}" dt="2022-07-15T07:42:20.828" v="2484" actId="14100"/>
          <ac:spMkLst>
            <pc:docMk/>
            <pc:sldMk cId="1092365515" sldId="260"/>
            <ac:spMk id="91" creationId="{F8A9EA54-1DC1-41AE-B907-594379E2800F}"/>
          </ac:spMkLst>
        </pc:spChg>
        <pc:spChg chg="add mod">
          <ac:chgData name="Sofia Majse Samsøe Johansen" userId="018486ff-3843-4375-80e3-15f7bb19073c" providerId="ADAL" clId="{5BF2EA46-6A3D-431D-8932-2775838311AF}" dt="2022-07-15T07:42:48.667" v="2489" actId="113"/>
          <ac:spMkLst>
            <pc:docMk/>
            <pc:sldMk cId="1092365515" sldId="260"/>
            <ac:spMk id="92" creationId="{374915C1-C64A-4A8F-AD1C-01F312AB73CB}"/>
          </ac:spMkLst>
        </pc:spChg>
        <pc:spChg chg="mod">
          <ac:chgData name="Sofia Majse Samsøe Johansen" userId="018486ff-3843-4375-80e3-15f7bb19073c" providerId="ADAL" clId="{5BF2EA46-6A3D-431D-8932-2775838311AF}" dt="2022-07-15T07:47:55.383" v="2508" actId="27803"/>
          <ac:spMkLst>
            <pc:docMk/>
            <pc:sldMk cId="1092365515" sldId="260"/>
            <ac:spMk id="94" creationId="{0166DC36-7852-4AD5-B461-9997E4C95DCF}"/>
          </ac:spMkLst>
        </pc:spChg>
        <pc:spChg chg="mod">
          <ac:chgData name="Sofia Majse Samsøe Johansen" userId="018486ff-3843-4375-80e3-15f7bb19073c" providerId="ADAL" clId="{5BF2EA46-6A3D-431D-8932-2775838311AF}" dt="2022-07-15T07:47:55.383" v="2508" actId="27803"/>
          <ac:spMkLst>
            <pc:docMk/>
            <pc:sldMk cId="1092365515" sldId="260"/>
            <ac:spMk id="96" creationId="{075A1034-75DF-43D6-B769-9F7AEE7CBC87}"/>
          </ac:spMkLst>
        </pc:spChg>
        <pc:spChg chg="mod">
          <ac:chgData name="Sofia Majse Samsøe Johansen" userId="018486ff-3843-4375-80e3-15f7bb19073c" providerId="ADAL" clId="{5BF2EA46-6A3D-431D-8932-2775838311AF}" dt="2022-07-15T07:47:55.383" v="2508" actId="27803"/>
          <ac:spMkLst>
            <pc:docMk/>
            <pc:sldMk cId="1092365515" sldId="260"/>
            <ac:spMk id="97" creationId="{B2D8644C-1628-4BC7-AE55-D725CE630B5A}"/>
          </ac:spMkLst>
        </pc:spChg>
        <pc:spChg chg="mod">
          <ac:chgData name="Sofia Majse Samsøe Johansen" userId="018486ff-3843-4375-80e3-15f7bb19073c" providerId="ADAL" clId="{5BF2EA46-6A3D-431D-8932-2775838311AF}" dt="2022-07-15T07:47:55.383" v="2508" actId="27803"/>
          <ac:spMkLst>
            <pc:docMk/>
            <pc:sldMk cId="1092365515" sldId="260"/>
            <ac:spMk id="98" creationId="{B5DE2119-ABD2-4AF9-B676-C5522C40787D}"/>
          </ac:spMkLst>
        </pc:spChg>
        <pc:spChg chg="mod">
          <ac:chgData name="Sofia Majse Samsøe Johansen" userId="018486ff-3843-4375-80e3-15f7bb19073c" providerId="ADAL" clId="{5BF2EA46-6A3D-431D-8932-2775838311AF}" dt="2022-07-15T07:47:55.383" v="2508" actId="27803"/>
          <ac:spMkLst>
            <pc:docMk/>
            <pc:sldMk cId="1092365515" sldId="260"/>
            <ac:spMk id="99" creationId="{3061F24B-A3D7-465A-8CFF-F2C3EAA8499C}"/>
          </ac:spMkLst>
        </pc:spChg>
        <pc:spChg chg="mod">
          <ac:chgData name="Sofia Majse Samsøe Johansen" userId="018486ff-3843-4375-80e3-15f7bb19073c" providerId="ADAL" clId="{5BF2EA46-6A3D-431D-8932-2775838311AF}" dt="2022-07-15T07:48:19.196" v="2509" actId="27803"/>
          <ac:spMkLst>
            <pc:docMk/>
            <pc:sldMk cId="1092365515" sldId="260"/>
            <ac:spMk id="101" creationId="{D9B18681-D9FF-46D7-A3F8-E140B78348E4}"/>
          </ac:spMkLst>
        </pc:spChg>
        <pc:spChg chg="mod">
          <ac:chgData name="Sofia Majse Samsøe Johansen" userId="018486ff-3843-4375-80e3-15f7bb19073c" providerId="ADAL" clId="{5BF2EA46-6A3D-431D-8932-2775838311AF}" dt="2022-07-15T07:48:38.118" v="2513" actId="207"/>
          <ac:spMkLst>
            <pc:docMk/>
            <pc:sldMk cId="1092365515" sldId="260"/>
            <ac:spMk id="102" creationId="{0CC4762B-021A-4F78-BAF1-727FD202A532}"/>
          </ac:spMkLst>
        </pc:spChg>
        <pc:spChg chg="mod">
          <ac:chgData name="Sofia Majse Samsøe Johansen" userId="018486ff-3843-4375-80e3-15f7bb19073c" providerId="ADAL" clId="{5BF2EA46-6A3D-431D-8932-2775838311AF}" dt="2022-07-15T07:48:19.196" v="2509" actId="27803"/>
          <ac:spMkLst>
            <pc:docMk/>
            <pc:sldMk cId="1092365515" sldId="260"/>
            <ac:spMk id="103" creationId="{15B595BB-C441-404F-856D-20993C5E5D9A}"/>
          </ac:spMkLst>
        </pc:spChg>
        <pc:spChg chg="mod">
          <ac:chgData name="Sofia Majse Samsøe Johansen" userId="018486ff-3843-4375-80e3-15f7bb19073c" providerId="ADAL" clId="{5BF2EA46-6A3D-431D-8932-2775838311AF}" dt="2022-07-15T07:48:37.773" v="2512" actId="207"/>
          <ac:spMkLst>
            <pc:docMk/>
            <pc:sldMk cId="1092365515" sldId="260"/>
            <ac:spMk id="104" creationId="{9DA9046D-E288-4E43-B399-77A988ADCC26}"/>
          </ac:spMkLst>
        </pc:spChg>
        <pc:spChg chg="mod">
          <ac:chgData name="Sofia Majse Samsøe Johansen" userId="018486ff-3843-4375-80e3-15f7bb19073c" providerId="ADAL" clId="{5BF2EA46-6A3D-431D-8932-2775838311AF}" dt="2022-07-15T07:48:19.196" v="2509" actId="27803"/>
          <ac:spMkLst>
            <pc:docMk/>
            <pc:sldMk cId="1092365515" sldId="260"/>
            <ac:spMk id="106" creationId="{240A572E-41D3-420F-9B2B-F385ADC7ABE4}"/>
          </ac:spMkLst>
        </pc:spChg>
        <pc:spChg chg="mod">
          <ac:chgData name="Sofia Majse Samsøe Johansen" userId="018486ff-3843-4375-80e3-15f7bb19073c" providerId="ADAL" clId="{5BF2EA46-6A3D-431D-8932-2775838311AF}" dt="2022-07-15T07:48:19.196" v="2509" actId="27803"/>
          <ac:spMkLst>
            <pc:docMk/>
            <pc:sldMk cId="1092365515" sldId="260"/>
            <ac:spMk id="107" creationId="{5F41C3B8-E5A5-41D5-9864-C199F2391EEC}"/>
          </ac:spMkLst>
        </pc:spChg>
        <pc:spChg chg="mod">
          <ac:chgData name="Sofia Majse Samsøe Johansen" userId="018486ff-3843-4375-80e3-15f7bb19073c" providerId="ADAL" clId="{5BF2EA46-6A3D-431D-8932-2775838311AF}" dt="2022-07-15T07:48:19.196" v="2509" actId="27803"/>
          <ac:spMkLst>
            <pc:docMk/>
            <pc:sldMk cId="1092365515" sldId="260"/>
            <ac:spMk id="108" creationId="{88EF9801-05E3-4759-8FC7-909A3DAA16EF}"/>
          </ac:spMkLst>
        </pc:spChg>
        <pc:spChg chg="mod">
          <ac:chgData name="Sofia Majse Samsøe Johansen" userId="018486ff-3843-4375-80e3-15f7bb19073c" providerId="ADAL" clId="{5BF2EA46-6A3D-431D-8932-2775838311AF}" dt="2022-07-15T07:48:19.196" v="2509" actId="27803"/>
          <ac:spMkLst>
            <pc:docMk/>
            <pc:sldMk cId="1092365515" sldId="260"/>
            <ac:spMk id="110" creationId="{D79C342C-6262-4EA0-8234-CBBCFEA1FE62}"/>
          </ac:spMkLst>
        </pc:spChg>
        <pc:spChg chg="mod">
          <ac:chgData name="Sofia Majse Samsøe Johansen" userId="018486ff-3843-4375-80e3-15f7bb19073c" providerId="ADAL" clId="{5BF2EA46-6A3D-431D-8932-2775838311AF}" dt="2022-07-15T07:48:19.196" v="2509" actId="27803"/>
          <ac:spMkLst>
            <pc:docMk/>
            <pc:sldMk cId="1092365515" sldId="260"/>
            <ac:spMk id="111" creationId="{60B449EC-FD43-4BE0-87D9-CC66C09FDDA0}"/>
          </ac:spMkLst>
        </pc:spChg>
        <pc:spChg chg="mod">
          <ac:chgData name="Sofia Majse Samsøe Johansen" userId="018486ff-3843-4375-80e3-15f7bb19073c" providerId="ADAL" clId="{5BF2EA46-6A3D-431D-8932-2775838311AF}" dt="2022-07-15T07:48:19.196" v="2509" actId="27803"/>
          <ac:spMkLst>
            <pc:docMk/>
            <pc:sldMk cId="1092365515" sldId="260"/>
            <ac:spMk id="113" creationId="{C86A17B4-BA78-4C9D-B20D-ABFE8C794E0B}"/>
          </ac:spMkLst>
        </pc:spChg>
        <pc:spChg chg="mod">
          <ac:chgData name="Sofia Majse Samsøe Johansen" userId="018486ff-3843-4375-80e3-15f7bb19073c" providerId="ADAL" clId="{5BF2EA46-6A3D-431D-8932-2775838311AF}" dt="2022-07-15T07:48:19.196" v="2509" actId="27803"/>
          <ac:spMkLst>
            <pc:docMk/>
            <pc:sldMk cId="1092365515" sldId="260"/>
            <ac:spMk id="114" creationId="{299429A6-4FF9-45CD-8797-24B2D24F1509}"/>
          </ac:spMkLst>
        </pc:spChg>
        <pc:spChg chg="mod">
          <ac:chgData name="Sofia Majse Samsøe Johansen" userId="018486ff-3843-4375-80e3-15f7bb19073c" providerId="ADAL" clId="{5BF2EA46-6A3D-431D-8932-2775838311AF}" dt="2022-07-15T07:48:19.196" v="2509" actId="27803"/>
          <ac:spMkLst>
            <pc:docMk/>
            <pc:sldMk cId="1092365515" sldId="260"/>
            <ac:spMk id="115" creationId="{CFAE2A42-B87E-4C8B-9A92-233D7435B131}"/>
          </ac:spMkLst>
        </pc:spChg>
        <pc:spChg chg="mod">
          <ac:chgData name="Sofia Majse Samsøe Johansen" userId="018486ff-3843-4375-80e3-15f7bb19073c" providerId="ADAL" clId="{5BF2EA46-6A3D-431D-8932-2775838311AF}" dt="2022-07-15T07:48:19.196" v="2509" actId="27803"/>
          <ac:spMkLst>
            <pc:docMk/>
            <pc:sldMk cId="1092365515" sldId="260"/>
            <ac:spMk id="116" creationId="{A8941C98-1DCF-4A01-8E58-B3E944E1C2DE}"/>
          </ac:spMkLst>
        </pc:spChg>
        <pc:spChg chg="mod">
          <ac:chgData name="Sofia Majse Samsøe Johansen" userId="018486ff-3843-4375-80e3-15f7bb19073c" providerId="ADAL" clId="{5BF2EA46-6A3D-431D-8932-2775838311AF}" dt="2022-07-15T07:48:19.196" v="2509" actId="27803"/>
          <ac:spMkLst>
            <pc:docMk/>
            <pc:sldMk cId="1092365515" sldId="260"/>
            <ac:spMk id="117" creationId="{E3F0D8DA-4C38-4C65-819B-4D92E54F3EB5}"/>
          </ac:spMkLst>
        </pc:spChg>
        <pc:grpChg chg="del mod">
          <ac:chgData name="Sofia Majse Samsøe Johansen" userId="018486ff-3843-4375-80e3-15f7bb19073c" providerId="ADAL" clId="{5BF2EA46-6A3D-431D-8932-2775838311AF}" dt="2022-07-15T08:15:54.472" v="2841" actId="478"/>
          <ac:grpSpMkLst>
            <pc:docMk/>
            <pc:sldMk cId="1092365515" sldId="260"/>
            <ac:grpSpMk id="23" creationId="{09A9B836-199A-4BCA-8B8A-CAD82DE233CD}"/>
          </ac:grpSpMkLst>
        </pc:grpChg>
        <pc:grpChg chg="mod">
          <ac:chgData name="Sofia Majse Samsøe Johansen" userId="018486ff-3843-4375-80e3-15f7bb19073c" providerId="ADAL" clId="{5BF2EA46-6A3D-431D-8932-2775838311AF}" dt="2022-07-15T07:47:55.383" v="2508" actId="27803"/>
          <ac:grpSpMkLst>
            <pc:docMk/>
            <pc:sldMk cId="1092365515" sldId="260"/>
            <ac:grpSpMk id="27" creationId="{E65D66B4-771F-48BB-9E01-96AE57A61645}"/>
          </ac:grpSpMkLst>
        </pc:grpChg>
        <pc:grpChg chg="mod">
          <ac:chgData name="Sofia Majse Samsøe Johansen" userId="018486ff-3843-4375-80e3-15f7bb19073c" providerId="ADAL" clId="{5BF2EA46-6A3D-431D-8932-2775838311AF}" dt="2022-07-15T07:39:58.400" v="2462" actId="1076"/>
          <ac:grpSpMkLst>
            <pc:docMk/>
            <pc:sldMk cId="1092365515" sldId="260"/>
            <ac:grpSpMk id="31" creationId="{E973D723-0ABD-45D4-BF1B-B6804E068087}"/>
          </ac:grpSpMkLst>
        </pc:grpChg>
        <pc:grpChg chg="mod">
          <ac:chgData name="Sofia Majse Samsøe Johansen" userId="018486ff-3843-4375-80e3-15f7bb19073c" providerId="ADAL" clId="{5BF2EA46-6A3D-431D-8932-2775838311AF}" dt="2022-07-14T12:49:43.336" v="2387" actId="27803"/>
          <ac:grpSpMkLst>
            <pc:docMk/>
            <pc:sldMk cId="1092365515" sldId="260"/>
            <ac:grpSpMk id="34" creationId="{5EEE88CC-F9AC-424C-A892-0E5F55D16388}"/>
          </ac:grpSpMkLst>
        </pc:grpChg>
        <pc:grpChg chg="mod">
          <ac:chgData name="Sofia Majse Samsøe Johansen" userId="018486ff-3843-4375-80e3-15f7bb19073c" providerId="ADAL" clId="{5BF2EA46-6A3D-431D-8932-2775838311AF}" dt="2022-07-14T12:49:43.336" v="2387" actId="27803"/>
          <ac:grpSpMkLst>
            <pc:docMk/>
            <pc:sldMk cId="1092365515" sldId="260"/>
            <ac:grpSpMk id="38" creationId="{94E0E8D0-B606-45A0-B18F-27BDC0012E5F}"/>
          </ac:grpSpMkLst>
        </pc:grpChg>
        <pc:grpChg chg="mod">
          <ac:chgData name="Sofia Majse Samsøe Johansen" userId="018486ff-3843-4375-80e3-15f7bb19073c" providerId="ADAL" clId="{5BF2EA46-6A3D-431D-8932-2775838311AF}" dt="2022-07-14T12:49:43.336" v="2387" actId="27803"/>
          <ac:grpSpMkLst>
            <pc:docMk/>
            <pc:sldMk cId="1092365515" sldId="260"/>
            <ac:grpSpMk id="44" creationId="{D7721EE9-7B25-4E57-BBD4-2444D71FEEFB}"/>
          </ac:grpSpMkLst>
        </pc:grpChg>
        <pc:grpChg chg="mod">
          <ac:chgData name="Sofia Majse Samsøe Johansen" userId="018486ff-3843-4375-80e3-15f7bb19073c" providerId="ADAL" clId="{5BF2EA46-6A3D-431D-8932-2775838311AF}" dt="2022-07-15T07:40:27.629" v="2470" actId="688"/>
          <ac:grpSpMkLst>
            <pc:docMk/>
            <pc:sldMk cId="1092365515" sldId="260"/>
            <ac:grpSpMk id="47" creationId="{91155C1F-0077-42BA-877D-5A1252B7244D}"/>
          </ac:grpSpMkLst>
        </pc:grpChg>
        <pc:grpChg chg="mod">
          <ac:chgData name="Sofia Majse Samsøe Johansen" userId="018486ff-3843-4375-80e3-15f7bb19073c" providerId="ADAL" clId="{5BF2EA46-6A3D-431D-8932-2775838311AF}" dt="2022-07-14T12:49:53.737" v="2393" actId="207"/>
          <ac:grpSpMkLst>
            <pc:docMk/>
            <pc:sldMk cId="1092365515" sldId="260"/>
            <ac:grpSpMk id="49" creationId="{114E0243-AF3D-46F4-B6EB-38BBC94F3786}"/>
          </ac:grpSpMkLst>
        </pc:grpChg>
        <pc:grpChg chg="mod">
          <ac:chgData name="Sofia Majse Samsøe Johansen" userId="018486ff-3843-4375-80e3-15f7bb19073c" providerId="ADAL" clId="{5BF2EA46-6A3D-431D-8932-2775838311AF}" dt="2022-07-14T12:49:53.737" v="2393" actId="207"/>
          <ac:grpSpMkLst>
            <pc:docMk/>
            <pc:sldMk cId="1092365515" sldId="260"/>
            <ac:grpSpMk id="52" creationId="{78F2977C-CBB2-47CF-82D5-74B5BBD2EE7F}"/>
          </ac:grpSpMkLst>
        </pc:grpChg>
        <pc:grpChg chg="mod">
          <ac:chgData name="Sofia Majse Samsøe Johansen" userId="018486ff-3843-4375-80e3-15f7bb19073c" providerId="ADAL" clId="{5BF2EA46-6A3D-431D-8932-2775838311AF}" dt="2022-07-14T12:49:53.737" v="2393" actId="207"/>
          <ac:grpSpMkLst>
            <pc:docMk/>
            <pc:sldMk cId="1092365515" sldId="260"/>
            <ac:grpSpMk id="54" creationId="{0D36BB2B-B9F0-4AB2-BDC0-93A963A27555}"/>
          </ac:grpSpMkLst>
        </pc:grpChg>
        <pc:grpChg chg="mod">
          <ac:chgData name="Sofia Majse Samsøe Johansen" userId="018486ff-3843-4375-80e3-15f7bb19073c" providerId="ADAL" clId="{5BF2EA46-6A3D-431D-8932-2775838311AF}" dt="2022-07-15T07:40:44.253" v="2472" actId="1076"/>
          <ac:grpSpMkLst>
            <pc:docMk/>
            <pc:sldMk cId="1092365515" sldId="260"/>
            <ac:grpSpMk id="67" creationId="{0E0B033D-CA6E-44AA-9D03-4A46FB3CB73D}"/>
          </ac:grpSpMkLst>
        </pc:grpChg>
        <pc:grpChg chg="mod">
          <ac:chgData name="Sofia Majse Samsøe Johansen" userId="018486ff-3843-4375-80e3-15f7bb19073c" providerId="ADAL" clId="{5BF2EA46-6A3D-431D-8932-2775838311AF}" dt="2022-07-14T12:51:00.266" v="2412" actId="27803"/>
          <ac:grpSpMkLst>
            <pc:docMk/>
            <pc:sldMk cId="1092365515" sldId="260"/>
            <ac:grpSpMk id="70" creationId="{56AD0B82-E529-4E7A-A198-1DB8FF810267}"/>
          </ac:grpSpMkLst>
        </pc:grpChg>
        <pc:grpChg chg="mod">
          <ac:chgData name="Sofia Majse Samsøe Johansen" userId="018486ff-3843-4375-80e3-15f7bb19073c" providerId="ADAL" clId="{5BF2EA46-6A3D-431D-8932-2775838311AF}" dt="2022-07-14T12:51:00.266" v="2412" actId="27803"/>
          <ac:grpSpMkLst>
            <pc:docMk/>
            <pc:sldMk cId="1092365515" sldId="260"/>
            <ac:grpSpMk id="73" creationId="{C0BDA282-1A85-4C29-91AC-168048CC0003}"/>
          </ac:grpSpMkLst>
        </pc:grpChg>
        <pc:grpChg chg="mod">
          <ac:chgData name="Sofia Majse Samsøe Johansen" userId="018486ff-3843-4375-80e3-15f7bb19073c" providerId="ADAL" clId="{5BF2EA46-6A3D-431D-8932-2775838311AF}" dt="2022-07-15T07:40:02.223" v="2463" actId="1076"/>
          <ac:grpSpMkLst>
            <pc:docMk/>
            <pc:sldMk cId="1092365515" sldId="260"/>
            <ac:grpSpMk id="78" creationId="{3D589AD9-7289-45DE-B561-B273A2F20193}"/>
          </ac:grpSpMkLst>
        </pc:grpChg>
        <pc:grpChg chg="mod">
          <ac:chgData name="Sofia Majse Samsøe Johansen" userId="018486ff-3843-4375-80e3-15f7bb19073c" providerId="ADAL" clId="{5BF2EA46-6A3D-431D-8932-2775838311AF}" dt="2022-07-15T07:40:05.499" v="2464" actId="1076"/>
          <ac:grpSpMkLst>
            <pc:docMk/>
            <pc:sldMk cId="1092365515" sldId="260"/>
            <ac:grpSpMk id="82" creationId="{F17C5698-9D77-4206-AF85-C6819D354B09}"/>
          </ac:grpSpMkLst>
        </pc:grpChg>
        <pc:grpChg chg="mod">
          <ac:chgData name="Sofia Majse Samsøe Johansen" userId="018486ff-3843-4375-80e3-15f7bb19073c" providerId="ADAL" clId="{5BF2EA46-6A3D-431D-8932-2775838311AF}" dt="2022-07-14T12:53:23.325" v="2449" actId="207"/>
          <ac:grpSpMkLst>
            <pc:docMk/>
            <pc:sldMk cId="1092365515" sldId="260"/>
            <ac:grpSpMk id="84" creationId="{25683982-08C4-41BC-8491-FA0189FB0FC9}"/>
          </ac:grpSpMkLst>
        </pc:grpChg>
        <pc:grpChg chg="mod">
          <ac:chgData name="Sofia Majse Samsøe Johansen" userId="018486ff-3843-4375-80e3-15f7bb19073c" providerId="ADAL" clId="{5BF2EA46-6A3D-431D-8932-2775838311AF}" dt="2022-07-15T07:47:55.383" v="2508" actId="27803"/>
          <ac:grpSpMkLst>
            <pc:docMk/>
            <pc:sldMk cId="1092365515" sldId="260"/>
            <ac:grpSpMk id="93" creationId="{6A6C3EF7-1699-4312-97C6-B5EF698A7CF7}"/>
          </ac:grpSpMkLst>
        </pc:grpChg>
        <pc:grpChg chg="mod">
          <ac:chgData name="Sofia Majse Samsøe Johansen" userId="018486ff-3843-4375-80e3-15f7bb19073c" providerId="ADAL" clId="{5BF2EA46-6A3D-431D-8932-2775838311AF}" dt="2022-07-15T07:47:55.383" v="2508" actId="27803"/>
          <ac:grpSpMkLst>
            <pc:docMk/>
            <pc:sldMk cId="1092365515" sldId="260"/>
            <ac:grpSpMk id="95" creationId="{17D7AE53-FD5C-4ABE-BD55-AFF59029F53E}"/>
          </ac:grpSpMkLst>
        </pc:grpChg>
        <pc:grpChg chg="del mod">
          <ac:chgData name="Sofia Majse Samsøe Johansen" userId="018486ff-3843-4375-80e3-15f7bb19073c" providerId="ADAL" clId="{5BF2EA46-6A3D-431D-8932-2775838311AF}" dt="2022-07-15T08:15:55.311" v="2842" actId="478"/>
          <ac:grpSpMkLst>
            <pc:docMk/>
            <pc:sldMk cId="1092365515" sldId="260"/>
            <ac:grpSpMk id="100" creationId="{BFDA1289-A200-4B05-9BC7-B1B8A6828131}"/>
          </ac:grpSpMkLst>
        </pc:grpChg>
        <pc:grpChg chg="mod">
          <ac:chgData name="Sofia Majse Samsøe Johansen" userId="018486ff-3843-4375-80e3-15f7bb19073c" providerId="ADAL" clId="{5BF2EA46-6A3D-431D-8932-2775838311AF}" dt="2022-07-15T07:48:19.196" v="2509" actId="27803"/>
          <ac:grpSpMkLst>
            <pc:docMk/>
            <pc:sldMk cId="1092365515" sldId="260"/>
            <ac:grpSpMk id="105" creationId="{B457C681-7127-46BC-9712-3A6DD18FFB8D}"/>
          </ac:grpSpMkLst>
        </pc:grpChg>
        <pc:grpChg chg="mod">
          <ac:chgData name="Sofia Majse Samsøe Johansen" userId="018486ff-3843-4375-80e3-15f7bb19073c" providerId="ADAL" clId="{5BF2EA46-6A3D-431D-8932-2775838311AF}" dt="2022-07-15T07:48:19.196" v="2509" actId="27803"/>
          <ac:grpSpMkLst>
            <pc:docMk/>
            <pc:sldMk cId="1092365515" sldId="260"/>
            <ac:grpSpMk id="109" creationId="{28C836A9-0D39-4EE1-BFB7-226173EF7B16}"/>
          </ac:grpSpMkLst>
        </pc:grpChg>
        <pc:grpChg chg="mod">
          <ac:chgData name="Sofia Majse Samsøe Johansen" userId="018486ff-3843-4375-80e3-15f7bb19073c" providerId="ADAL" clId="{5BF2EA46-6A3D-431D-8932-2775838311AF}" dt="2022-07-15T07:48:19.196" v="2509" actId="27803"/>
          <ac:grpSpMkLst>
            <pc:docMk/>
            <pc:sldMk cId="1092365515" sldId="260"/>
            <ac:grpSpMk id="112" creationId="{7948DAAA-F9ED-4A42-BEED-72EE2F006C3F}"/>
          </ac:grpSpMkLst>
        </pc:grpChg>
        <pc:graphicFrameChg chg="add mod">
          <ac:chgData name="Sofia Majse Samsøe Johansen" userId="018486ff-3843-4375-80e3-15f7bb19073c" providerId="ADAL" clId="{5BF2EA46-6A3D-431D-8932-2775838311AF}" dt="2022-07-14T12:40:56.187" v="2329"/>
          <ac:graphicFrameMkLst>
            <pc:docMk/>
            <pc:sldMk cId="1092365515" sldId="260"/>
            <ac:graphicFrameMk id="8" creationId="{6C6724F6-BFC1-4826-B2BA-6FCF9B457B94}"/>
          </ac:graphicFrameMkLst>
        </pc:graphicFrameChg>
        <pc:picChg chg="add del mod">
          <ac:chgData name="Sofia Majse Samsøe Johansen" userId="018486ff-3843-4375-80e3-15f7bb19073c" providerId="ADAL" clId="{5BF2EA46-6A3D-431D-8932-2775838311AF}" dt="2022-07-15T07:47:55.383" v="2508" actId="27803"/>
          <ac:picMkLst>
            <pc:docMk/>
            <pc:sldMk cId="1092365515" sldId="260"/>
            <ac:picMk id="4" creationId="{A0DB29A9-5768-4A03-B8C0-2B7CCA6CFEB6}"/>
          </ac:picMkLst>
        </pc:picChg>
        <pc:picChg chg="add del mod">
          <ac:chgData name="Sofia Majse Samsøe Johansen" userId="018486ff-3843-4375-80e3-15f7bb19073c" providerId="ADAL" clId="{5BF2EA46-6A3D-431D-8932-2775838311AF}" dt="2022-07-15T07:47:41.541" v="2507" actId="478"/>
          <ac:picMkLst>
            <pc:docMk/>
            <pc:sldMk cId="1092365515" sldId="260"/>
            <ac:picMk id="11" creationId="{13958C83-14AA-4419-B563-C4578B6D8873}"/>
          </ac:picMkLst>
        </pc:picChg>
        <pc:picChg chg="add del mod">
          <ac:chgData name="Sofia Majse Samsøe Johansen" userId="018486ff-3843-4375-80e3-15f7bb19073c" providerId="ADAL" clId="{5BF2EA46-6A3D-431D-8932-2775838311AF}" dt="2022-07-14T12:49:43.336" v="2387" actId="27803"/>
          <ac:picMkLst>
            <pc:docMk/>
            <pc:sldMk cId="1092365515" sldId="260"/>
            <ac:picMk id="12" creationId="{26F3D7AC-30F7-41EA-8D49-7C8F988051A1}"/>
          </ac:picMkLst>
        </pc:picChg>
        <pc:picChg chg="add del mod">
          <ac:chgData name="Sofia Majse Samsøe Johansen" userId="018486ff-3843-4375-80e3-15f7bb19073c" providerId="ADAL" clId="{5BF2EA46-6A3D-431D-8932-2775838311AF}" dt="2022-07-15T07:48:19.196" v="2509" actId="27803"/>
          <ac:picMkLst>
            <pc:docMk/>
            <pc:sldMk cId="1092365515" sldId="260"/>
            <ac:picMk id="13" creationId="{C2DD07F3-3B24-4676-939D-9D6F0D0CCFFF}"/>
          </ac:picMkLst>
        </pc:picChg>
        <pc:picChg chg="add del mod">
          <ac:chgData name="Sofia Majse Samsøe Johansen" userId="018486ff-3843-4375-80e3-15f7bb19073c" providerId="ADAL" clId="{5BF2EA46-6A3D-431D-8932-2775838311AF}" dt="2022-07-14T12:49:48.644" v="2388" actId="27803"/>
          <ac:picMkLst>
            <pc:docMk/>
            <pc:sldMk cId="1092365515" sldId="260"/>
            <ac:picMk id="14" creationId="{3FFA00EC-AADE-46F7-9BEB-E0D81FC10B26}"/>
          </ac:picMkLst>
        </pc:picChg>
        <pc:picChg chg="add del mod">
          <ac:chgData name="Sofia Majse Samsøe Johansen" userId="018486ff-3843-4375-80e3-15f7bb19073c" providerId="ADAL" clId="{5BF2EA46-6A3D-431D-8932-2775838311AF}" dt="2022-07-15T08:15:56.712" v="2844" actId="478"/>
          <ac:picMkLst>
            <pc:docMk/>
            <pc:sldMk cId="1092365515" sldId="260"/>
            <ac:picMk id="15" creationId="{70F9590C-5E93-4DA8-A98E-9C5AC12B5D49}"/>
          </ac:picMkLst>
        </pc:picChg>
        <pc:picChg chg="add del mod">
          <ac:chgData name="Sofia Majse Samsøe Johansen" userId="018486ff-3843-4375-80e3-15f7bb19073c" providerId="ADAL" clId="{5BF2EA46-6A3D-431D-8932-2775838311AF}" dt="2022-07-14T12:53:01.916" v="2440" actId="27803"/>
          <ac:picMkLst>
            <pc:docMk/>
            <pc:sldMk cId="1092365515" sldId="260"/>
            <ac:picMk id="16" creationId="{785D118F-CB90-425B-B400-A317D1E5F822}"/>
          </ac:picMkLst>
        </pc:picChg>
        <pc:picChg chg="add mod">
          <ac:chgData name="Sofia Majse Samsøe Johansen" userId="018486ff-3843-4375-80e3-15f7bb19073c" providerId="ADAL" clId="{5BF2EA46-6A3D-431D-8932-2775838311AF}" dt="2022-07-15T07:47:28.362" v="2502" actId="1076"/>
          <ac:picMkLst>
            <pc:docMk/>
            <pc:sldMk cId="1092365515" sldId="260"/>
            <ac:picMk id="17" creationId="{AEDF347F-3669-429E-93BB-83CE9229501C}"/>
          </ac:picMkLst>
        </pc:picChg>
        <pc:picChg chg="add del mod">
          <ac:chgData name="Sofia Majse Samsøe Johansen" userId="018486ff-3843-4375-80e3-15f7bb19073c" providerId="ADAL" clId="{5BF2EA46-6A3D-431D-8932-2775838311AF}" dt="2022-07-14T12:51:00.266" v="2412" actId="27803"/>
          <ac:picMkLst>
            <pc:docMk/>
            <pc:sldMk cId="1092365515" sldId="260"/>
            <ac:picMk id="18" creationId="{1A24A475-2082-418F-B40A-1D3FB0126649}"/>
          </ac:picMkLst>
        </pc:picChg>
        <pc:picChg chg="add del mod">
          <ac:chgData name="Sofia Majse Samsøe Johansen" userId="018486ff-3843-4375-80e3-15f7bb19073c" providerId="ADAL" clId="{5BF2EA46-6A3D-431D-8932-2775838311AF}" dt="2022-07-15T07:47:39.757" v="2506" actId="478"/>
          <ac:picMkLst>
            <pc:docMk/>
            <pc:sldMk cId="1092365515" sldId="260"/>
            <ac:picMk id="19" creationId="{FDDAC774-7649-4BDC-8C60-7E6D6FD6C919}"/>
          </ac:picMkLst>
        </pc:picChg>
        <pc:picChg chg="add mod">
          <ac:chgData name="Sofia Majse Samsøe Johansen" userId="018486ff-3843-4375-80e3-15f7bb19073c" providerId="ADAL" clId="{5BF2EA46-6A3D-431D-8932-2775838311AF}" dt="2022-07-15T07:40:52.463" v="2474" actId="1076"/>
          <ac:picMkLst>
            <pc:docMk/>
            <pc:sldMk cId="1092365515" sldId="260"/>
            <ac:picMk id="20" creationId="{1D45A09A-0816-4E58-BC81-0F4DF51F27FA}"/>
          </ac:picMkLst>
        </pc:picChg>
        <pc:picChg chg="add del mod">
          <ac:chgData name="Sofia Majse Samsøe Johansen" userId="018486ff-3843-4375-80e3-15f7bb19073c" providerId="ADAL" clId="{5BF2EA46-6A3D-431D-8932-2775838311AF}" dt="2022-07-15T08:15:55.943" v="2843" actId="478"/>
          <ac:picMkLst>
            <pc:docMk/>
            <pc:sldMk cId="1092365515" sldId="260"/>
            <ac:picMk id="22" creationId="{4582AA60-84AB-4934-ABF2-91C4A115BA4E}"/>
          </ac:picMkLst>
        </pc:picChg>
        <pc:picChg chg="add del mod">
          <ac:chgData name="Sofia Majse Samsøe Johansen" userId="018486ff-3843-4375-80e3-15f7bb19073c" providerId="ADAL" clId="{5BF2EA46-6A3D-431D-8932-2775838311AF}" dt="2022-07-14T12:53:12.553" v="2446" actId="27803"/>
          <ac:picMkLst>
            <pc:docMk/>
            <pc:sldMk cId="1092365515" sldId="260"/>
            <ac:picMk id="22" creationId="{EBB1ADFB-1714-44CA-AB26-1699BDF2AF6E}"/>
          </ac:picMkLst>
        </pc:picChg>
        <pc:picChg chg="add del mod">
          <ac:chgData name="Sofia Majse Samsøe Johansen" userId="018486ff-3843-4375-80e3-15f7bb19073c" providerId="ADAL" clId="{5BF2EA46-6A3D-431D-8932-2775838311AF}" dt="2022-07-14T12:49:35.367" v="2385" actId="478"/>
          <ac:picMkLst>
            <pc:docMk/>
            <pc:sldMk cId="1092365515" sldId="260"/>
            <ac:picMk id="24" creationId="{05E178A4-D0F8-4E2C-87C7-85C3FE463D4A}"/>
          </ac:picMkLst>
        </pc:picChg>
        <pc:picChg chg="add del mod">
          <ac:chgData name="Sofia Majse Samsøe Johansen" userId="018486ff-3843-4375-80e3-15f7bb19073c" providerId="ADAL" clId="{5BF2EA46-6A3D-431D-8932-2775838311AF}" dt="2022-07-14T12:49:20.643" v="2380" actId="478"/>
          <ac:picMkLst>
            <pc:docMk/>
            <pc:sldMk cId="1092365515" sldId="260"/>
            <ac:picMk id="26" creationId="{75AC36E7-1973-49A8-89BF-CB250543CA36}"/>
          </ac:picMkLst>
        </pc:picChg>
        <pc:picChg chg="add del mod">
          <ac:chgData name="Sofia Majse Samsøe Johansen" userId="018486ff-3843-4375-80e3-15f7bb19073c" providerId="ADAL" clId="{5BF2EA46-6A3D-431D-8932-2775838311AF}" dt="2022-07-14T12:49:16.979" v="2378" actId="478"/>
          <ac:picMkLst>
            <pc:docMk/>
            <pc:sldMk cId="1092365515" sldId="260"/>
            <ac:picMk id="28" creationId="{22FE4632-5CFB-474F-AD59-0F49AFD69414}"/>
          </ac:picMkLst>
        </pc:picChg>
        <pc:picChg chg="add del mod">
          <ac:chgData name="Sofia Majse Samsøe Johansen" userId="018486ff-3843-4375-80e3-15f7bb19073c" providerId="ADAL" clId="{5BF2EA46-6A3D-431D-8932-2775838311AF}" dt="2022-07-14T12:49:31.805" v="2383" actId="478"/>
          <ac:picMkLst>
            <pc:docMk/>
            <pc:sldMk cId="1092365515" sldId="260"/>
            <ac:picMk id="30" creationId="{C53BAE9E-8901-4593-ACF2-98F60D0977CE}"/>
          </ac:picMkLst>
        </pc:picChg>
        <pc:picChg chg="add del mod">
          <ac:chgData name="Sofia Majse Samsøe Johansen" userId="018486ff-3843-4375-80e3-15f7bb19073c" providerId="ADAL" clId="{5BF2EA46-6A3D-431D-8932-2775838311AF}" dt="2022-07-15T08:17:32.508" v="2888" actId="478"/>
          <ac:picMkLst>
            <pc:docMk/>
            <pc:sldMk cId="1092365515" sldId="260"/>
            <ac:picMk id="118" creationId="{1F88CF64-AF4A-44EA-9104-98451BCEA46C}"/>
          </ac:picMkLst>
        </pc:picChg>
        <pc:picChg chg="add mod">
          <ac:chgData name="Sofia Majse Samsøe Johansen" userId="018486ff-3843-4375-80e3-15f7bb19073c" providerId="ADAL" clId="{5BF2EA46-6A3D-431D-8932-2775838311AF}" dt="2022-07-15T08:17:30.261" v="2887" actId="1076"/>
          <ac:picMkLst>
            <pc:docMk/>
            <pc:sldMk cId="1092365515" sldId="260"/>
            <ac:picMk id="119" creationId="{CBE9BB13-9D25-4ADD-9913-13C8E08A9B10}"/>
          </ac:picMkLst>
        </pc:picChg>
        <pc:cxnChg chg="add mod">
          <ac:chgData name="Sofia Majse Samsøe Johansen" userId="018486ff-3843-4375-80e3-15f7bb19073c" providerId="ADAL" clId="{5BF2EA46-6A3D-431D-8932-2775838311AF}" dt="2022-07-14T12:44:09.207" v="2357" actId="14100"/>
          <ac:cxnSpMkLst>
            <pc:docMk/>
            <pc:sldMk cId="1092365515" sldId="260"/>
            <ac:cxnSpMk id="7" creationId="{3F99AEA7-1B18-43BC-85CA-6ADC9F85476B}"/>
          </ac:cxnSpMkLst>
        </pc:cxnChg>
      </pc:sldChg>
      <pc:sldChg chg="addSp delSp modSp new mod setBg">
        <pc:chgData name="Sofia Majse Samsøe Johansen" userId="018486ff-3843-4375-80e3-15f7bb19073c" providerId="ADAL" clId="{5BF2EA46-6A3D-431D-8932-2775838311AF}" dt="2022-07-15T08:16:39.916" v="2866" actId="1076"/>
        <pc:sldMkLst>
          <pc:docMk/>
          <pc:sldMk cId="2126449839" sldId="261"/>
        </pc:sldMkLst>
        <pc:spChg chg="add mod">
          <ac:chgData name="Sofia Majse Samsøe Johansen" userId="018486ff-3843-4375-80e3-15f7bb19073c" providerId="ADAL" clId="{5BF2EA46-6A3D-431D-8932-2775838311AF}" dt="2022-07-15T07:49:58.866" v="2520"/>
          <ac:spMkLst>
            <pc:docMk/>
            <pc:sldMk cId="2126449839" sldId="261"/>
            <ac:spMk id="2" creationId="{29E4878D-2358-43C9-8BA2-B684001DFCA4}"/>
          </ac:spMkLst>
        </pc:spChg>
        <pc:spChg chg="add mod">
          <ac:chgData name="Sofia Majse Samsøe Johansen" userId="018486ff-3843-4375-80e3-15f7bb19073c" providerId="ADAL" clId="{5BF2EA46-6A3D-431D-8932-2775838311AF}" dt="2022-07-15T07:50:02.454" v="2521"/>
          <ac:spMkLst>
            <pc:docMk/>
            <pc:sldMk cId="2126449839" sldId="261"/>
            <ac:spMk id="3" creationId="{0C6AF7D9-BDA7-45CF-9B5C-A8CAA7608E3F}"/>
          </ac:spMkLst>
        </pc:spChg>
        <pc:spChg chg="add del mod">
          <ac:chgData name="Sofia Majse Samsøe Johansen" userId="018486ff-3843-4375-80e3-15f7bb19073c" providerId="ADAL" clId="{5BF2EA46-6A3D-431D-8932-2775838311AF}" dt="2022-07-15T07:50:07.501" v="2523" actId="21"/>
          <ac:spMkLst>
            <pc:docMk/>
            <pc:sldMk cId="2126449839" sldId="261"/>
            <ac:spMk id="4" creationId="{C1798FA1-6E9C-4A85-86B7-FE528E2AA320}"/>
          </ac:spMkLst>
        </pc:spChg>
        <pc:spChg chg="add mod">
          <ac:chgData name="Sofia Majse Samsøe Johansen" userId="018486ff-3843-4375-80e3-15f7bb19073c" providerId="ADAL" clId="{5BF2EA46-6A3D-431D-8932-2775838311AF}" dt="2022-07-15T07:50:10.928" v="2524"/>
          <ac:spMkLst>
            <pc:docMk/>
            <pc:sldMk cId="2126449839" sldId="261"/>
            <ac:spMk id="5" creationId="{322FBDB6-6D4F-45C5-A38F-B6BA4AABBF79}"/>
          </ac:spMkLst>
        </pc:spChg>
        <pc:spChg chg="add mod">
          <ac:chgData name="Sofia Majse Samsøe Johansen" userId="018486ff-3843-4375-80e3-15f7bb19073c" providerId="ADAL" clId="{5BF2EA46-6A3D-431D-8932-2775838311AF}" dt="2022-07-15T07:51:00.223" v="2532" actId="404"/>
          <ac:spMkLst>
            <pc:docMk/>
            <pc:sldMk cId="2126449839" sldId="261"/>
            <ac:spMk id="8" creationId="{5932616E-4CA0-49BA-BD4D-1ACE1E1B4771}"/>
          </ac:spMkLst>
        </pc:spChg>
        <pc:spChg chg="add mod">
          <ac:chgData name="Sofia Majse Samsøe Johansen" userId="018486ff-3843-4375-80e3-15f7bb19073c" providerId="ADAL" clId="{5BF2EA46-6A3D-431D-8932-2775838311AF}" dt="2022-07-15T08:07:58.695" v="2755" actId="1076"/>
          <ac:spMkLst>
            <pc:docMk/>
            <pc:sldMk cId="2126449839" sldId="261"/>
            <ac:spMk id="9" creationId="{41A47B7B-6137-42E7-A763-2A24BB022ACE}"/>
          </ac:spMkLst>
        </pc:spChg>
        <pc:spChg chg="add mod">
          <ac:chgData name="Sofia Majse Samsøe Johansen" userId="018486ff-3843-4375-80e3-15f7bb19073c" providerId="ADAL" clId="{5BF2EA46-6A3D-431D-8932-2775838311AF}" dt="2022-07-15T07:53:30.673" v="2595" actId="1076"/>
          <ac:spMkLst>
            <pc:docMk/>
            <pc:sldMk cId="2126449839" sldId="261"/>
            <ac:spMk id="10" creationId="{8993363E-4522-4D1C-B725-E2D7687A34B0}"/>
          </ac:spMkLst>
        </pc:spChg>
        <pc:spChg chg="add mod">
          <ac:chgData name="Sofia Majse Samsøe Johansen" userId="018486ff-3843-4375-80e3-15f7bb19073c" providerId="ADAL" clId="{5BF2EA46-6A3D-431D-8932-2775838311AF}" dt="2022-07-15T07:53:54.688" v="2604" actId="688"/>
          <ac:spMkLst>
            <pc:docMk/>
            <pc:sldMk cId="2126449839" sldId="261"/>
            <ac:spMk id="11" creationId="{205F20C6-D0D4-4686-BABD-BF15F34F67E7}"/>
          </ac:spMkLst>
        </pc:spChg>
        <pc:spChg chg="add mod">
          <ac:chgData name="Sofia Majse Samsøe Johansen" userId="018486ff-3843-4375-80e3-15f7bb19073c" providerId="ADAL" clId="{5BF2EA46-6A3D-431D-8932-2775838311AF}" dt="2022-07-15T07:55:34.921" v="2628" actId="20577"/>
          <ac:spMkLst>
            <pc:docMk/>
            <pc:sldMk cId="2126449839" sldId="261"/>
            <ac:spMk id="12" creationId="{789638CA-9FA3-4683-A6C6-34BCA5A69511}"/>
          </ac:spMkLst>
        </pc:spChg>
        <pc:spChg chg="add mod">
          <ac:chgData name="Sofia Majse Samsøe Johansen" userId="018486ff-3843-4375-80e3-15f7bb19073c" providerId="ADAL" clId="{5BF2EA46-6A3D-431D-8932-2775838311AF}" dt="2022-07-15T07:55:16.060" v="2622" actId="1076"/>
          <ac:spMkLst>
            <pc:docMk/>
            <pc:sldMk cId="2126449839" sldId="261"/>
            <ac:spMk id="13" creationId="{31788E1A-236B-40D2-A12C-58A9904F11B6}"/>
          </ac:spMkLst>
        </pc:spChg>
        <pc:spChg chg="add mod">
          <ac:chgData name="Sofia Majse Samsøe Johansen" userId="018486ff-3843-4375-80e3-15f7bb19073c" providerId="ADAL" clId="{5BF2EA46-6A3D-431D-8932-2775838311AF}" dt="2022-07-15T08:03:57.242" v="2695" actId="206"/>
          <ac:spMkLst>
            <pc:docMk/>
            <pc:sldMk cId="2126449839" sldId="261"/>
            <ac:spMk id="14" creationId="{3C8CE6EE-9290-45B9-B44B-0E7B37842A07}"/>
          </ac:spMkLst>
        </pc:spChg>
        <pc:spChg chg="mod">
          <ac:chgData name="Sofia Majse Samsøe Johansen" userId="018486ff-3843-4375-80e3-15f7bb19073c" providerId="ADAL" clId="{5BF2EA46-6A3D-431D-8932-2775838311AF}" dt="2022-07-15T08:02:10.742" v="2661" actId="207"/>
          <ac:spMkLst>
            <pc:docMk/>
            <pc:sldMk cId="2126449839" sldId="261"/>
            <ac:spMk id="32" creationId="{74415815-7DC0-40FF-BD2F-281953337902}"/>
          </ac:spMkLst>
        </pc:spChg>
        <pc:spChg chg="mod">
          <ac:chgData name="Sofia Majse Samsøe Johansen" userId="018486ff-3843-4375-80e3-15f7bb19073c" providerId="ADAL" clId="{5BF2EA46-6A3D-431D-8932-2775838311AF}" dt="2022-07-15T08:01:35.100" v="2648" actId="207"/>
          <ac:spMkLst>
            <pc:docMk/>
            <pc:sldMk cId="2126449839" sldId="261"/>
            <ac:spMk id="34" creationId="{B8FC19F1-04A0-4FED-B092-A2675AF16353}"/>
          </ac:spMkLst>
        </pc:spChg>
        <pc:spChg chg="mod">
          <ac:chgData name="Sofia Majse Samsøe Johansen" userId="018486ff-3843-4375-80e3-15f7bb19073c" providerId="ADAL" clId="{5BF2EA46-6A3D-431D-8932-2775838311AF}" dt="2022-07-15T08:02:17.740" v="2665" actId="208"/>
          <ac:spMkLst>
            <pc:docMk/>
            <pc:sldMk cId="2126449839" sldId="261"/>
            <ac:spMk id="35" creationId="{9E4A9680-A35F-4277-BDCF-DC8B7A9174C1}"/>
          </ac:spMkLst>
        </pc:spChg>
        <pc:spChg chg="mod">
          <ac:chgData name="Sofia Majse Samsøe Johansen" userId="018486ff-3843-4375-80e3-15f7bb19073c" providerId="ADAL" clId="{5BF2EA46-6A3D-431D-8932-2775838311AF}" dt="2022-07-15T08:02:50.558" v="2673" actId="207"/>
          <ac:spMkLst>
            <pc:docMk/>
            <pc:sldMk cId="2126449839" sldId="261"/>
            <ac:spMk id="37" creationId="{89714EAD-9EA0-4655-9841-33394E7E758E}"/>
          </ac:spMkLst>
        </pc:spChg>
        <pc:spChg chg="mod">
          <ac:chgData name="Sofia Majse Samsøe Johansen" userId="018486ff-3843-4375-80e3-15f7bb19073c" providerId="ADAL" clId="{5BF2EA46-6A3D-431D-8932-2775838311AF}" dt="2022-07-15T08:02:24.568" v="2667" actId="207"/>
          <ac:spMkLst>
            <pc:docMk/>
            <pc:sldMk cId="2126449839" sldId="261"/>
            <ac:spMk id="38" creationId="{6879A81E-DECC-48A6-9DBA-01E189F780E2}"/>
          </ac:spMkLst>
        </pc:spChg>
        <pc:spChg chg="mod">
          <ac:chgData name="Sofia Majse Samsøe Johansen" userId="018486ff-3843-4375-80e3-15f7bb19073c" providerId="ADAL" clId="{5BF2EA46-6A3D-431D-8932-2775838311AF}" dt="2022-07-15T08:03:07.023" v="2678" actId="207"/>
          <ac:spMkLst>
            <pc:docMk/>
            <pc:sldMk cId="2126449839" sldId="261"/>
            <ac:spMk id="39" creationId="{250B13DB-9539-4567-B37A-E23DC0F2E96F}"/>
          </ac:spMkLst>
        </pc:spChg>
        <pc:spChg chg="mod">
          <ac:chgData name="Sofia Majse Samsøe Johansen" userId="018486ff-3843-4375-80e3-15f7bb19073c" providerId="ADAL" clId="{5BF2EA46-6A3D-431D-8932-2775838311AF}" dt="2022-07-15T08:02:27.050" v="2668" actId="207"/>
          <ac:spMkLst>
            <pc:docMk/>
            <pc:sldMk cId="2126449839" sldId="261"/>
            <ac:spMk id="40" creationId="{FEC2AC5C-ABA8-4C47-AE9D-194C4A1233FF}"/>
          </ac:spMkLst>
        </pc:spChg>
        <pc:spChg chg="mod">
          <ac:chgData name="Sofia Majse Samsøe Johansen" userId="018486ff-3843-4375-80e3-15f7bb19073c" providerId="ADAL" clId="{5BF2EA46-6A3D-431D-8932-2775838311AF}" dt="2022-07-15T08:03:01.741" v="2676" actId="207"/>
          <ac:spMkLst>
            <pc:docMk/>
            <pc:sldMk cId="2126449839" sldId="261"/>
            <ac:spMk id="41" creationId="{2F5F5469-755A-4253-AB0D-95B9846BB828}"/>
          </ac:spMkLst>
        </pc:spChg>
        <pc:spChg chg="mod">
          <ac:chgData name="Sofia Majse Samsøe Johansen" userId="018486ff-3843-4375-80e3-15f7bb19073c" providerId="ADAL" clId="{5BF2EA46-6A3D-431D-8932-2775838311AF}" dt="2022-07-15T08:02:20.646" v="2666" actId="207"/>
          <ac:spMkLst>
            <pc:docMk/>
            <pc:sldMk cId="2126449839" sldId="261"/>
            <ac:spMk id="42" creationId="{56ABE8F9-06E7-42FE-9CA8-4BAB1079B049}"/>
          </ac:spMkLst>
        </pc:spChg>
        <pc:spChg chg="mod">
          <ac:chgData name="Sofia Majse Samsøe Johansen" userId="018486ff-3843-4375-80e3-15f7bb19073c" providerId="ADAL" clId="{5BF2EA46-6A3D-431D-8932-2775838311AF}" dt="2022-07-15T08:03:17.176" v="2682" actId="207"/>
          <ac:spMkLst>
            <pc:docMk/>
            <pc:sldMk cId="2126449839" sldId="261"/>
            <ac:spMk id="43" creationId="{7629A205-CD85-4457-B680-655D97E85402}"/>
          </ac:spMkLst>
        </pc:spChg>
        <pc:spChg chg="mod">
          <ac:chgData name="Sofia Majse Samsøe Johansen" userId="018486ff-3843-4375-80e3-15f7bb19073c" providerId="ADAL" clId="{5BF2EA46-6A3D-431D-8932-2775838311AF}" dt="2022-07-15T08:02:39.417" v="2670" actId="207"/>
          <ac:spMkLst>
            <pc:docMk/>
            <pc:sldMk cId="2126449839" sldId="261"/>
            <ac:spMk id="44" creationId="{393B8CEC-F8EB-4606-856E-0B5CF5C65090}"/>
          </ac:spMkLst>
        </pc:spChg>
        <pc:spChg chg="mod">
          <ac:chgData name="Sofia Majse Samsøe Johansen" userId="018486ff-3843-4375-80e3-15f7bb19073c" providerId="ADAL" clId="{5BF2EA46-6A3D-431D-8932-2775838311AF}" dt="2022-07-15T08:03:09.073" v="2679" actId="207"/>
          <ac:spMkLst>
            <pc:docMk/>
            <pc:sldMk cId="2126449839" sldId="261"/>
            <ac:spMk id="45" creationId="{92DA8850-F339-45DB-95BB-59FBE7273CC1}"/>
          </ac:spMkLst>
        </pc:spChg>
        <pc:spChg chg="mod">
          <ac:chgData name="Sofia Majse Samsøe Johansen" userId="018486ff-3843-4375-80e3-15f7bb19073c" providerId="ADAL" clId="{5BF2EA46-6A3D-431D-8932-2775838311AF}" dt="2022-07-15T08:02:42.646" v="2671" actId="207"/>
          <ac:spMkLst>
            <pc:docMk/>
            <pc:sldMk cId="2126449839" sldId="261"/>
            <ac:spMk id="46" creationId="{62C27EAF-9949-46F1-94C2-959BCB860FBF}"/>
          </ac:spMkLst>
        </pc:spChg>
        <pc:spChg chg="mod">
          <ac:chgData name="Sofia Majse Samsøe Johansen" userId="018486ff-3843-4375-80e3-15f7bb19073c" providerId="ADAL" clId="{5BF2EA46-6A3D-431D-8932-2775838311AF}" dt="2022-07-15T08:02:46.079" v="2672" actId="207"/>
          <ac:spMkLst>
            <pc:docMk/>
            <pc:sldMk cId="2126449839" sldId="261"/>
            <ac:spMk id="47" creationId="{D559BDC5-7E14-45A6-BB21-9F262352DF83}"/>
          </ac:spMkLst>
        </pc:spChg>
        <pc:spChg chg="mod">
          <ac:chgData name="Sofia Majse Samsøe Johansen" userId="018486ff-3843-4375-80e3-15f7bb19073c" providerId="ADAL" clId="{5BF2EA46-6A3D-431D-8932-2775838311AF}" dt="2022-07-15T08:02:54.042" v="2674" actId="207"/>
          <ac:spMkLst>
            <pc:docMk/>
            <pc:sldMk cId="2126449839" sldId="261"/>
            <ac:spMk id="48" creationId="{1BF8C587-E62E-417F-AC6E-F5C558A44E23}"/>
          </ac:spMkLst>
        </pc:spChg>
        <pc:spChg chg="mod">
          <ac:chgData name="Sofia Majse Samsøe Johansen" userId="018486ff-3843-4375-80e3-15f7bb19073c" providerId="ADAL" clId="{5BF2EA46-6A3D-431D-8932-2775838311AF}" dt="2022-07-15T08:02:58.914" v="2675" actId="207"/>
          <ac:spMkLst>
            <pc:docMk/>
            <pc:sldMk cId="2126449839" sldId="261"/>
            <ac:spMk id="49" creationId="{8B073A64-8665-4712-869D-003F526D9141}"/>
          </ac:spMkLst>
        </pc:spChg>
        <pc:spChg chg="mod">
          <ac:chgData name="Sofia Majse Samsøe Johansen" userId="018486ff-3843-4375-80e3-15f7bb19073c" providerId="ADAL" clId="{5BF2EA46-6A3D-431D-8932-2775838311AF}" dt="2022-07-15T08:03:04.446" v="2677" actId="207"/>
          <ac:spMkLst>
            <pc:docMk/>
            <pc:sldMk cId="2126449839" sldId="261"/>
            <ac:spMk id="50" creationId="{B62BD040-FFDC-45CA-9C20-64BAACD6E3B0}"/>
          </ac:spMkLst>
        </pc:spChg>
        <pc:spChg chg="mod">
          <ac:chgData name="Sofia Majse Samsøe Johansen" userId="018486ff-3843-4375-80e3-15f7bb19073c" providerId="ADAL" clId="{5BF2EA46-6A3D-431D-8932-2775838311AF}" dt="2022-07-15T08:03:19.455" v="2683" actId="207"/>
          <ac:spMkLst>
            <pc:docMk/>
            <pc:sldMk cId="2126449839" sldId="261"/>
            <ac:spMk id="51" creationId="{658A1C8F-E92D-440D-B09C-4691883F097F}"/>
          </ac:spMkLst>
        </pc:spChg>
        <pc:spChg chg="mod">
          <ac:chgData name="Sofia Majse Samsøe Johansen" userId="018486ff-3843-4375-80e3-15f7bb19073c" providerId="ADAL" clId="{5BF2EA46-6A3D-431D-8932-2775838311AF}" dt="2022-07-15T08:02:36.139" v="2669" actId="207"/>
          <ac:spMkLst>
            <pc:docMk/>
            <pc:sldMk cId="2126449839" sldId="261"/>
            <ac:spMk id="52" creationId="{FA72F2BC-555A-48C2-B6B1-EE1D1D235028}"/>
          </ac:spMkLst>
        </pc:spChg>
        <pc:spChg chg="mod">
          <ac:chgData name="Sofia Majse Samsøe Johansen" userId="018486ff-3843-4375-80e3-15f7bb19073c" providerId="ADAL" clId="{5BF2EA46-6A3D-431D-8932-2775838311AF}" dt="2022-07-15T08:03:12.140" v="2680" actId="207"/>
          <ac:spMkLst>
            <pc:docMk/>
            <pc:sldMk cId="2126449839" sldId="261"/>
            <ac:spMk id="53" creationId="{2920BE0C-4CB7-48BF-9E21-1F062091AE00}"/>
          </ac:spMkLst>
        </pc:spChg>
        <pc:spChg chg="mod">
          <ac:chgData name="Sofia Majse Samsøe Johansen" userId="018486ff-3843-4375-80e3-15f7bb19073c" providerId="ADAL" clId="{5BF2EA46-6A3D-431D-8932-2775838311AF}" dt="2022-07-15T08:03:38.249" v="2689" actId="207"/>
          <ac:spMkLst>
            <pc:docMk/>
            <pc:sldMk cId="2126449839" sldId="261"/>
            <ac:spMk id="54" creationId="{4C61C6CD-5FD0-4436-8170-1DB23513750A}"/>
          </ac:spMkLst>
        </pc:spChg>
        <pc:spChg chg="mod">
          <ac:chgData name="Sofia Majse Samsøe Johansen" userId="018486ff-3843-4375-80e3-15f7bb19073c" providerId="ADAL" clId="{5BF2EA46-6A3D-431D-8932-2775838311AF}" dt="2022-07-15T08:03:35.930" v="2688" actId="207"/>
          <ac:spMkLst>
            <pc:docMk/>
            <pc:sldMk cId="2126449839" sldId="261"/>
            <ac:spMk id="55" creationId="{424695DA-D5B0-4E7E-BB93-C8C0E9A28847}"/>
          </ac:spMkLst>
        </pc:spChg>
        <pc:spChg chg="mod">
          <ac:chgData name="Sofia Majse Samsøe Johansen" userId="018486ff-3843-4375-80e3-15f7bb19073c" providerId="ADAL" clId="{5BF2EA46-6A3D-431D-8932-2775838311AF}" dt="2022-07-15T08:03:40.417" v="2690" actId="207"/>
          <ac:spMkLst>
            <pc:docMk/>
            <pc:sldMk cId="2126449839" sldId="261"/>
            <ac:spMk id="56" creationId="{E404A3E5-1583-4B7D-A312-7215EDABA6BF}"/>
          </ac:spMkLst>
        </pc:spChg>
        <pc:spChg chg="mod">
          <ac:chgData name="Sofia Majse Samsøe Johansen" userId="018486ff-3843-4375-80e3-15f7bb19073c" providerId="ADAL" clId="{5BF2EA46-6A3D-431D-8932-2775838311AF}" dt="2022-07-15T08:03:42.657" v="2691" actId="207"/>
          <ac:spMkLst>
            <pc:docMk/>
            <pc:sldMk cId="2126449839" sldId="261"/>
            <ac:spMk id="57" creationId="{876C81B9-5CFF-4676-990A-AC47744AA0A1}"/>
          </ac:spMkLst>
        </pc:spChg>
        <pc:spChg chg="mod">
          <ac:chgData name="Sofia Majse Samsøe Johansen" userId="018486ff-3843-4375-80e3-15f7bb19073c" providerId="ADAL" clId="{5BF2EA46-6A3D-431D-8932-2775838311AF}" dt="2022-07-15T08:03:25.583" v="2685" actId="207"/>
          <ac:spMkLst>
            <pc:docMk/>
            <pc:sldMk cId="2126449839" sldId="261"/>
            <ac:spMk id="58" creationId="{C0F646BC-ECD4-4F00-9140-4D7E85123F28}"/>
          </ac:spMkLst>
        </pc:spChg>
        <pc:spChg chg="mod">
          <ac:chgData name="Sofia Majse Samsøe Johansen" userId="018486ff-3843-4375-80e3-15f7bb19073c" providerId="ADAL" clId="{5BF2EA46-6A3D-431D-8932-2775838311AF}" dt="2022-07-15T08:03:32.222" v="2687" actId="207"/>
          <ac:spMkLst>
            <pc:docMk/>
            <pc:sldMk cId="2126449839" sldId="261"/>
            <ac:spMk id="59" creationId="{8DD284A0-1368-4911-849B-83F0A2659E68}"/>
          </ac:spMkLst>
        </pc:spChg>
        <pc:spChg chg="mod">
          <ac:chgData name="Sofia Majse Samsøe Johansen" userId="018486ff-3843-4375-80e3-15f7bb19073c" providerId="ADAL" clId="{5BF2EA46-6A3D-431D-8932-2775838311AF}" dt="2022-07-15T08:03:22.885" v="2684" actId="207"/>
          <ac:spMkLst>
            <pc:docMk/>
            <pc:sldMk cId="2126449839" sldId="261"/>
            <ac:spMk id="60" creationId="{7DD9AFB5-D824-41E8-A8E4-15D1B2AE2568}"/>
          </ac:spMkLst>
        </pc:spChg>
        <pc:spChg chg="mod">
          <ac:chgData name="Sofia Majse Samsøe Johansen" userId="018486ff-3843-4375-80e3-15f7bb19073c" providerId="ADAL" clId="{5BF2EA46-6A3D-431D-8932-2775838311AF}" dt="2022-07-15T08:03:14.661" v="2681" actId="207"/>
          <ac:spMkLst>
            <pc:docMk/>
            <pc:sldMk cId="2126449839" sldId="261"/>
            <ac:spMk id="61" creationId="{90FF2787-139B-4552-B921-ED814C51AC0C}"/>
          </ac:spMkLst>
        </pc:spChg>
        <pc:spChg chg="mod">
          <ac:chgData name="Sofia Majse Samsøe Johansen" userId="018486ff-3843-4375-80e3-15f7bb19073c" providerId="ADAL" clId="{5BF2EA46-6A3D-431D-8932-2775838311AF}" dt="2022-07-15T08:03:29.092" v="2686" actId="207"/>
          <ac:spMkLst>
            <pc:docMk/>
            <pc:sldMk cId="2126449839" sldId="261"/>
            <ac:spMk id="62" creationId="{5393D5D9-F15B-4BE6-BC9E-635C61FBE140}"/>
          </ac:spMkLst>
        </pc:spChg>
        <pc:spChg chg="mod">
          <ac:chgData name="Sofia Majse Samsøe Johansen" userId="018486ff-3843-4375-80e3-15f7bb19073c" providerId="ADAL" clId="{5BF2EA46-6A3D-431D-8932-2775838311AF}" dt="2022-07-15T08:02:13.177" v="2662" actId="207"/>
          <ac:spMkLst>
            <pc:docMk/>
            <pc:sldMk cId="2126449839" sldId="261"/>
            <ac:spMk id="63" creationId="{12C40247-E206-4A30-9409-A0F1F654984F}"/>
          </ac:spMkLst>
        </pc:spChg>
        <pc:spChg chg="mod">
          <ac:chgData name="Sofia Majse Samsøe Johansen" userId="018486ff-3843-4375-80e3-15f7bb19073c" providerId="ADAL" clId="{5BF2EA46-6A3D-431D-8932-2775838311AF}" dt="2022-07-15T08:01:40.446" v="2650" actId="27803"/>
          <ac:spMkLst>
            <pc:docMk/>
            <pc:sldMk cId="2126449839" sldId="261"/>
            <ac:spMk id="65" creationId="{4D03C8AF-9CFC-4B74-99E6-E3D5BD02815E}"/>
          </ac:spMkLst>
        </pc:spChg>
        <pc:spChg chg="mod">
          <ac:chgData name="Sofia Majse Samsøe Johansen" userId="018486ff-3843-4375-80e3-15f7bb19073c" providerId="ADAL" clId="{5BF2EA46-6A3D-431D-8932-2775838311AF}" dt="2022-07-15T08:01:50.885" v="2654" actId="207"/>
          <ac:spMkLst>
            <pc:docMk/>
            <pc:sldMk cId="2126449839" sldId="261"/>
            <ac:spMk id="67" creationId="{C292591D-0269-4182-9DC3-40F4AF2CE776}"/>
          </ac:spMkLst>
        </pc:spChg>
        <pc:spChg chg="mod">
          <ac:chgData name="Sofia Majse Samsøe Johansen" userId="018486ff-3843-4375-80e3-15f7bb19073c" providerId="ADAL" clId="{5BF2EA46-6A3D-431D-8932-2775838311AF}" dt="2022-07-15T08:01:48.128" v="2653" actId="207"/>
          <ac:spMkLst>
            <pc:docMk/>
            <pc:sldMk cId="2126449839" sldId="261"/>
            <ac:spMk id="68" creationId="{C2EACF91-0736-4A6D-9E32-BF8CE806D2ED}"/>
          </ac:spMkLst>
        </pc:spChg>
        <pc:spChg chg="mod">
          <ac:chgData name="Sofia Majse Samsøe Johansen" userId="018486ff-3843-4375-80e3-15f7bb19073c" providerId="ADAL" clId="{5BF2EA46-6A3D-431D-8932-2775838311AF}" dt="2022-07-15T08:01:44.690" v="2652" actId="207"/>
          <ac:spMkLst>
            <pc:docMk/>
            <pc:sldMk cId="2126449839" sldId="261"/>
            <ac:spMk id="70" creationId="{14E413A9-1449-4834-AF8D-F6F29EC36854}"/>
          </ac:spMkLst>
        </pc:spChg>
        <pc:spChg chg="mod">
          <ac:chgData name="Sofia Majse Samsøe Johansen" userId="018486ff-3843-4375-80e3-15f7bb19073c" providerId="ADAL" clId="{5BF2EA46-6A3D-431D-8932-2775838311AF}" dt="2022-07-15T08:01:44.690" v="2652" actId="207"/>
          <ac:spMkLst>
            <pc:docMk/>
            <pc:sldMk cId="2126449839" sldId="261"/>
            <ac:spMk id="71" creationId="{CC9FAAF6-BA8E-4B37-8CC4-5CEEEED49C24}"/>
          </ac:spMkLst>
        </pc:spChg>
        <pc:spChg chg="mod">
          <ac:chgData name="Sofia Majse Samsøe Johansen" userId="018486ff-3843-4375-80e3-15f7bb19073c" providerId="ADAL" clId="{5BF2EA46-6A3D-431D-8932-2775838311AF}" dt="2022-07-15T08:01:44.690" v="2652" actId="207"/>
          <ac:spMkLst>
            <pc:docMk/>
            <pc:sldMk cId="2126449839" sldId="261"/>
            <ac:spMk id="72" creationId="{B2C7154E-6039-49C1-9363-D9DD2514E3C9}"/>
          </ac:spMkLst>
        </pc:spChg>
        <pc:spChg chg="mod">
          <ac:chgData name="Sofia Majse Samsøe Johansen" userId="018486ff-3843-4375-80e3-15f7bb19073c" providerId="ADAL" clId="{5BF2EA46-6A3D-431D-8932-2775838311AF}" dt="2022-07-15T08:01:44.690" v="2652" actId="207"/>
          <ac:spMkLst>
            <pc:docMk/>
            <pc:sldMk cId="2126449839" sldId="261"/>
            <ac:spMk id="73" creationId="{431947D4-F8E5-4EA7-AC28-967F74C7C4BC}"/>
          </ac:spMkLst>
        </pc:spChg>
        <pc:spChg chg="mod">
          <ac:chgData name="Sofia Majse Samsøe Johansen" userId="018486ff-3843-4375-80e3-15f7bb19073c" providerId="ADAL" clId="{5BF2EA46-6A3D-431D-8932-2775838311AF}" dt="2022-07-15T08:01:44.690" v="2652" actId="207"/>
          <ac:spMkLst>
            <pc:docMk/>
            <pc:sldMk cId="2126449839" sldId="261"/>
            <ac:spMk id="74" creationId="{1888DB35-9FC2-488D-9C06-820D940AC9FA}"/>
          </ac:spMkLst>
        </pc:spChg>
        <pc:spChg chg="mod">
          <ac:chgData name="Sofia Majse Samsøe Johansen" userId="018486ff-3843-4375-80e3-15f7bb19073c" providerId="ADAL" clId="{5BF2EA46-6A3D-431D-8932-2775838311AF}" dt="2022-07-15T08:04:04.099" v="2696" actId="27803"/>
          <ac:spMkLst>
            <pc:docMk/>
            <pc:sldMk cId="2126449839" sldId="261"/>
            <ac:spMk id="76" creationId="{E83E4142-BEFF-4B18-B388-48FBF5C13B54}"/>
          </ac:spMkLst>
        </pc:spChg>
        <pc:spChg chg="mod">
          <ac:chgData name="Sofia Majse Samsøe Johansen" userId="018486ff-3843-4375-80e3-15f7bb19073c" providerId="ADAL" clId="{5BF2EA46-6A3D-431D-8932-2775838311AF}" dt="2022-07-15T08:04:04.099" v="2696" actId="27803"/>
          <ac:spMkLst>
            <pc:docMk/>
            <pc:sldMk cId="2126449839" sldId="261"/>
            <ac:spMk id="78" creationId="{F3704F78-79BA-492F-8C20-81DA15FCEA0B}"/>
          </ac:spMkLst>
        </pc:spChg>
        <pc:spChg chg="mod">
          <ac:chgData name="Sofia Majse Samsøe Johansen" userId="018486ff-3843-4375-80e3-15f7bb19073c" providerId="ADAL" clId="{5BF2EA46-6A3D-431D-8932-2775838311AF}" dt="2022-07-15T08:04:04.099" v="2696" actId="27803"/>
          <ac:spMkLst>
            <pc:docMk/>
            <pc:sldMk cId="2126449839" sldId="261"/>
            <ac:spMk id="79" creationId="{18025D76-2A7F-44C3-B68C-6706029CCD6B}"/>
          </ac:spMkLst>
        </pc:spChg>
        <pc:spChg chg="mod">
          <ac:chgData name="Sofia Majse Samsøe Johansen" userId="018486ff-3843-4375-80e3-15f7bb19073c" providerId="ADAL" clId="{5BF2EA46-6A3D-431D-8932-2775838311AF}" dt="2022-07-15T08:04:04.099" v="2696" actId="27803"/>
          <ac:spMkLst>
            <pc:docMk/>
            <pc:sldMk cId="2126449839" sldId="261"/>
            <ac:spMk id="81" creationId="{5C2A55C0-1659-49C9-9712-96328020B3B3}"/>
          </ac:spMkLst>
        </pc:spChg>
        <pc:spChg chg="mod">
          <ac:chgData name="Sofia Majse Samsøe Johansen" userId="018486ff-3843-4375-80e3-15f7bb19073c" providerId="ADAL" clId="{5BF2EA46-6A3D-431D-8932-2775838311AF}" dt="2022-07-15T08:04:04.099" v="2696" actId="27803"/>
          <ac:spMkLst>
            <pc:docMk/>
            <pc:sldMk cId="2126449839" sldId="261"/>
            <ac:spMk id="82" creationId="{33F919BD-8C39-4DB8-A5D9-9F9978037A5E}"/>
          </ac:spMkLst>
        </pc:spChg>
        <pc:spChg chg="mod">
          <ac:chgData name="Sofia Majse Samsøe Johansen" userId="018486ff-3843-4375-80e3-15f7bb19073c" providerId="ADAL" clId="{5BF2EA46-6A3D-431D-8932-2775838311AF}" dt="2022-07-15T08:05:02.041" v="2713" actId="207"/>
          <ac:spMkLst>
            <pc:docMk/>
            <pc:sldMk cId="2126449839" sldId="261"/>
            <ac:spMk id="84" creationId="{ED85C5B4-3CC4-4526-AB06-6E1E80CFC017}"/>
          </ac:spMkLst>
        </pc:spChg>
        <pc:spChg chg="mod">
          <ac:chgData name="Sofia Majse Samsøe Johansen" userId="018486ff-3843-4375-80e3-15f7bb19073c" providerId="ADAL" clId="{5BF2EA46-6A3D-431D-8932-2775838311AF}" dt="2022-07-15T08:05:05.171" v="2714" actId="207"/>
          <ac:spMkLst>
            <pc:docMk/>
            <pc:sldMk cId="2126449839" sldId="261"/>
            <ac:spMk id="85" creationId="{8BA0E256-87C6-4773-8C4B-5874ABD562CB}"/>
          </ac:spMkLst>
        </pc:spChg>
        <pc:spChg chg="mod">
          <ac:chgData name="Sofia Majse Samsøe Johansen" userId="018486ff-3843-4375-80e3-15f7bb19073c" providerId="ADAL" clId="{5BF2EA46-6A3D-431D-8932-2775838311AF}" dt="2022-07-15T08:05:07.869" v="2715" actId="207"/>
          <ac:spMkLst>
            <pc:docMk/>
            <pc:sldMk cId="2126449839" sldId="261"/>
            <ac:spMk id="86" creationId="{AD5CC8EA-DB58-46BF-B5A0-F137FDB5C19B}"/>
          </ac:spMkLst>
        </pc:spChg>
        <pc:spChg chg="mod">
          <ac:chgData name="Sofia Majse Samsøe Johansen" userId="018486ff-3843-4375-80e3-15f7bb19073c" providerId="ADAL" clId="{5BF2EA46-6A3D-431D-8932-2775838311AF}" dt="2022-07-15T08:04:04.099" v="2696" actId="27803"/>
          <ac:spMkLst>
            <pc:docMk/>
            <pc:sldMk cId="2126449839" sldId="261"/>
            <ac:spMk id="88" creationId="{EA814FB4-9164-40E2-A6E2-D4F4C69A3312}"/>
          </ac:spMkLst>
        </pc:spChg>
        <pc:spChg chg="mod">
          <ac:chgData name="Sofia Majse Samsøe Johansen" userId="018486ff-3843-4375-80e3-15f7bb19073c" providerId="ADAL" clId="{5BF2EA46-6A3D-431D-8932-2775838311AF}" dt="2022-07-15T08:04:04.099" v="2696" actId="27803"/>
          <ac:spMkLst>
            <pc:docMk/>
            <pc:sldMk cId="2126449839" sldId="261"/>
            <ac:spMk id="89" creationId="{5A13FE2C-3984-44F8-9579-D6F15B234CA7}"/>
          </ac:spMkLst>
        </pc:spChg>
        <pc:spChg chg="mod">
          <ac:chgData name="Sofia Majse Samsøe Johansen" userId="018486ff-3843-4375-80e3-15f7bb19073c" providerId="ADAL" clId="{5BF2EA46-6A3D-431D-8932-2775838311AF}" dt="2022-07-15T08:04:04.099" v="2696" actId="27803"/>
          <ac:spMkLst>
            <pc:docMk/>
            <pc:sldMk cId="2126449839" sldId="261"/>
            <ac:spMk id="90" creationId="{30997C2C-6FB4-4098-A8CC-1CFE91CDCAEA}"/>
          </ac:spMkLst>
        </pc:spChg>
        <pc:spChg chg="add del mod topLvl">
          <ac:chgData name="Sofia Majse Samsøe Johansen" userId="018486ff-3843-4375-80e3-15f7bb19073c" providerId="ADAL" clId="{5BF2EA46-6A3D-431D-8932-2775838311AF}" dt="2022-07-15T08:07:40.284" v="2748" actId="478"/>
          <ac:spMkLst>
            <pc:docMk/>
            <pc:sldMk cId="2126449839" sldId="261"/>
            <ac:spMk id="92" creationId="{5E7E2881-78B9-40BF-A9C1-D37D03AE4702}"/>
          </ac:spMkLst>
        </pc:spChg>
        <pc:spChg chg="mod topLvl">
          <ac:chgData name="Sofia Majse Samsøe Johansen" userId="018486ff-3843-4375-80e3-15f7bb19073c" providerId="ADAL" clId="{5BF2EA46-6A3D-431D-8932-2775838311AF}" dt="2022-07-15T08:07:40.284" v="2748" actId="478"/>
          <ac:spMkLst>
            <pc:docMk/>
            <pc:sldMk cId="2126449839" sldId="261"/>
            <ac:spMk id="93" creationId="{4E91EA72-4321-47C0-89A5-A4EE7352BB4F}"/>
          </ac:spMkLst>
        </pc:spChg>
        <pc:spChg chg="mod">
          <ac:chgData name="Sofia Majse Samsøe Johansen" userId="018486ff-3843-4375-80e3-15f7bb19073c" providerId="ADAL" clId="{5BF2EA46-6A3D-431D-8932-2775838311AF}" dt="2022-07-15T08:04:56.624" v="2711" actId="207"/>
          <ac:spMkLst>
            <pc:docMk/>
            <pc:sldMk cId="2126449839" sldId="261"/>
            <ac:spMk id="95" creationId="{D7DA5E00-6D89-4B43-8755-8ACD0AD468C8}"/>
          </ac:spMkLst>
        </pc:spChg>
        <pc:spChg chg="mod">
          <ac:chgData name="Sofia Majse Samsøe Johansen" userId="018486ff-3843-4375-80e3-15f7bb19073c" providerId="ADAL" clId="{5BF2EA46-6A3D-431D-8932-2775838311AF}" dt="2022-07-15T08:04:56.624" v="2711" actId="207"/>
          <ac:spMkLst>
            <pc:docMk/>
            <pc:sldMk cId="2126449839" sldId="261"/>
            <ac:spMk id="96" creationId="{11438040-009E-4894-A8EF-A99D57AB2908}"/>
          </ac:spMkLst>
        </pc:spChg>
        <pc:spChg chg="mod">
          <ac:chgData name="Sofia Majse Samsøe Johansen" userId="018486ff-3843-4375-80e3-15f7bb19073c" providerId="ADAL" clId="{5BF2EA46-6A3D-431D-8932-2775838311AF}" dt="2022-07-15T08:04:56.624" v="2711" actId="207"/>
          <ac:spMkLst>
            <pc:docMk/>
            <pc:sldMk cId="2126449839" sldId="261"/>
            <ac:spMk id="97" creationId="{76028852-9309-4225-8CD6-D4D80450898A}"/>
          </ac:spMkLst>
        </pc:spChg>
        <pc:spChg chg="mod">
          <ac:chgData name="Sofia Majse Samsøe Johansen" userId="018486ff-3843-4375-80e3-15f7bb19073c" providerId="ADAL" clId="{5BF2EA46-6A3D-431D-8932-2775838311AF}" dt="2022-07-15T08:04:56.624" v="2711" actId="207"/>
          <ac:spMkLst>
            <pc:docMk/>
            <pc:sldMk cId="2126449839" sldId="261"/>
            <ac:spMk id="98" creationId="{BD506F6A-1FB9-410D-9D98-D8D4505D6EAA}"/>
          </ac:spMkLst>
        </pc:spChg>
        <pc:spChg chg="mod">
          <ac:chgData name="Sofia Majse Samsøe Johansen" userId="018486ff-3843-4375-80e3-15f7bb19073c" providerId="ADAL" clId="{5BF2EA46-6A3D-431D-8932-2775838311AF}" dt="2022-07-15T08:04:56.624" v="2711" actId="207"/>
          <ac:spMkLst>
            <pc:docMk/>
            <pc:sldMk cId="2126449839" sldId="261"/>
            <ac:spMk id="99" creationId="{7DF46EDA-5463-4DF0-B2D4-91F1702A7E2E}"/>
          </ac:spMkLst>
        </pc:spChg>
        <pc:spChg chg="mod">
          <ac:chgData name="Sofia Majse Samsøe Johansen" userId="018486ff-3843-4375-80e3-15f7bb19073c" providerId="ADAL" clId="{5BF2EA46-6A3D-431D-8932-2775838311AF}" dt="2022-07-15T08:04:56.624" v="2711" actId="207"/>
          <ac:spMkLst>
            <pc:docMk/>
            <pc:sldMk cId="2126449839" sldId="261"/>
            <ac:spMk id="100" creationId="{BEDF7CAB-A641-4AA3-A7B5-2ED88B892A44}"/>
          </ac:spMkLst>
        </pc:spChg>
        <pc:spChg chg="mod">
          <ac:chgData name="Sofia Majse Samsøe Johansen" userId="018486ff-3843-4375-80e3-15f7bb19073c" providerId="ADAL" clId="{5BF2EA46-6A3D-431D-8932-2775838311AF}" dt="2022-07-15T08:05:17.013" v="2717" actId="27803"/>
          <ac:spMkLst>
            <pc:docMk/>
            <pc:sldMk cId="2126449839" sldId="261"/>
            <ac:spMk id="103" creationId="{80B28E4E-AB60-467E-B8DC-3E5B648AA319}"/>
          </ac:spMkLst>
        </pc:spChg>
        <pc:spChg chg="mod">
          <ac:chgData name="Sofia Majse Samsøe Johansen" userId="018486ff-3843-4375-80e3-15f7bb19073c" providerId="ADAL" clId="{5BF2EA46-6A3D-431D-8932-2775838311AF}" dt="2022-07-15T08:05:17.013" v="2717" actId="27803"/>
          <ac:spMkLst>
            <pc:docMk/>
            <pc:sldMk cId="2126449839" sldId="261"/>
            <ac:spMk id="104" creationId="{DC3538F3-0A3D-4405-8487-D2079EEE88FC}"/>
          </ac:spMkLst>
        </pc:spChg>
        <pc:spChg chg="mod">
          <ac:chgData name="Sofia Majse Samsøe Johansen" userId="018486ff-3843-4375-80e3-15f7bb19073c" providerId="ADAL" clId="{5BF2EA46-6A3D-431D-8932-2775838311AF}" dt="2022-07-15T08:05:17.013" v="2717" actId="27803"/>
          <ac:spMkLst>
            <pc:docMk/>
            <pc:sldMk cId="2126449839" sldId="261"/>
            <ac:spMk id="105" creationId="{30109757-087C-490B-B8A7-110C848DE7FD}"/>
          </ac:spMkLst>
        </pc:spChg>
        <pc:spChg chg="mod">
          <ac:chgData name="Sofia Majse Samsøe Johansen" userId="018486ff-3843-4375-80e3-15f7bb19073c" providerId="ADAL" clId="{5BF2EA46-6A3D-431D-8932-2775838311AF}" dt="2022-07-15T08:05:17.013" v="2717" actId="27803"/>
          <ac:spMkLst>
            <pc:docMk/>
            <pc:sldMk cId="2126449839" sldId="261"/>
            <ac:spMk id="107" creationId="{57A80BF1-B1C5-47FB-8877-B605640C0A3B}"/>
          </ac:spMkLst>
        </pc:spChg>
        <pc:spChg chg="mod">
          <ac:chgData name="Sofia Majse Samsøe Johansen" userId="018486ff-3843-4375-80e3-15f7bb19073c" providerId="ADAL" clId="{5BF2EA46-6A3D-431D-8932-2775838311AF}" dt="2022-07-15T08:05:17.013" v="2717" actId="27803"/>
          <ac:spMkLst>
            <pc:docMk/>
            <pc:sldMk cId="2126449839" sldId="261"/>
            <ac:spMk id="108" creationId="{E1804715-8764-4F15-B1F6-0AD88CD6FB3D}"/>
          </ac:spMkLst>
        </pc:spChg>
        <pc:spChg chg="mod">
          <ac:chgData name="Sofia Majse Samsøe Johansen" userId="018486ff-3843-4375-80e3-15f7bb19073c" providerId="ADAL" clId="{5BF2EA46-6A3D-431D-8932-2775838311AF}" dt="2022-07-15T08:05:17.013" v="2717" actId="27803"/>
          <ac:spMkLst>
            <pc:docMk/>
            <pc:sldMk cId="2126449839" sldId="261"/>
            <ac:spMk id="109" creationId="{77958AEA-F3FF-4717-B2DD-349EA038B70E}"/>
          </ac:spMkLst>
        </pc:spChg>
        <pc:spChg chg="mod">
          <ac:chgData name="Sofia Majse Samsøe Johansen" userId="018486ff-3843-4375-80e3-15f7bb19073c" providerId="ADAL" clId="{5BF2EA46-6A3D-431D-8932-2775838311AF}" dt="2022-07-15T08:05:17.013" v="2717" actId="27803"/>
          <ac:spMkLst>
            <pc:docMk/>
            <pc:sldMk cId="2126449839" sldId="261"/>
            <ac:spMk id="110" creationId="{E03BD21E-5F58-487B-B7C4-5212C08CD2D9}"/>
          </ac:spMkLst>
        </pc:spChg>
        <pc:spChg chg="mod">
          <ac:chgData name="Sofia Majse Samsøe Johansen" userId="018486ff-3843-4375-80e3-15f7bb19073c" providerId="ADAL" clId="{5BF2EA46-6A3D-431D-8932-2775838311AF}" dt="2022-07-15T08:05:17.013" v="2717" actId="27803"/>
          <ac:spMkLst>
            <pc:docMk/>
            <pc:sldMk cId="2126449839" sldId="261"/>
            <ac:spMk id="111" creationId="{67663051-A90C-43CB-A265-A1D8BAB34D0A}"/>
          </ac:spMkLst>
        </pc:spChg>
        <pc:spChg chg="mod">
          <ac:chgData name="Sofia Majse Samsøe Johansen" userId="018486ff-3843-4375-80e3-15f7bb19073c" providerId="ADAL" clId="{5BF2EA46-6A3D-431D-8932-2775838311AF}" dt="2022-07-15T08:05:17.013" v="2717" actId="27803"/>
          <ac:spMkLst>
            <pc:docMk/>
            <pc:sldMk cId="2126449839" sldId="261"/>
            <ac:spMk id="112" creationId="{DB754FEE-4121-41AF-9982-596FACB80AB2}"/>
          </ac:spMkLst>
        </pc:spChg>
        <pc:spChg chg="mod">
          <ac:chgData name="Sofia Majse Samsøe Johansen" userId="018486ff-3843-4375-80e3-15f7bb19073c" providerId="ADAL" clId="{5BF2EA46-6A3D-431D-8932-2775838311AF}" dt="2022-07-15T08:05:17.013" v="2717" actId="27803"/>
          <ac:spMkLst>
            <pc:docMk/>
            <pc:sldMk cId="2126449839" sldId="261"/>
            <ac:spMk id="113" creationId="{AECFE4DD-2DF2-4693-9EE2-332C5E68C5B1}"/>
          </ac:spMkLst>
        </pc:spChg>
        <pc:spChg chg="mod">
          <ac:chgData name="Sofia Majse Samsøe Johansen" userId="018486ff-3843-4375-80e3-15f7bb19073c" providerId="ADAL" clId="{5BF2EA46-6A3D-431D-8932-2775838311AF}" dt="2022-07-15T08:05:17.013" v="2717" actId="27803"/>
          <ac:spMkLst>
            <pc:docMk/>
            <pc:sldMk cId="2126449839" sldId="261"/>
            <ac:spMk id="114" creationId="{B8455530-2EAA-4445-B0D5-1FBB6510BB3F}"/>
          </ac:spMkLst>
        </pc:spChg>
        <pc:spChg chg="mod">
          <ac:chgData name="Sofia Majse Samsøe Johansen" userId="018486ff-3843-4375-80e3-15f7bb19073c" providerId="ADAL" clId="{5BF2EA46-6A3D-431D-8932-2775838311AF}" dt="2022-07-15T08:05:17.013" v="2717" actId="27803"/>
          <ac:spMkLst>
            <pc:docMk/>
            <pc:sldMk cId="2126449839" sldId="261"/>
            <ac:spMk id="115" creationId="{03F76F45-A7DB-4E8C-B6E5-47E0EC5E4512}"/>
          </ac:spMkLst>
        </pc:spChg>
        <pc:spChg chg="mod">
          <ac:chgData name="Sofia Majse Samsøe Johansen" userId="018486ff-3843-4375-80e3-15f7bb19073c" providerId="ADAL" clId="{5BF2EA46-6A3D-431D-8932-2775838311AF}" dt="2022-07-15T08:05:17.013" v="2717" actId="27803"/>
          <ac:spMkLst>
            <pc:docMk/>
            <pc:sldMk cId="2126449839" sldId="261"/>
            <ac:spMk id="116" creationId="{4948A03C-FCAC-46BF-9D09-4E12D7CD91BB}"/>
          </ac:spMkLst>
        </pc:spChg>
        <pc:spChg chg="mod">
          <ac:chgData name="Sofia Majse Samsøe Johansen" userId="018486ff-3843-4375-80e3-15f7bb19073c" providerId="ADAL" clId="{5BF2EA46-6A3D-431D-8932-2775838311AF}" dt="2022-07-15T08:05:17.013" v="2717" actId="27803"/>
          <ac:spMkLst>
            <pc:docMk/>
            <pc:sldMk cId="2126449839" sldId="261"/>
            <ac:spMk id="117" creationId="{114E9002-1AB7-4B60-8952-78876860B866}"/>
          </ac:spMkLst>
        </pc:spChg>
        <pc:spChg chg="mod">
          <ac:chgData name="Sofia Majse Samsøe Johansen" userId="018486ff-3843-4375-80e3-15f7bb19073c" providerId="ADAL" clId="{5BF2EA46-6A3D-431D-8932-2775838311AF}" dt="2022-07-15T08:05:17.013" v="2717" actId="27803"/>
          <ac:spMkLst>
            <pc:docMk/>
            <pc:sldMk cId="2126449839" sldId="261"/>
            <ac:spMk id="118" creationId="{69FCE55F-5377-43C7-8C91-8D3741E9F705}"/>
          </ac:spMkLst>
        </pc:spChg>
        <pc:spChg chg="mod">
          <ac:chgData name="Sofia Majse Samsøe Johansen" userId="018486ff-3843-4375-80e3-15f7bb19073c" providerId="ADAL" clId="{5BF2EA46-6A3D-431D-8932-2775838311AF}" dt="2022-07-15T08:05:17.013" v="2717" actId="27803"/>
          <ac:spMkLst>
            <pc:docMk/>
            <pc:sldMk cId="2126449839" sldId="261"/>
            <ac:spMk id="119" creationId="{4FCD4D6C-4484-4018-902E-FE6684920E86}"/>
          </ac:spMkLst>
        </pc:spChg>
        <pc:spChg chg="mod">
          <ac:chgData name="Sofia Majse Samsøe Johansen" userId="018486ff-3843-4375-80e3-15f7bb19073c" providerId="ADAL" clId="{5BF2EA46-6A3D-431D-8932-2775838311AF}" dt="2022-07-15T08:05:17.013" v="2717" actId="27803"/>
          <ac:spMkLst>
            <pc:docMk/>
            <pc:sldMk cId="2126449839" sldId="261"/>
            <ac:spMk id="120" creationId="{19782165-B4C3-4035-878A-4E181AC53C22}"/>
          </ac:spMkLst>
        </pc:spChg>
        <pc:spChg chg="mod">
          <ac:chgData name="Sofia Majse Samsøe Johansen" userId="018486ff-3843-4375-80e3-15f7bb19073c" providerId="ADAL" clId="{5BF2EA46-6A3D-431D-8932-2775838311AF}" dt="2022-07-15T08:05:17.013" v="2717" actId="27803"/>
          <ac:spMkLst>
            <pc:docMk/>
            <pc:sldMk cId="2126449839" sldId="261"/>
            <ac:spMk id="121" creationId="{37C29E47-A12B-4035-B8EB-A842A5BD7421}"/>
          </ac:spMkLst>
        </pc:spChg>
        <pc:spChg chg="mod">
          <ac:chgData name="Sofia Majse Samsøe Johansen" userId="018486ff-3843-4375-80e3-15f7bb19073c" providerId="ADAL" clId="{5BF2EA46-6A3D-431D-8932-2775838311AF}" dt="2022-07-15T08:05:17.013" v="2717" actId="27803"/>
          <ac:spMkLst>
            <pc:docMk/>
            <pc:sldMk cId="2126449839" sldId="261"/>
            <ac:spMk id="122" creationId="{E6625B88-7B8A-4252-A667-9F1D8356A8CA}"/>
          </ac:spMkLst>
        </pc:spChg>
        <pc:spChg chg="mod">
          <ac:chgData name="Sofia Majse Samsøe Johansen" userId="018486ff-3843-4375-80e3-15f7bb19073c" providerId="ADAL" clId="{5BF2EA46-6A3D-431D-8932-2775838311AF}" dt="2022-07-15T08:05:17.013" v="2717" actId="27803"/>
          <ac:spMkLst>
            <pc:docMk/>
            <pc:sldMk cId="2126449839" sldId="261"/>
            <ac:spMk id="123" creationId="{18DBB818-E7E3-4B76-B465-B02957E14FF4}"/>
          </ac:spMkLst>
        </pc:spChg>
        <pc:spChg chg="mod">
          <ac:chgData name="Sofia Majse Samsøe Johansen" userId="018486ff-3843-4375-80e3-15f7bb19073c" providerId="ADAL" clId="{5BF2EA46-6A3D-431D-8932-2775838311AF}" dt="2022-07-15T08:05:17.013" v="2717" actId="27803"/>
          <ac:spMkLst>
            <pc:docMk/>
            <pc:sldMk cId="2126449839" sldId="261"/>
            <ac:spMk id="124" creationId="{3E822556-7879-4500-96A2-466CAF8280FE}"/>
          </ac:spMkLst>
        </pc:spChg>
        <pc:spChg chg="mod">
          <ac:chgData name="Sofia Majse Samsøe Johansen" userId="018486ff-3843-4375-80e3-15f7bb19073c" providerId="ADAL" clId="{5BF2EA46-6A3D-431D-8932-2775838311AF}" dt="2022-07-15T08:05:17.013" v="2717" actId="27803"/>
          <ac:spMkLst>
            <pc:docMk/>
            <pc:sldMk cId="2126449839" sldId="261"/>
            <ac:spMk id="125" creationId="{822480F4-24B5-4B0D-88BD-4293423365C1}"/>
          </ac:spMkLst>
        </pc:spChg>
        <pc:spChg chg="mod">
          <ac:chgData name="Sofia Majse Samsøe Johansen" userId="018486ff-3843-4375-80e3-15f7bb19073c" providerId="ADAL" clId="{5BF2EA46-6A3D-431D-8932-2775838311AF}" dt="2022-07-15T08:05:17.013" v="2717" actId="27803"/>
          <ac:spMkLst>
            <pc:docMk/>
            <pc:sldMk cId="2126449839" sldId="261"/>
            <ac:spMk id="126" creationId="{91A293E3-74AD-4F4A-B80B-505D41F10612}"/>
          </ac:spMkLst>
        </pc:spChg>
        <pc:spChg chg="mod">
          <ac:chgData name="Sofia Majse Samsøe Johansen" userId="018486ff-3843-4375-80e3-15f7bb19073c" providerId="ADAL" clId="{5BF2EA46-6A3D-431D-8932-2775838311AF}" dt="2022-07-15T08:05:17.013" v="2717" actId="27803"/>
          <ac:spMkLst>
            <pc:docMk/>
            <pc:sldMk cId="2126449839" sldId="261"/>
            <ac:spMk id="127" creationId="{8E7664B9-97FD-4B2E-9909-A1B5EA41EC22}"/>
          </ac:spMkLst>
        </pc:spChg>
        <pc:spChg chg="mod">
          <ac:chgData name="Sofia Majse Samsøe Johansen" userId="018486ff-3843-4375-80e3-15f7bb19073c" providerId="ADAL" clId="{5BF2EA46-6A3D-431D-8932-2775838311AF}" dt="2022-07-15T08:05:17.013" v="2717" actId="27803"/>
          <ac:spMkLst>
            <pc:docMk/>
            <pc:sldMk cId="2126449839" sldId="261"/>
            <ac:spMk id="128" creationId="{E8ADEE34-86AD-4015-92F9-56DE210351C4}"/>
          </ac:spMkLst>
        </pc:spChg>
        <pc:spChg chg="mod">
          <ac:chgData name="Sofia Majse Samsøe Johansen" userId="018486ff-3843-4375-80e3-15f7bb19073c" providerId="ADAL" clId="{5BF2EA46-6A3D-431D-8932-2775838311AF}" dt="2022-07-15T08:05:17.013" v="2717" actId="27803"/>
          <ac:spMkLst>
            <pc:docMk/>
            <pc:sldMk cId="2126449839" sldId="261"/>
            <ac:spMk id="129" creationId="{C93113E5-2EC8-4D08-9184-8F2B2BE6976F}"/>
          </ac:spMkLst>
        </pc:spChg>
        <pc:spChg chg="mod">
          <ac:chgData name="Sofia Majse Samsøe Johansen" userId="018486ff-3843-4375-80e3-15f7bb19073c" providerId="ADAL" clId="{5BF2EA46-6A3D-431D-8932-2775838311AF}" dt="2022-07-15T08:05:17.013" v="2717" actId="27803"/>
          <ac:spMkLst>
            <pc:docMk/>
            <pc:sldMk cId="2126449839" sldId="261"/>
            <ac:spMk id="130" creationId="{BE607005-4261-481C-9A79-2067DE9F9DF5}"/>
          </ac:spMkLst>
        </pc:spChg>
        <pc:spChg chg="mod">
          <ac:chgData name="Sofia Majse Samsøe Johansen" userId="018486ff-3843-4375-80e3-15f7bb19073c" providerId="ADAL" clId="{5BF2EA46-6A3D-431D-8932-2775838311AF}" dt="2022-07-15T08:05:17.013" v="2717" actId="27803"/>
          <ac:spMkLst>
            <pc:docMk/>
            <pc:sldMk cId="2126449839" sldId="261"/>
            <ac:spMk id="131" creationId="{29DA6815-48FF-49F9-AF57-D84C3CCCC2D7}"/>
          </ac:spMkLst>
        </pc:spChg>
        <pc:spChg chg="mod">
          <ac:chgData name="Sofia Majse Samsøe Johansen" userId="018486ff-3843-4375-80e3-15f7bb19073c" providerId="ADAL" clId="{5BF2EA46-6A3D-431D-8932-2775838311AF}" dt="2022-07-15T08:05:17.013" v="2717" actId="27803"/>
          <ac:spMkLst>
            <pc:docMk/>
            <pc:sldMk cId="2126449839" sldId="261"/>
            <ac:spMk id="133" creationId="{5604FDB6-87DE-4128-AE36-0B6E9F726A96}"/>
          </ac:spMkLst>
        </pc:spChg>
        <pc:spChg chg="mod">
          <ac:chgData name="Sofia Majse Samsøe Johansen" userId="018486ff-3843-4375-80e3-15f7bb19073c" providerId="ADAL" clId="{5BF2EA46-6A3D-431D-8932-2775838311AF}" dt="2022-07-15T08:05:17.013" v="2717" actId="27803"/>
          <ac:spMkLst>
            <pc:docMk/>
            <pc:sldMk cId="2126449839" sldId="261"/>
            <ac:spMk id="135" creationId="{AB86F2F4-A4AA-4BE2-A4AA-7879D0B951A9}"/>
          </ac:spMkLst>
        </pc:spChg>
        <pc:spChg chg="mod">
          <ac:chgData name="Sofia Majse Samsøe Johansen" userId="018486ff-3843-4375-80e3-15f7bb19073c" providerId="ADAL" clId="{5BF2EA46-6A3D-431D-8932-2775838311AF}" dt="2022-07-15T08:05:17.013" v="2717" actId="27803"/>
          <ac:spMkLst>
            <pc:docMk/>
            <pc:sldMk cId="2126449839" sldId="261"/>
            <ac:spMk id="136" creationId="{B547DD82-CC7E-420D-B567-0F6C1967A94E}"/>
          </ac:spMkLst>
        </pc:spChg>
        <pc:spChg chg="del mod">
          <ac:chgData name="Sofia Majse Samsøe Johansen" userId="018486ff-3843-4375-80e3-15f7bb19073c" providerId="ADAL" clId="{5BF2EA46-6A3D-431D-8932-2775838311AF}" dt="2022-07-15T08:11:44.095" v="2794" actId="478"/>
          <ac:spMkLst>
            <pc:docMk/>
            <pc:sldMk cId="2126449839" sldId="261"/>
            <ac:spMk id="137" creationId="{C490F181-BA01-4F89-9719-75C43CAE97AD}"/>
          </ac:spMkLst>
        </pc:spChg>
        <pc:spChg chg="del mod">
          <ac:chgData name="Sofia Majse Samsøe Johansen" userId="018486ff-3843-4375-80e3-15f7bb19073c" providerId="ADAL" clId="{5BF2EA46-6A3D-431D-8932-2775838311AF}" dt="2022-07-15T08:08:56.336" v="2757" actId="478"/>
          <ac:spMkLst>
            <pc:docMk/>
            <pc:sldMk cId="2126449839" sldId="261"/>
            <ac:spMk id="138" creationId="{AE189698-C4A0-4E39-BC3C-BEDD9D9DAD2D}"/>
          </ac:spMkLst>
        </pc:spChg>
        <pc:spChg chg="mod">
          <ac:chgData name="Sofia Majse Samsøe Johansen" userId="018486ff-3843-4375-80e3-15f7bb19073c" providerId="ADAL" clId="{5BF2EA46-6A3D-431D-8932-2775838311AF}" dt="2022-07-15T08:05:17.013" v="2717" actId="27803"/>
          <ac:spMkLst>
            <pc:docMk/>
            <pc:sldMk cId="2126449839" sldId="261"/>
            <ac:spMk id="139" creationId="{6BD1AA8E-B7C0-44FE-84E9-F4E7ACDBA407}"/>
          </ac:spMkLst>
        </pc:spChg>
        <pc:spChg chg="mod">
          <ac:chgData name="Sofia Majse Samsøe Johansen" userId="018486ff-3843-4375-80e3-15f7bb19073c" providerId="ADAL" clId="{5BF2EA46-6A3D-431D-8932-2775838311AF}" dt="2022-07-15T08:05:17.013" v="2717" actId="27803"/>
          <ac:spMkLst>
            <pc:docMk/>
            <pc:sldMk cId="2126449839" sldId="261"/>
            <ac:spMk id="140" creationId="{5B4214BD-EFCD-4525-B6E2-B2A782B200F1}"/>
          </ac:spMkLst>
        </pc:spChg>
        <pc:spChg chg="mod">
          <ac:chgData name="Sofia Majse Samsøe Johansen" userId="018486ff-3843-4375-80e3-15f7bb19073c" providerId="ADAL" clId="{5BF2EA46-6A3D-431D-8932-2775838311AF}" dt="2022-07-15T08:05:17.013" v="2717" actId="27803"/>
          <ac:spMkLst>
            <pc:docMk/>
            <pc:sldMk cId="2126449839" sldId="261"/>
            <ac:spMk id="142" creationId="{3BC4D355-B8DD-4F39-A7BD-582745F8506C}"/>
          </ac:spMkLst>
        </pc:spChg>
        <pc:spChg chg="mod">
          <ac:chgData name="Sofia Majse Samsøe Johansen" userId="018486ff-3843-4375-80e3-15f7bb19073c" providerId="ADAL" clId="{5BF2EA46-6A3D-431D-8932-2775838311AF}" dt="2022-07-15T08:05:17.013" v="2717" actId="27803"/>
          <ac:spMkLst>
            <pc:docMk/>
            <pc:sldMk cId="2126449839" sldId="261"/>
            <ac:spMk id="144" creationId="{C567B620-0366-4C74-B103-90D964121D75}"/>
          </ac:spMkLst>
        </pc:spChg>
        <pc:spChg chg="mod">
          <ac:chgData name="Sofia Majse Samsøe Johansen" userId="018486ff-3843-4375-80e3-15f7bb19073c" providerId="ADAL" clId="{5BF2EA46-6A3D-431D-8932-2775838311AF}" dt="2022-07-15T08:05:17.013" v="2717" actId="27803"/>
          <ac:spMkLst>
            <pc:docMk/>
            <pc:sldMk cId="2126449839" sldId="261"/>
            <ac:spMk id="145" creationId="{BDFD4871-C7CB-4D55-813B-158D59E12D15}"/>
          </ac:spMkLst>
        </pc:spChg>
        <pc:spChg chg="mod">
          <ac:chgData name="Sofia Majse Samsøe Johansen" userId="018486ff-3843-4375-80e3-15f7bb19073c" providerId="ADAL" clId="{5BF2EA46-6A3D-431D-8932-2775838311AF}" dt="2022-07-15T08:05:17.013" v="2717" actId="27803"/>
          <ac:spMkLst>
            <pc:docMk/>
            <pc:sldMk cId="2126449839" sldId="261"/>
            <ac:spMk id="146" creationId="{5B69FDBC-B456-4C89-A09E-2A473DA34EDE}"/>
          </ac:spMkLst>
        </pc:spChg>
        <pc:spChg chg="mod">
          <ac:chgData name="Sofia Majse Samsøe Johansen" userId="018486ff-3843-4375-80e3-15f7bb19073c" providerId="ADAL" clId="{5BF2EA46-6A3D-431D-8932-2775838311AF}" dt="2022-07-15T08:05:17.013" v="2717" actId="27803"/>
          <ac:spMkLst>
            <pc:docMk/>
            <pc:sldMk cId="2126449839" sldId="261"/>
            <ac:spMk id="147" creationId="{C13E2DFC-0D0E-4195-BEF4-4C35460D2E1F}"/>
          </ac:spMkLst>
        </pc:spChg>
        <pc:spChg chg="mod">
          <ac:chgData name="Sofia Majse Samsøe Johansen" userId="018486ff-3843-4375-80e3-15f7bb19073c" providerId="ADAL" clId="{5BF2EA46-6A3D-431D-8932-2775838311AF}" dt="2022-07-15T08:05:17.013" v="2717" actId="27803"/>
          <ac:spMkLst>
            <pc:docMk/>
            <pc:sldMk cId="2126449839" sldId="261"/>
            <ac:spMk id="148" creationId="{4808192E-D7C6-439C-8EDB-7E76FA45F367}"/>
          </ac:spMkLst>
        </pc:spChg>
        <pc:spChg chg="add mod">
          <ac:chgData name="Sofia Majse Samsøe Johansen" userId="018486ff-3843-4375-80e3-15f7bb19073c" providerId="ADAL" clId="{5BF2EA46-6A3D-431D-8932-2775838311AF}" dt="2022-07-15T08:06:14.148" v="2735" actId="14100"/>
          <ac:spMkLst>
            <pc:docMk/>
            <pc:sldMk cId="2126449839" sldId="261"/>
            <ac:spMk id="149" creationId="{90B6CBE8-79A3-4C1E-B691-0BB1388FD9BE}"/>
          </ac:spMkLst>
        </pc:spChg>
        <pc:spChg chg="add mod">
          <ac:chgData name="Sofia Majse Samsøe Johansen" userId="018486ff-3843-4375-80e3-15f7bb19073c" providerId="ADAL" clId="{5BF2EA46-6A3D-431D-8932-2775838311AF}" dt="2022-07-15T08:06:52.610" v="2744" actId="14100"/>
          <ac:spMkLst>
            <pc:docMk/>
            <pc:sldMk cId="2126449839" sldId="261"/>
            <ac:spMk id="150" creationId="{A00FD203-EE4C-42DF-BA02-B34B44A6D731}"/>
          </ac:spMkLst>
        </pc:spChg>
        <pc:spChg chg="mod">
          <ac:chgData name="Sofia Majse Samsøe Johansen" userId="018486ff-3843-4375-80e3-15f7bb19073c" providerId="ADAL" clId="{5BF2EA46-6A3D-431D-8932-2775838311AF}" dt="2022-07-15T08:07:53.669" v="2752" actId="207"/>
          <ac:spMkLst>
            <pc:docMk/>
            <pc:sldMk cId="2126449839" sldId="261"/>
            <ac:spMk id="154" creationId="{11CAC611-AE55-4E0B-BAAD-DFA6C8F8A1EE}"/>
          </ac:spMkLst>
        </pc:spChg>
        <pc:spChg chg="mod">
          <ac:chgData name="Sofia Majse Samsøe Johansen" userId="018486ff-3843-4375-80e3-15f7bb19073c" providerId="ADAL" clId="{5BF2EA46-6A3D-431D-8932-2775838311AF}" dt="2022-07-15T08:07:53.669" v="2752" actId="207"/>
          <ac:spMkLst>
            <pc:docMk/>
            <pc:sldMk cId="2126449839" sldId="261"/>
            <ac:spMk id="155" creationId="{DBE77D74-0299-4E65-BC0A-AC867F7359A8}"/>
          </ac:spMkLst>
        </pc:spChg>
        <pc:spChg chg="mod">
          <ac:chgData name="Sofia Majse Samsøe Johansen" userId="018486ff-3843-4375-80e3-15f7bb19073c" providerId="ADAL" clId="{5BF2EA46-6A3D-431D-8932-2775838311AF}" dt="2022-07-15T08:07:53.669" v="2752" actId="207"/>
          <ac:spMkLst>
            <pc:docMk/>
            <pc:sldMk cId="2126449839" sldId="261"/>
            <ac:spMk id="156" creationId="{4536378A-2372-48BB-B684-64EF69A4EE37}"/>
          </ac:spMkLst>
        </pc:spChg>
        <pc:spChg chg="mod">
          <ac:chgData name="Sofia Majse Samsøe Johansen" userId="018486ff-3843-4375-80e3-15f7bb19073c" providerId="ADAL" clId="{5BF2EA46-6A3D-431D-8932-2775838311AF}" dt="2022-07-15T08:07:53.669" v="2752" actId="207"/>
          <ac:spMkLst>
            <pc:docMk/>
            <pc:sldMk cId="2126449839" sldId="261"/>
            <ac:spMk id="157" creationId="{9FD05B36-AAA7-4960-8E2C-1DAAB692CB0B}"/>
          </ac:spMkLst>
        </pc:spChg>
        <pc:spChg chg="mod">
          <ac:chgData name="Sofia Majse Samsøe Johansen" userId="018486ff-3843-4375-80e3-15f7bb19073c" providerId="ADAL" clId="{5BF2EA46-6A3D-431D-8932-2775838311AF}" dt="2022-07-15T08:07:53.669" v="2752" actId="207"/>
          <ac:spMkLst>
            <pc:docMk/>
            <pc:sldMk cId="2126449839" sldId="261"/>
            <ac:spMk id="158" creationId="{A0AE4C96-392B-4604-B4AD-482E844A8514}"/>
          </ac:spMkLst>
        </pc:spChg>
        <pc:spChg chg="mod">
          <ac:chgData name="Sofia Majse Samsøe Johansen" userId="018486ff-3843-4375-80e3-15f7bb19073c" providerId="ADAL" clId="{5BF2EA46-6A3D-431D-8932-2775838311AF}" dt="2022-07-15T08:07:53.669" v="2752" actId="207"/>
          <ac:spMkLst>
            <pc:docMk/>
            <pc:sldMk cId="2126449839" sldId="261"/>
            <ac:spMk id="159" creationId="{1D289DD9-054E-4CA9-B2F6-CEC52CE84262}"/>
          </ac:spMkLst>
        </pc:spChg>
        <pc:grpChg chg="mod">
          <ac:chgData name="Sofia Majse Samsøe Johansen" userId="018486ff-3843-4375-80e3-15f7bb19073c" providerId="ADAL" clId="{5BF2EA46-6A3D-431D-8932-2775838311AF}" dt="2022-07-15T08:01:52.259" v="2655" actId="1076"/>
          <ac:grpSpMkLst>
            <pc:docMk/>
            <pc:sldMk cId="2126449839" sldId="261"/>
            <ac:grpSpMk id="31" creationId="{0F2683B6-E79E-47B0-87E9-14E0156BA4BE}"/>
          </ac:grpSpMkLst>
        </pc:grpChg>
        <pc:grpChg chg="mod">
          <ac:chgData name="Sofia Majse Samsøe Johansen" userId="018486ff-3843-4375-80e3-15f7bb19073c" providerId="ADAL" clId="{5BF2EA46-6A3D-431D-8932-2775838311AF}" dt="2022-07-15T08:01:17.706" v="2645" actId="27803"/>
          <ac:grpSpMkLst>
            <pc:docMk/>
            <pc:sldMk cId="2126449839" sldId="261"/>
            <ac:grpSpMk id="33" creationId="{CA2D17FB-740E-412A-9B4E-5D9747DD41F2}"/>
          </ac:grpSpMkLst>
        </pc:grpChg>
        <pc:grpChg chg="mod">
          <ac:chgData name="Sofia Majse Samsøe Johansen" userId="018486ff-3843-4375-80e3-15f7bb19073c" providerId="ADAL" clId="{5BF2EA46-6A3D-431D-8932-2775838311AF}" dt="2022-07-15T08:01:17.706" v="2645" actId="27803"/>
          <ac:grpSpMkLst>
            <pc:docMk/>
            <pc:sldMk cId="2126449839" sldId="261"/>
            <ac:grpSpMk id="36" creationId="{2E873C93-CB72-46EE-9BEB-AE235C5CC601}"/>
          </ac:grpSpMkLst>
        </pc:grpChg>
        <pc:grpChg chg="mod">
          <ac:chgData name="Sofia Majse Samsøe Johansen" userId="018486ff-3843-4375-80e3-15f7bb19073c" providerId="ADAL" clId="{5BF2EA46-6A3D-431D-8932-2775838311AF}" dt="2022-07-15T08:01:40.446" v="2650" actId="27803"/>
          <ac:grpSpMkLst>
            <pc:docMk/>
            <pc:sldMk cId="2126449839" sldId="261"/>
            <ac:grpSpMk id="64" creationId="{37492F75-B11E-4F54-BDA0-0732A24D2D90}"/>
          </ac:grpSpMkLst>
        </pc:grpChg>
        <pc:grpChg chg="mod">
          <ac:chgData name="Sofia Majse Samsøe Johansen" userId="018486ff-3843-4375-80e3-15f7bb19073c" providerId="ADAL" clId="{5BF2EA46-6A3D-431D-8932-2775838311AF}" dt="2022-07-15T08:01:40.446" v="2650" actId="27803"/>
          <ac:grpSpMkLst>
            <pc:docMk/>
            <pc:sldMk cId="2126449839" sldId="261"/>
            <ac:grpSpMk id="66" creationId="{5DCA88F9-D30B-4E76-AA6B-C2A3A4A17ED3}"/>
          </ac:grpSpMkLst>
        </pc:grpChg>
        <pc:grpChg chg="mod">
          <ac:chgData name="Sofia Majse Samsøe Johansen" userId="018486ff-3843-4375-80e3-15f7bb19073c" providerId="ADAL" clId="{5BF2EA46-6A3D-431D-8932-2775838311AF}" dt="2022-07-15T08:01:44.690" v="2652" actId="207"/>
          <ac:grpSpMkLst>
            <pc:docMk/>
            <pc:sldMk cId="2126449839" sldId="261"/>
            <ac:grpSpMk id="69" creationId="{12C36629-A7F3-4489-AF17-3F6E15ECE883}"/>
          </ac:grpSpMkLst>
        </pc:grpChg>
        <pc:grpChg chg="mod">
          <ac:chgData name="Sofia Majse Samsøe Johansen" userId="018486ff-3843-4375-80e3-15f7bb19073c" providerId="ADAL" clId="{5BF2EA46-6A3D-431D-8932-2775838311AF}" dt="2022-07-15T08:04:22.471" v="2703" actId="1076"/>
          <ac:grpSpMkLst>
            <pc:docMk/>
            <pc:sldMk cId="2126449839" sldId="261"/>
            <ac:grpSpMk id="75" creationId="{FAB4152B-6635-4EB5-AA33-009579952505}"/>
          </ac:grpSpMkLst>
        </pc:grpChg>
        <pc:grpChg chg="mod">
          <ac:chgData name="Sofia Majse Samsøe Johansen" userId="018486ff-3843-4375-80e3-15f7bb19073c" providerId="ADAL" clId="{5BF2EA46-6A3D-431D-8932-2775838311AF}" dt="2022-07-15T08:04:04.099" v="2696" actId="27803"/>
          <ac:grpSpMkLst>
            <pc:docMk/>
            <pc:sldMk cId="2126449839" sldId="261"/>
            <ac:grpSpMk id="77" creationId="{9AF03C3C-201E-497E-9843-9D6B9268DE7B}"/>
          </ac:grpSpMkLst>
        </pc:grpChg>
        <pc:grpChg chg="mod">
          <ac:chgData name="Sofia Majse Samsøe Johansen" userId="018486ff-3843-4375-80e3-15f7bb19073c" providerId="ADAL" clId="{5BF2EA46-6A3D-431D-8932-2775838311AF}" dt="2022-07-15T08:04:04.099" v="2696" actId="27803"/>
          <ac:grpSpMkLst>
            <pc:docMk/>
            <pc:sldMk cId="2126449839" sldId="261"/>
            <ac:grpSpMk id="80" creationId="{8F458173-5F6E-4FDD-9786-B3F8B9FCE613}"/>
          </ac:grpSpMkLst>
        </pc:grpChg>
        <pc:grpChg chg="mod">
          <ac:chgData name="Sofia Majse Samsøe Johansen" userId="018486ff-3843-4375-80e3-15f7bb19073c" providerId="ADAL" clId="{5BF2EA46-6A3D-431D-8932-2775838311AF}" dt="2022-07-15T08:04:04.099" v="2696" actId="27803"/>
          <ac:grpSpMkLst>
            <pc:docMk/>
            <pc:sldMk cId="2126449839" sldId="261"/>
            <ac:grpSpMk id="83" creationId="{D93D9002-CF10-4109-8019-43421942518F}"/>
          </ac:grpSpMkLst>
        </pc:grpChg>
        <pc:grpChg chg="mod">
          <ac:chgData name="Sofia Majse Samsøe Johansen" userId="018486ff-3843-4375-80e3-15f7bb19073c" providerId="ADAL" clId="{5BF2EA46-6A3D-431D-8932-2775838311AF}" dt="2022-07-15T08:04:04.099" v="2696" actId="27803"/>
          <ac:grpSpMkLst>
            <pc:docMk/>
            <pc:sldMk cId="2126449839" sldId="261"/>
            <ac:grpSpMk id="87" creationId="{B36936B2-1EFB-4460-8CDC-694405C6124C}"/>
          </ac:grpSpMkLst>
        </pc:grpChg>
        <pc:grpChg chg="add del mod">
          <ac:chgData name="Sofia Majse Samsøe Johansen" userId="018486ff-3843-4375-80e3-15f7bb19073c" providerId="ADAL" clId="{5BF2EA46-6A3D-431D-8932-2775838311AF}" dt="2022-07-15T08:07:40.284" v="2748" actId="478"/>
          <ac:grpSpMkLst>
            <pc:docMk/>
            <pc:sldMk cId="2126449839" sldId="261"/>
            <ac:grpSpMk id="91" creationId="{A589FE89-9695-467D-A5DE-35C626B1ED90}"/>
          </ac:grpSpMkLst>
        </pc:grpChg>
        <pc:grpChg chg="del mod">
          <ac:chgData name="Sofia Majse Samsøe Johansen" userId="018486ff-3843-4375-80e3-15f7bb19073c" providerId="ADAL" clId="{5BF2EA46-6A3D-431D-8932-2775838311AF}" dt="2022-07-15T08:07:43.542" v="2749" actId="478"/>
          <ac:grpSpMkLst>
            <pc:docMk/>
            <pc:sldMk cId="2126449839" sldId="261"/>
            <ac:grpSpMk id="94" creationId="{1543C5F7-D49F-4704-86E7-67DBC3944A01}"/>
          </ac:grpSpMkLst>
        </pc:grpChg>
        <pc:grpChg chg="del mod">
          <ac:chgData name="Sofia Majse Samsøe Johansen" userId="018486ff-3843-4375-80e3-15f7bb19073c" providerId="ADAL" clId="{5BF2EA46-6A3D-431D-8932-2775838311AF}" dt="2022-07-15T08:05:17.013" v="2717" actId="27803"/>
          <ac:grpSpMkLst>
            <pc:docMk/>
            <pc:sldMk cId="2126449839" sldId="261"/>
            <ac:grpSpMk id="101" creationId="{A459BAAE-D2E8-4EA3-B5A9-DFC773B20A14}"/>
          </ac:grpSpMkLst>
        </pc:grpChg>
        <pc:grpChg chg="del mod">
          <ac:chgData name="Sofia Majse Samsøe Johansen" userId="018486ff-3843-4375-80e3-15f7bb19073c" providerId="ADAL" clId="{5BF2EA46-6A3D-431D-8932-2775838311AF}" dt="2022-07-15T08:05:27.154" v="2721" actId="478"/>
          <ac:grpSpMkLst>
            <pc:docMk/>
            <pc:sldMk cId="2126449839" sldId="261"/>
            <ac:grpSpMk id="102" creationId="{209E3A2B-6A42-403B-99DB-B4E03E270A60}"/>
          </ac:grpSpMkLst>
        </pc:grpChg>
        <pc:grpChg chg="mod">
          <ac:chgData name="Sofia Majse Samsøe Johansen" userId="018486ff-3843-4375-80e3-15f7bb19073c" providerId="ADAL" clId="{5BF2EA46-6A3D-431D-8932-2775838311AF}" dt="2022-07-15T08:05:17.013" v="2717" actId="27803"/>
          <ac:grpSpMkLst>
            <pc:docMk/>
            <pc:sldMk cId="2126449839" sldId="261"/>
            <ac:grpSpMk id="106" creationId="{56CCE29E-FAB6-49E1-91F4-B709C088DFCD}"/>
          </ac:grpSpMkLst>
        </pc:grpChg>
        <pc:grpChg chg="add del mod">
          <ac:chgData name="Sofia Majse Samsøe Johansen" userId="018486ff-3843-4375-80e3-15f7bb19073c" providerId="ADAL" clId="{5BF2EA46-6A3D-431D-8932-2775838311AF}" dt="2022-07-15T08:15:58.618" v="2845" actId="478"/>
          <ac:grpSpMkLst>
            <pc:docMk/>
            <pc:sldMk cId="2126449839" sldId="261"/>
            <ac:grpSpMk id="132" creationId="{E1C805EC-BF42-4FD0-85D2-B6E9A5936E9F}"/>
          </ac:grpSpMkLst>
        </pc:grpChg>
        <pc:grpChg chg="mod">
          <ac:chgData name="Sofia Majse Samsøe Johansen" userId="018486ff-3843-4375-80e3-15f7bb19073c" providerId="ADAL" clId="{5BF2EA46-6A3D-431D-8932-2775838311AF}" dt="2022-07-15T08:05:17.013" v="2717" actId="27803"/>
          <ac:grpSpMkLst>
            <pc:docMk/>
            <pc:sldMk cId="2126449839" sldId="261"/>
            <ac:grpSpMk id="134" creationId="{8AF9611E-CBC7-4DCF-B5BE-C6ABCEE6C26C}"/>
          </ac:grpSpMkLst>
        </pc:grpChg>
        <pc:grpChg chg="del mod">
          <ac:chgData name="Sofia Majse Samsøe Johansen" userId="018486ff-3843-4375-80e3-15f7bb19073c" providerId="ADAL" clId="{5BF2EA46-6A3D-431D-8932-2775838311AF}" dt="2022-07-15T08:05:20.145" v="2718" actId="478"/>
          <ac:grpSpMkLst>
            <pc:docMk/>
            <pc:sldMk cId="2126449839" sldId="261"/>
            <ac:grpSpMk id="141" creationId="{A1C91FB7-B93C-4BF6-A760-FA75EFE0F0F4}"/>
          </ac:grpSpMkLst>
        </pc:grpChg>
        <pc:grpChg chg="mod">
          <ac:chgData name="Sofia Majse Samsøe Johansen" userId="018486ff-3843-4375-80e3-15f7bb19073c" providerId="ADAL" clId="{5BF2EA46-6A3D-431D-8932-2775838311AF}" dt="2022-07-15T08:05:17.013" v="2717" actId="27803"/>
          <ac:grpSpMkLst>
            <pc:docMk/>
            <pc:sldMk cId="2126449839" sldId="261"/>
            <ac:grpSpMk id="143" creationId="{28644CEC-4C96-4662-BE6F-F70E391E6FA5}"/>
          </ac:grpSpMkLst>
        </pc:grpChg>
        <pc:grpChg chg="mod">
          <ac:chgData name="Sofia Majse Samsøe Johansen" userId="018486ff-3843-4375-80e3-15f7bb19073c" providerId="ADAL" clId="{5BF2EA46-6A3D-431D-8932-2775838311AF}" dt="2022-07-15T08:08:03.103" v="2756" actId="1076"/>
          <ac:grpSpMkLst>
            <pc:docMk/>
            <pc:sldMk cId="2126449839" sldId="261"/>
            <ac:grpSpMk id="153" creationId="{3284E873-238B-4976-9163-E58B277B66F5}"/>
          </ac:grpSpMkLst>
        </pc:grpChg>
        <pc:graphicFrameChg chg="add mod">
          <ac:chgData name="Sofia Majse Samsøe Johansen" userId="018486ff-3843-4375-80e3-15f7bb19073c" providerId="ADAL" clId="{5BF2EA46-6A3D-431D-8932-2775838311AF}" dt="2022-07-15T07:50:19.804" v="2526"/>
          <ac:graphicFrameMkLst>
            <pc:docMk/>
            <pc:sldMk cId="2126449839" sldId="261"/>
            <ac:graphicFrameMk id="7" creationId="{398E51A2-2B65-476F-80A9-DD558C26B9FA}"/>
          </ac:graphicFrameMkLst>
        </pc:graphicFrameChg>
        <pc:picChg chg="add del mod">
          <ac:chgData name="Sofia Majse Samsøe Johansen" userId="018486ff-3843-4375-80e3-15f7bb19073c" providerId="ADAL" clId="{5BF2EA46-6A3D-431D-8932-2775838311AF}" dt="2022-07-15T08:01:17.706" v="2645" actId="27803"/>
          <ac:picMkLst>
            <pc:docMk/>
            <pc:sldMk cId="2126449839" sldId="261"/>
            <ac:picMk id="16" creationId="{BCF8296F-2D26-4948-9BAC-0120C1471771}"/>
          </ac:picMkLst>
        </pc:picChg>
        <pc:picChg chg="add del mod">
          <ac:chgData name="Sofia Majse Samsøe Johansen" userId="018486ff-3843-4375-80e3-15f7bb19073c" providerId="ADAL" clId="{5BF2EA46-6A3D-431D-8932-2775838311AF}" dt="2022-07-15T08:04:04.099" v="2696" actId="27803"/>
          <ac:picMkLst>
            <pc:docMk/>
            <pc:sldMk cId="2126449839" sldId="261"/>
            <ac:picMk id="18" creationId="{7CD01B1E-5093-4012-A6F9-6A21D3A0A3A9}"/>
          </ac:picMkLst>
        </pc:picChg>
        <pc:picChg chg="add del mod">
          <ac:chgData name="Sofia Majse Samsøe Johansen" userId="018486ff-3843-4375-80e3-15f7bb19073c" providerId="ADAL" clId="{5BF2EA46-6A3D-431D-8932-2775838311AF}" dt="2022-07-15T08:01:11.734" v="2644" actId="478"/>
          <ac:picMkLst>
            <pc:docMk/>
            <pc:sldMk cId="2126449839" sldId="261"/>
            <ac:picMk id="20" creationId="{7EFE9468-3DAB-471A-9E57-753FEFF4F263}"/>
          </ac:picMkLst>
        </pc:picChg>
        <pc:picChg chg="add del mod">
          <ac:chgData name="Sofia Majse Samsøe Johansen" userId="018486ff-3843-4375-80e3-15f7bb19073c" providerId="ADAL" clId="{5BF2EA46-6A3D-431D-8932-2775838311AF}" dt="2022-07-15T08:01:40.446" v="2650" actId="27803"/>
          <ac:picMkLst>
            <pc:docMk/>
            <pc:sldMk cId="2126449839" sldId="261"/>
            <ac:picMk id="22" creationId="{2C7DD29D-8511-4A47-A726-DFCCC7A519D3}"/>
          </ac:picMkLst>
        </pc:picChg>
        <pc:picChg chg="add del mod">
          <ac:chgData name="Sofia Majse Samsøe Johansen" userId="018486ff-3843-4375-80e3-15f7bb19073c" providerId="ADAL" clId="{5BF2EA46-6A3D-431D-8932-2775838311AF}" dt="2022-07-15T08:04:10.172" v="2698" actId="27803"/>
          <ac:picMkLst>
            <pc:docMk/>
            <pc:sldMk cId="2126449839" sldId="261"/>
            <ac:picMk id="24" creationId="{3741A502-2924-4E71-A01C-D2E628B0392D}"/>
          </ac:picMkLst>
        </pc:picChg>
        <pc:picChg chg="add del mod">
          <ac:chgData name="Sofia Majse Samsøe Johansen" userId="018486ff-3843-4375-80e3-15f7bb19073c" providerId="ADAL" clId="{5BF2EA46-6A3D-431D-8932-2775838311AF}" dt="2022-07-15T08:04:16.060" v="2700" actId="27803"/>
          <ac:picMkLst>
            <pc:docMk/>
            <pc:sldMk cId="2126449839" sldId="261"/>
            <ac:picMk id="26" creationId="{F334B112-90E3-4789-AC6C-F71293665081}"/>
          </ac:picMkLst>
        </pc:picChg>
        <pc:picChg chg="add del mod">
          <ac:chgData name="Sofia Majse Samsøe Johansen" userId="018486ff-3843-4375-80e3-15f7bb19073c" providerId="ADAL" clId="{5BF2EA46-6A3D-431D-8932-2775838311AF}" dt="2022-07-15T08:01:42.849" v="2651" actId="27803"/>
          <ac:picMkLst>
            <pc:docMk/>
            <pc:sldMk cId="2126449839" sldId="261"/>
            <ac:picMk id="28" creationId="{9BBF2510-D8F0-49B2-B82A-2852843B1CE0}"/>
          </ac:picMkLst>
        </pc:picChg>
        <pc:picChg chg="add del mod">
          <ac:chgData name="Sofia Majse Samsøe Johansen" userId="018486ff-3843-4375-80e3-15f7bb19073c" providerId="ADAL" clId="{5BF2EA46-6A3D-431D-8932-2775838311AF}" dt="2022-07-15T08:05:17.013" v="2717" actId="27803"/>
          <ac:picMkLst>
            <pc:docMk/>
            <pc:sldMk cId="2126449839" sldId="261"/>
            <ac:picMk id="30" creationId="{2A160853-9C73-42E6-84FF-E751981079DD}"/>
          </ac:picMkLst>
        </pc:picChg>
        <pc:picChg chg="add del mod">
          <ac:chgData name="Sofia Majse Samsøe Johansen" userId="018486ff-3843-4375-80e3-15f7bb19073c" providerId="ADAL" clId="{5BF2EA46-6A3D-431D-8932-2775838311AF}" dt="2022-07-15T08:07:51.610" v="2751" actId="27803"/>
          <ac:picMkLst>
            <pc:docMk/>
            <pc:sldMk cId="2126449839" sldId="261"/>
            <ac:picMk id="152" creationId="{147689B0-5933-456E-BF03-0CAC0711BCA7}"/>
          </ac:picMkLst>
        </pc:picChg>
        <pc:picChg chg="add mod">
          <ac:chgData name="Sofia Majse Samsøe Johansen" userId="018486ff-3843-4375-80e3-15f7bb19073c" providerId="ADAL" clId="{5BF2EA46-6A3D-431D-8932-2775838311AF}" dt="2022-07-15T08:16:39.916" v="2866" actId="1076"/>
          <ac:picMkLst>
            <pc:docMk/>
            <pc:sldMk cId="2126449839" sldId="261"/>
            <ac:picMk id="178" creationId="{E6FA8913-AF5F-4711-AFDD-F912468EF739}"/>
          </ac:picMkLst>
        </pc:picChg>
        <pc:cxnChg chg="add mod">
          <ac:chgData name="Sofia Majse Samsøe Johansen" userId="018486ff-3843-4375-80e3-15f7bb19073c" providerId="ADAL" clId="{5BF2EA46-6A3D-431D-8932-2775838311AF}" dt="2022-07-15T07:50:15.364" v="2525"/>
          <ac:cxnSpMkLst>
            <pc:docMk/>
            <pc:sldMk cId="2126449839" sldId="261"/>
            <ac:cxnSpMk id="6" creationId="{0E76FF01-98A5-4966-812D-921359B788CE}"/>
          </ac:cxnSpMkLst>
        </pc:cxnChg>
        <pc:cxnChg chg="add del mod">
          <ac:chgData name="Sofia Majse Samsøe Johansen" userId="018486ff-3843-4375-80e3-15f7bb19073c" providerId="ADAL" clId="{5BF2EA46-6A3D-431D-8932-2775838311AF}" dt="2022-07-15T08:16:06.479" v="2855" actId="478"/>
          <ac:cxnSpMkLst>
            <pc:docMk/>
            <pc:sldMk cId="2126449839" sldId="261"/>
            <ac:cxnSpMk id="161" creationId="{67EBED04-1075-48A9-ACA5-C5D0DA9E0891}"/>
          </ac:cxnSpMkLst>
        </pc:cxnChg>
        <pc:cxnChg chg="add del mod">
          <ac:chgData name="Sofia Majse Samsøe Johansen" userId="018486ff-3843-4375-80e3-15f7bb19073c" providerId="ADAL" clId="{5BF2EA46-6A3D-431D-8932-2775838311AF}" dt="2022-07-15T08:16:08.834" v="2856" actId="478"/>
          <ac:cxnSpMkLst>
            <pc:docMk/>
            <pc:sldMk cId="2126449839" sldId="261"/>
            <ac:cxnSpMk id="163" creationId="{A563F5F6-AD7A-46FE-805F-9D0D47D84825}"/>
          </ac:cxnSpMkLst>
        </pc:cxnChg>
        <pc:cxnChg chg="add del mod">
          <ac:chgData name="Sofia Majse Samsøe Johansen" userId="018486ff-3843-4375-80e3-15f7bb19073c" providerId="ADAL" clId="{5BF2EA46-6A3D-431D-8932-2775838311AF}" dt="2022-07-15T08:16:04.650" v="2853" actId="478"/>
          <ac:cxnSpMkLst>
            <pc:docMk/>
            <pc:sldMk cId="2126449839" sldId="261"/>
            <ac:cxnSpMk id="165" creationId="{3F9D3B63-F97D-44EB-BFE4-7BB9BB10FCF2}"/>
          </ac:cxnSpMkLst>
        </pc:cxnChg>
        <pc:cxnChg chg="add del mod">
          <ac:chgData name="Sofia Majse Samsøe Johansen" userId="018486ff-3843-4375-80e3-15f7bb19073c" providerId="ADAL" clId="{5BF2EA46-6A3D-431D-8932-2775838311AF}" dt="2022-07-15T08:16:04.057" v="2852" actId="478"/>
          <ac:cxnSpMkLst>
            <pc:docMk/>
            <pc:sldMk cId="2126449839" sldId="261"/>
            <ac:cxnSpMk id="167" creationId="{5BF49CB2-073E-4D4D-B608-D4AA3846138A}"/>
          </ac:cxnSpMkLst>
        </pc:cxnChg>
        <pc:cxnChg chg="add del mod">
          <ac:chgData name="Sofia Majse Samsøe Johansen" userId="018486ff-3843-4375-80e3-15f7bb19073c" providerId="ADAL" clId="{5BF2EA46-6A3D-431D-8932-2775838311AF}" dt="2022-07-15T08:16:03.218" v="2851" actId="478"/>
          <ac:cxnSpMkLst>
            <pc:docMk/>
            <pc:sldMk cId="2126449839" sldId="261"/>
            <ac:cxnSpMk id="168" creationId="{9DDF25C6-AABD-4409-A92D-81B9B3E0424E}"/>
          </ac:cxnSpMkLst>
        </pc:cxnChg>
        <pc:cxnChg chg="add del mod">
          <ac:chgData name="Sofia Majse Samsøe Johansen" userId="018486ff-3843-4375-80e3-15f7bb19073c" providerId="ADAL" clId="{5BF2EA46-6A3D-431D-8932-2775838311AF}" dt="2022-07-15T08:16:05.626" v="2854" actId="478"/>
          <ac:cxnSpMkLst>
            <pc:docMk/>
            <pc:sldMk cId="2126449839" sldId="261"/>
            <ac:cxnSpMk id="169" creationId="{35BA87C5-3AAD-4381-8FE1-9FC00C537A3D}"/>
          </ac:cxnSpMkLst>
        </pc:cxnChg>
        <pc:cxnChg chg="add del mod">
          <ac:chgData name="Sofia Majse Samsøe Johansen" userId="018486ff-3843-4375-80e3-15f7bb19073c" providerId="ADAL" clId="{5BF2EA46-6A3D-431D-8932-2775838311AF}" dt="2022-07-15T08:16:02.642" v="2850" actId="478"/>
          <ac:cxnSpMkLst>
            <pc:docMk/>
            <pc:sldMk cId="2126449839" sldId="261"/>
            <ac:cxnSpMk id="172" creationId="{37CCE02A-A7AF-4ED7-AFCF-E0EB66B06623}"/>
          </ac:cxnSpMkLst>
        </pc:cxnChg>
        <pc:cxnChg chg="add del mod">
          <ac:chgData name="Sofia Majse Samsøe Johansen" userId="018486ff-3843-4375-80e3-15f7bb19073c" providerId="ADAL" clId="{5BF2EA46-6A3D-431D-8932-2775838311AF}" dt="2022-07-15T08:16:01.951" v="2849" actId="478"/>
          <ac:cxnSpMkLst>
            <pc:docMk/>
            <pc:sldMk cId="2126449839" sldId="261"/>
            <ac:cxnSpMk id="173" creationId="{067164FE-3E57-449F-9E87-82B026BF5ABA}"/>
          </ac:cxnSpMkLst>
        </pc:cxnChg>
        <pc:cxnChg chg="add del mod">
          <ac:chgData name="Sofia Majse Samsøe Johansen" userId="018486ff-3843-4375-80e3-15f7bb19073c" providerId="ADAL" clId="{5BF2EA46-6A3D-431D-8932-2775838311AF}" dt="2022-07-15T08:16:00.912" v="2848" actId="478"/>
          <ac:cxnSpMkLst>
            <pc:docMk/>
            <pc:sldMk cId="2126449839" sldId="261"/>
            <ac:cxnSpMk id="175" creationId="{ABE93E3C-6F44-4A49-BE33-1006843BAA11}"/>
          </ac:cxnSpMkLst>
        </pc:cxnChg>
        <pc:cxnChg chg="add del mod">
          <ac:chgData name="Sofia Majse Samsøe Johansen" userId="018486ff-3843-4375-80e3-15f7bb19073c" providerId="ADAL" clId="{5BF2EA46-6A3D-431D-8932-2775838311AF}" dt="2022-07-15T08:16:00.359" v="2847" actId="478"/>
          <ac:cxnSpMkLst>
            <pc:docMk/>
            <pc:sldMk cId="2126449839" sldId="261"/>
            <ac:cxnSpMk id="176" creationId="{11902031-4C38-4081-B62A-98C89D603244}"/>
          </ac:cxnSpMkLst>
        </pc:cxnChg>
        <pc:cxnChg chg="add del mod">
          <ac:chgData name="Sofia Majse Samsøe Johansen" userId="018486ff-3843-4375-80e3-15f7bb19073c" providerId="ADAL" clId="{5BF2EA46-6A3D-431D-8932-2775838311AF}" dt="2022-07-15T08:15:59.770" v="2846" actId="478"/>
          <ac:cxnSpMkLst>
            <pc:docMk/>
            <pc:sldMk cId="2126449839" sldId="261"/>
            <ac:cxnSpMk id="177" creationId="{DBC67020-685B-4D8C-B558-A99EED3F9F39}"/>
          </ac:cxnSpMkLst>
        </pc:cxn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B0F12A-F9CB-4FD5-AE76-C217A5E4BC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da-DK"/>
          </a:p>
        </p:txBody>
      </p:sp>
      <p:sp>
        <p:nvSpPr>
          <p:cNvPr id="3" name="Subtitle 2">
            <a:extLst>
              <a:ext uri="{FF2B5EF4-FFF2-40B4-BE49-F238E27FC236}">
                <a16:creationId xmlns:a16="http://schemas.microsoft.com/office/drawing/2014/main" id="{3DAC60B0-5F3F-48DA-820E-43FF80A349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da-DK"/>
          </a:p>
        </p:txBody>
      </p:sp>
      <p:sp>
        <p:nvSpPr>
          <p:cNvPr id="4" name="Date Placeholder 3">
            <a:extLst>
              <a:ext uri="{FF2B5EF4-FFF2-40B4-BE49-F238E27FC236}">
                <a16:creationId xmlns:a16="http://schemas.microsoft.com/office/drawing/2014/main" id="{CF0489F5-0318-46C3-989D-1B4A26330B5A}"/>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7EC83AFF-93DE-4E8C-B223-370945D08E3F}"/>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1269676D-B10C-4CC6-AAEC-98C5846CD408}"/>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724551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24B3D-B3AE-48C3-A14E-4B12B0DDD254}"/>
              </a:ext>
            </a:extLst>
          </p:cNvPr>
          <p:cNvSpPr>
            <a:spLocks noGrp="1"/>
          </p:cNvSpPr>
          <p:nvPr>
            <p:ph type="title"/>
          </p:nvPr>
        </p:nvSpPr>
        <p:spPr/>
        <p:txBody>
          <a:bodyPr/>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4AB8C61A-68F1-4105-98C3-06E6287CCFB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A29A9FEE-813E-4882-A080-5A41590D64B2}"/>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CA477198-7661-4520-9414-010D1E9F9684}"/>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31BBAB2E-A007-43D0-AC7B-18B6B660CD8D}"/>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12741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1AE3D90-C3BF-4537-B667-30A97194553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da-DK"/>
          </a:p>
        </p:txBody>
      </p:sp>
      <p:sp>
        <p:nvSpPr>
          <p:cNvPr id="3" name="Vertical Text Placeholder 2">
            <a:extLst>
              <a:ext uri="{FF2B5EF4-FFF2-40B4-BE49-F238E27FC236}">
                <a16:creationId xmlns:a16="http://schemas.microsoft.com/office/drawing/2014/main" id="{F360D227-C46B-49B1-BAD5-8188667CF21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70764DA8-527E-4FA3-920E-195ACE6C6E63}"/>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A49CF1FD-FC0F-422C-9F2C-DCAF903E333C}"/>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BAE6E60F-079D-4AA9-AFE8-6F86CC168287}"/>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429594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D65A7-7656-4DE6-B8DA-A9703EA2F062}"/>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61943DF3-D1D9-4DCA-90E8-600A348C4DC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E2A59B49-B1E1-4BEC-B97F-DED6E067B628}"/>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9726400B-7225-44EB-8B83-20ED2D81C828}"/>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753D6314-F0B7-4D7C-BDC1-A9D3D07142FE}"/>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25838123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D9B7-B64E-448D-B622-9397973B216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da-DK"/>
          </a:p>
        </p:txBody>
      </p:sp>
      <p:sp>
        <p:nvSpPr>
          <p:cNvPr id="3" name="Text Placeholder 2">
            <a:extLst>
              <a:ext uri="{FF2B5EF4-FFF2-40B4-BE49-F238E27FC236}">
                <a16:creationId xmlns:a16="http://schemas.microsoft.com/office/drawing/2014/main" id="{773DACD0-2922-483D-9B2C-1BEC42D13CF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D9DC35B-9F1D-4ECA-A88A-84C9C727F60B}"/>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3E5F08A9-5B59-41F6-9949-32091F2882C6}"/>
              </a:ext>
            </a:extLst>
          </p:cNvPr>
          <p:cNvSpPr>
            <a:spLocks noGrp="1"/>
          </p:cNvSpPr>
          <p:nvPr>
            <p:ph type="ftr" sz="quarter" idx="11"/>
          </p:nvPr>
        </p:nvSpPr>
        <p:spPr/>
        <p:txBody>
          <a:bodyPr/>
          <a:lstStyle/>
          <a:p>
            <a:endParaRPr lang="da-DK"/>
          </a:p>
        </p:txBody>
      </p:sp>
      <p:sp>
        <p:nvSpPr>
          <p:cNvPr id="6" name="Slide Number Placeholder 5">
            <a:extLst>
              <a:ext uri="{FF2B5EF4-FFF2-40B4-BE49-F238E27FC236}">
                <a16:creationId xmlns:a16="http://schemas.microsoft.com/office/drawing/2014/main" id="{09C4865F-0432-47E6-B287-420461836645}"/>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389519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A57A1-3CA0-424E-A258-D1A2BE00B499}"/>
              </a:ext>
            </a:extLst>
          </p:cNvPr>
          <p:cNvSpPr>
            <a:spLocks noGrp="1"/>
          </p:cNvSpPr>
          <p:nvPr>
            <p:ph type="title"/>
          </p:nvPr>
        </p:nvSpPr>
        <p:spPr/>
        <p:txBody>
          <a:bodyPr/>
          <a:lstStyle/>
          <a:p>
            <a:r>
              <a:rPr lang="en-US"/>
              <a:t>Click to edit Master title style</a:t>
            </a:r>
            <a:endParaRPr lang="da-DK"/>
          </a:p>
        </p:txBody>
      </p:sp>
      <p:sp>
        <p:nvSpPr>
          <p:cNvPr id="3" name="Content Placeholder 2">
            <a:extLst>
              <a:ext uri="{FF2B5EF4-FFF2-40B4-BE49-F238E27FC236}">
                <a16:creationId xmlns:a16="http://schemas.microsoft.com/office/drawing/2014/main" id="{DFB8F59B-9AF9-459A-99ED-2C72CACC56D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Content Placeholder 3">
            <a:extLst>
              <a:ext uri="{FF2B5EF4-FFF2-40B4-BE49-F238E27FC236}">
                <a16:creationId xmlns:a16="http://schemas.microsoft.com/office/drawing/2014/main" id="{79C907F3-DA14-45B3-B9A3-DA2FF8B12D6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Date Placeholder 4">
            <a:extLst>
              <a:ext uri="{FF2B5EF4-FFF2-40B4-BE49-F238E27FC236}">
                <a16:creationId xmlns:a16="http://schemas.microsoft.com/office/drawing/2014/main" id="{90A1E0A6-6D9B-4D75-BB83-79FF6F490934}"/>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6" name="Footer Placeholder 5">
            <a:extLst>
              <a:ext uri="{FF2B5EF4-FFF2-40B4-BE49-F238E27FC236}">
                <a16:creationId xmlns:a16="http://schemas.microsoft.com/office/drawing/2014/main" id="{E6E9C5DB-4C87-4754-B9FF-834F947D6A5B}"/>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0C1758AD-74B4-444D-9099-63B505CA6026}"/>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15191605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C76A6-EA38-4AB5-A338-590237863C45}"/>
              </a:ext>
            </a:extLst>
          </p:cNvPr>
          <p:cNvSpPr>
            <a:spLocks noGrp="1"/>
          </p:cNvSpPr>
          <p:nvPr>
            <p:ph type="title"/>
          </p:nvPr>
        </p:nvSpPr>
        <p:spPr>
          <a:xfrm>
            <a:off x="839788" y="365125"/>
            <a:ext cx="10515600" cy="1325563"/>
          </a:xfrm>
        </p:spPr>
        <p:txBody>
          <a:bodyPr/>
          <a:lstStyle/>
          <a:p>
            <a:r>
              <a:rPr lang="en-US"/>
              <a:t>Click to edit Master title style</a:t>
            </a:r>
            <a:endParaRPr lang="da-DK"/>
          </a:p>
        </p:txBody>
      </p:sp>
      <p:sp>
        <p:nvSpPr>
          <p:cNvPr id="3" name="Text Placeholder 2">
            <a:extLst>
              <a:ext uri="{FF2B5EF4-FFF2-40B4-BE49-F238E27FC236}">
                <a16:creationId xmlns:a16="http://schemas.microsoft.com/office/drawing/2014/main" id="{E28816B8-7408-4A43-97A1-19F8422E03B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91AB61-E8DC-436E-B0DC-FF342AEE859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5" name="Text Placeholder 4">
            <a:extLst>
              <a:ext uri="{FF2B5EF4-FFF2-40B4-BE49-F238E27FC236}">
                <a16:creationId xmlns:a16="http://schemas.microsoft.com/office/drawing/2014/main" id="{4103A450-5EC9-4F77-95B9-2373895BDF6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895771-953E-44F4-8D13-CAE71E966BE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7" name="Date Placeholder 6">
            <a:extLst>
              <a:ext uri="{FF2B5EF4-FFF2-40B4-BE49-F238E27FC236}">
                <a16:creationId xmlns:a16="http://schemas.microsoft.com/office/drawing/2014/main" id="{8051B43E-278A-45B4-A891-4761EC199F54}"/>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8" name="Footer Placeholder 7">
            <a:extLst>
              <a:ext uri="{FF2B5EF4-FFF2-40B4-BE49-F238E27FC236}">
                <a16:creationId xmlns:a16="http://schemas.microsoft.com/office/drawing/2014/main" id="{D64C5608-0E63-456E-8C21-4E21126F88A3}"/>
              </a:ext>
            </a:extLst>
          </p:cNvPr>
          <p:cNvSpPr>
            <a:spLocks noGrp="1"/>
          </p:cNvSpPr>
          <p:nvPr>
            <p:ph type="ftr" sz="quarter" idx="11"/>
          </p:nvPr>
        </p:nvSpPr>
        <p:spPr/>
        <p:txBody>
          <a:bodyPr/>
          <a:lstStyle/>
          <a:p>
            <a:endParaRPr lang="da-DK"/>
          </a:p>
        </p:txBody>
      </p:sp>
      <p:sp>
        <p:nvSpPr>
          <p:cNvPr id="9" name="Slide Number Placeholder 8">
            <a:extLst>
              <a:ext uri="{FF2B5EF4-FFF2-40B4-BE49-F238E27FC236}">
                <a16:creationId xmlns:a16="http://schemas.microsoft.com/office/drawing/2014/main" id="{E38AFC71-3314-4DAC-A207-B39ECB344598}"/>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2425743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CE50F-C22E-486A-A62A-E20363BE8861}"/>
              </a:ext>
            </a:extLst>
          </p:cNvPr>
          <p:cNvSpPr>
            <a:spLocks noGrp="1"/>
          </p:cNvSpPr>
          <p:nvPr>
            <p:ph type="title"/>
          </p:nvPr>
        </p:nvSpPr>
        <p:spPr/>
        <p:txBody>
          <a:bodyPr/>
          <a:lstStyle/>
          <a:p>
            <a:r>
              <a:rPr lang="en-US"/>
              <a:t>Click to edit Master title style</a:t>
            </a:r>
            <a:endParaRPr lang="da-DK"/>
          </a:p>
        </p:txBody>
      </p:sp>
      <p:sp>
        <p:nvSpPr>
          <p:cNvPr id="3" name="Date Placeholder 2">
            <a:extLst>
              <a:ext uri="{FF2B5EF4-FFF2-40B4-BE49-F238E27FC236}">
                <a16:creationId xmlns:a16="http://schemas.microsoft.com/office/drawing/2014/main" id="{45DD6C19-3EDE-4307-87C5-BCCFAA470534}"/>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4" name="Footer Placeholder 3">
            <a:extLst>
              <a:ext uri="{FF2B5EF4-FFF2-40B4-BE49-F238E27FC236}">
                <a16:creationId xmlns:a16="http://schemas.microsoft.com/office/drawing/2014/main" id="{44FD940E-CABE-450F-BF7E-C0C92AABCC68}"/>
              </a:ext>
            </a:extLst>
          </p:cNvPr>
          <p:cNvSpPr>
            <a:spLocks noGrp="1"/>
          </p:cNvSpPr>
          <p:nvPr>
            <p:ph type="ftr" sz="quarter" idx="11"/>
          </p:nvPr>
        </p:nvSpPr>
        <p:spPr/>
        <p:txBody>
          <a:bodyPr/>
          <a:lstStyle/>
          <a:p>
            <a:endParaRPr lang="da-DK"/>
          </a:p>
        </p:txBody>
      </p:sp>
      <p:sp>
        <p:nvSpPr>
          <p:cNvPr id="5" name="Slide Number Placeholder 4">
            <a:extLst>
              <a:ext uri="{FF2B5EF4-FFF2-40B4-BE49-F238E27FC236}">
                <a16:creationId xmlns:a16="http://schemas.microsoft.com/office/drawing/2014/main" id="{24523F29-8436-47DF-BD63-7827E2739A85}"/>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188146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450D0-B988-4A7C-8A76-1154F80E706E}"/>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3" name="Footer Placeholder 2">
            <a:extLst>
              <a:ext uri="{FF2B5EF4-FFF2-40B4-BE49-F238E27FC236}">
                <a16:creationId xmlns:a16="http://schemas.microsoft.com/office/drawing/2014/main" id="{8E116BF9-9067-4E41-8B3D-3D1BA86BA299}"/>
              </a:ext>
            </a:extLst>
          </p:cNvPr>
          <p:cNvSpPr>
            <a:spLocks noGrp="1"/>
          </p:cNvSpPr>
          <p:nvPr>
            <p:ph type="ftr" sz="quarter" idx="11"/>
          </p:nvPr>
        </p:nvSpPr>
        <p:spPr/>
        <p:txBody>
          <a:bodyPr/>
          <a:lstStyle/>
          <a:p>
            <a:endParaRPr lang="da-DK"/>
          </a:p>
        </p:txBody>
      </p:sp>
      <p:sp>
        <p:nvSpPr>
          <p:cNvPr id="4" name="Slide Number Placeholder 3">
            <a:extLst>
              <a:ext uri="{FF2B5EF4-FFF2-40B4-BE49-F238E27FC236}">
                <a16:creationId xmlns:a16="http://schemas.microsoft.com/office/drawing/2014/main" id="{4B1A0F79-F5DA-48E3-A9AA-7B9C0EB9EAEC}"/>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2589126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07EC7C-57A5-4E68-9062-79844296D0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Content Placeholder 2">
            <a:extLst>
              <a:ext uri="{FF2B5EF4-FFF2-40B4-BE49-F238E27FC236}">
                <a16:creationId xmlns:a16="http://schemas.microsoft.com/office/drawing/2014/main" id="{46100F93-E6AD-404F-AD45-CEDEBCDA87D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Text Placeholder 3">
            <a:extLst>
              <a:ext uri="{FF2B5EF4-FFF2-40B4-BE49-F238E27FC236}">
                <a16:creationId xmlns:a16="http://schemas.microsoft.com/office/drawing/2014/main" id="{4B64259C-C38F-46FD-8783-5757AB3053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258EA1-BD0A-45A0-85C5-95EC5249D2E7}"/>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6" name="Footer Placeholder 5">
            <a:extLst>
              <a:ext uri="{FF2B5EF4-FFF2-40B4-BE49-F238E27FC236}">
                <a16:creationId xmlns:a16="http://schemas.microsoft.com/office/drawing/2014/main" id="{A2CDF497-AFE4-4E87-BE2C-DE9F4797B391}"/>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975B1F9F-5E28-43A6-B275-1E5B98CBD3BC}"/>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3069435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14EAD-E170-445C-9325-2D97183CBC4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da-DK"/>
          </a:p>
        </p:txBody>
      </p:sp>
      <p:sp>
        <p:nvSpPr>
          <p:cNvPr id="3" name="Picture Placeholder 2">
            <a:extLst>
              <a:ext uri="{FF2B5EF4-FFF2-40B4-BE49-F238E27FC236}">
                <a16:creationId xmlns:a16="http://schemas.microsoft.com/office/drawing/2014/main" id="{A7F81E4F-43D8-450D-A273-D3159E7920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Text Placeholder 3">
            <a:extLst>
              <a:ext uri="{FF2B5EF4-FFF2-40B4-BE49-F238E27FC236}">
                <a16:creationId xmlns:a16="http://schemas.microsoft.com/office/drawing/2014/main" id="{B1C5AD7E-92F2-4EDC-8BB2-2779E8F384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40ED50-6966-4FE7-AC21-84E5C0AE4533}"/>
              </a:ext>
            </a:extLst>
          </p:cNvPr>
          <p:cNvSpPr>
            <a:spLocks noGrp="1"/>
          </p:cNvSpPr>
          <p:nvPr>
            <p:ph type="dt" sz="half" idx="10"/>
          </p:nvPr>
        </p:nvSpPr>
        <p:spPr/>
        <p:txBody>
          <a:bodyPr/>
          <a:lstStyle/>
          <a:p>
            <a:fld id="{C46B41FA-1A5E-4B8E-AF91-4596BBE6BFB8}" type="datetimeFigureOut">
              <a:rPr lang="da-DK" smtClean="0"/>
              <a:t>26-07-2022</a:t>
            </a:fld>
            <a:endParaRPr lang="da-DK"/>
          </a:p>
        </p:txBody>
      </p:sp>
      <p:sp>
        <p:nvSpPr>
          <p:cNvPr id="6" name="Footer Placeholder 5">
            <a:extLst>
              <a:ext uri="{FF2B5EF4-FFF2-40B4-BE49-F238E27FC236}">
                <a16:creationId xmlns:a16="http://schemas.microsoft.com/office/drawing/2014/main" id="{C3A7050E-5F64-4E8F-B577-256756956C57}"/>
              </a:ext>
            </a:extLst>
          </p:cNvPr>
          <p:cNvSpPr>
            <a:spLocks noGrp="1"/>
          </p:cNvSpPr>
          <p:nvPr>
            <p:ph type="ftr" sz="quarter" idx="11"/>
          </p:nvPr>
        </p:nvSpPr>
        <p:spPr/>
        <p:txBody>
          <a:bodyPr/>
          <a:lstStyle/>
          <a:p>
            <a:endParaRPr lang="da-DK"/>
          </a:p>
        </p:txBody>
      </p:sp>
      <p:sp>
        <p:nvSpPr>
          <p:cNvPr id="7" name="Slide Number Placeholder 6">
            <a:extLst>
              <a:ext uri="{FF2B5EF4-FFF2-40B4-BE49-F238E27FC236}">
                <a16:creationId xmlns:a16="http://schemas.microsoft.com/office/drawing/2014/main" id="{6B2CEB00-B030-4DE7-BCB9-395490EC5C22}"/>
              </a:ext>
            </a:extLst>
          </p:cNvPr>
          <p:cNvSpPr>
            <a:spLocks noGrp="1"/>
          </p:cNvSpPr>
          <p:nvPr>
            <p:ph type="sldNum" sz="quarter" idx="12"/>
          </p:nvPr>
        </p:nvSpPr>
        <p:spPr/>
        <p:txBody>
          <a:bodyPr/>
          <a:lstStyle/>
          <a:p>
            <a:fld id="{CA726F95-AA4B-4740-97AC-F861B2715D3A}" type="slidenum">
              <a:rPr lang="da-DK" smtClean="0"/>
              <a:t>‹#›</a:t>
            </a:fld>
            <a:endParaRPr lang="da-DK"/>
          </a:p>
        </p:txBody>
      </p:sp>
    </p:spTree>
    <p:extLst>
      <p:ext uri="{BB962C8B-B14F-4D97-AF65-F5344CB8AC3E}">
        <p14:creationId xmlns:p14="http://schemas.microsoft.com/office/powerpoint/2010/main" val="3357974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CB030C-1866-4419-A159-5E5C0E194F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da-DK"/>
          </a:p>
        </p:txBody>
      </p:sp>
      <p:sp>
        <p:nvSpPr>
          <p:cNvPr id="3" name="Text Placeholder 2">
            <a:extLst>
              <a:ext uri="{FF2B5EF4-FFF2-40B4-BE49-F238E27FC236}">
                <a16:creationId xmlns:a16="http://schemas.microsoft.com/office/drawing/2014/main" id="{A491FA2E-A266-4FF6-8CD1-B45BF1A4D45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4" name="Date Placeholder 3">
            <a:extLst>
              <a:ext uri="{FF2B5EF4-FFF2-40B4-BE49-F238E27FC236}">
                <a16:creationId xmlns:a16="http://schemas.microsoft.com/office/drawing/2014/main" id="{4B89F3C6-84C2-44D7-A31D-7C5D47A6200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6B41FA-1A5E-4B8E-AF91-4596BBE6BFB8}" type="datetimeFigureOut">
              <a:rPr lang="da-DK" smtClean="0"/>
              <a:t>26-07-2022</a:t>
            </a:fld>
            <a:endParaRPr lang="da-DK"/>
          </a:p>
        </p:txBody>
      </p:sp>
      <p:sp>
        <p:nvSpPr>
          <p:cNvPr id="5" name="Footer Placeholder 4">
            <a:extLst>
              <a:ext uri="{FF2B5EF4-FFF2-40B4-BE49-F238E27FC236}">
                <a16:creationId xmlns:a16="http://schemas.microsoft.com/office/drawing/2014/main" id="{4E8151F6-1359-43E1-ADB3-9105F75048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Slide Number Placeholder 5">
            <a:extLst>
              <a:ext uri="{FF2B5EF4-FFF2-40B4-BE49-F238E27FC236}">
                <a16:creationId xmlns:a16="http://schemas.microsoft.com/office/drawing/2014/main" id="{123A8B44-9A05-4A87-BF99-9F68A9C217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726F95-AA4B-4740-97AC-F861B2715D3A}" type="slidenum">
              <a:rPr lang="da-DK" smtClean="0"/>
              <a:t>‹#›</a:t>
            </a:fld>
            <a:endParaRPr lang="da-DK"/>
          </a:p>
        </p:txBody>
      </p:sp>
    </p:spTree>
    <p:extLst>
      <p:ext uri="{BB962C8B-B14F-4D97-AF65-F5344CB8AC3E}">
        <p14:creationId xmlns:p14="http://schemas.microsoft.com/office/powerpoint/2010/main" val="14876073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3.sv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7.svg"/></Relationships>
</file>

<file path=ppt/slides/_rels/slide5.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15.sv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lum/>
          </a:blip>
          <a:srcRect/>
          <a:tile tx="0" ty="0" sx="100000" sy="100000" flip="none" algn="tl"/>
        </a:blipFill>
        <a:effectLst/>
      </p:bgPr>
    </p:bg>
    <p:spTree>
      <p:nvGrpSpPr>
        <p:cNvPr id="1" name=""/>
        <p:cNvGrpSpPr/>
        <p:nvPr/>
      </p:nvGrpSpPr>
      <p:grpSpPr>
        <a:xfrm>
          <a:off x="0" y="0"/>
          <a:ext cx="0" cy="0"/>
          <a:chOff x="0" y="0"/>
          <a:chExt cx="0" cy="0"/>
        </a:xfrm>
      </p:grpSpPr>
      <p:grpSp>
        <p:nvGrpSpPr>
          <p:cNvPr id="507" name="Graphic 427" descr="Scissors, pen and a highlighter">
            <a:extLst>
              <a:ext uri="{FF2B5EF4-FFF2-40B4-BE49-F238E27FC236}">
                <a16:creationId xmlns:a16="http://schemas.microsoft.com/office/drawing/2014/main" id="{D14FEF55-98D3-4283-B7E1-C11D22803559}"/>
              </a:ext>
            </a:extLst>
          </p:cNvPr>
          <p:cNvGrpSpPr/>
          <p:nvPr/>
        </p:nvGrpSpPr>
        <p:grpSpPr>
          <a:xfrm rot="20721635">
            <a:off x="10886824" y="4125875"/>
            <a:ext cx="563372" cy="725937"/>
            <a:chOff x="10935726" y="4090870"/>
            <a:chExt cx="561992" cy="683574"/>
          </a:xfrm>
          <a:effectLst>
            <a:outerShdw blurRad="50800" dist="38100" dir="2700000" algn="tl" rotWithShape="0">
              <a:prstClr val="black">
                <a:alpha val="40000"/>
              </a:prstClr>
            </a:outerShdw>
          </a:effectLst>
        </p:grpSpPr>
        <p:sp>
          <p:nvSpPr>
            <p:cNvPr id="508" name="Freeform: Shape 507">
              <a:extLst>
                <a:ext uri="{FF2B5EF4-FFF2-40B4-BE49-F238E27FC236}">
                  <a16:creationId xmlns:a16="http://schemas.microsoft.com/office/drawing/2014/main" id="{515BC6EE-79CE-4CF2-BC51-090A4CDB11BF}"/>
                </a:ext>
              </a:extLst>
            </p:cNvPr>
            <p:cNvSpPr/>
            <p:nvPr/>
          </p:nvSpPr>
          <p:spPr>
            <a:xfrm>
              <a:off x="10935726" y="4090870"/>
              <a:ext cx="561992" cy="683574"/>
            </a:xfrm>
            <a:custGeom>
              <a:avLst/>
              <a:gdLst>
                <a:gd name="connsiteX0" fmla="*/ 502202 w 561992"/>
                <a:gd name="connsiteY0" fmla="*/ 65624 h 683574"/>
                <a:gd name="connsiteX1" fmla="*/ 427869 w 561992"/>
                <a:gd name="connsiteY1" fmla="*/ 0 h 683574"/>
                <a:gd name="connsiteX2" fmla="*/ 148104 w 561992"/>
                <a:gd name="connsiteY2" fmla="*/ 0 h 683574"/>
                <a:gd name="connsiteX3" fmla="*/ 73771 w 561992"/>
                <a:gd name="connsiteY3" fmla="*/ 65624 h 683574"/>
                <a:gd name="connsiteX4" fmla="*/ 0 w 561992"/>
                <a:gd name="connsiteY4" fmla="*/ 599103 h 683574"/>
                <a:gd name="connsiteX5" fmla="*/ 203709 w 561992"/>
                <a:gd name="connsiteY5" fmla="*/ 599299 h 683574"/>
                <a:gd name="connsiteX6" fmla="*/ 246419 w 561992"/>
                <a:gd name="connsiteY6" fmla="*/ 673567 h 683574"/>
                <a:gd name="connsiteX7" fmla="*/ 372264 w 561992"/>
                <a:gd name="connsiteY7" fmla="*/ 599299 h 683574"/>
                <a:gd name="connsiteX8" fmla="*/ 561993 w 561992"/>
                <a:gd name="connsiteY8" fmla="*/ 599103 h 683574"/>
                <a:gd name="connsiteX9" fmla="*/ 502202 w 561992"/>
                <a:gd name="connsiteY9" fmla="*/ 65624 h 6835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61992" h="683574">
                  <a:moveTo>
                    <a:pt x="502202" y="65624"/>
                  </a:moveTo>
                  <a:cubicBezTo>
                    <a:pt x="497510" y="28130"/>
                    <a:pt x="465644" y="0"/>
                    <a:pt x="427869" y="0"/>
                  </a:cubicBezTo>
                  <a:lnTo>
                    <a:pt x="148104" y="0"/>
                  </a:lnTo>
                  <a:cubicBezTo>
                    <a:pt x="110329" y="0"/>
                    <a:pt x="78453" y="28130"/>
                    <a:pt x="73771" y="65624"/>
                  </a:cubicBezTo>
                  <a:lnTo>
                    <a:pt x="0" y="599103"/>
                  </a:lnTo>
                  <a:lnTo>
                    <a:pt x="203709" y="599299"/>
                  </a:lnTo>
                  <a:cubicBezTo>
                    <a:pt x="202304" y="630248"/>
                    <a:pt x="218579" y="659979"/>
                    <a:pt x="246419" y="673567"/>
                  </a:cubicBezTo>
                  <a:cubicBezTo>
                    <a:pt x="309768" y="704506"/>
                    <a:pt x="372264" y="659202"/>
                    <a:pt x="372264" y="599299"/>
                  </a:cubicBezTo>
                  <a:cubicBezTo>
                    <a:pt x="372264" y="599224"/>
                    <a:pt x="561993" y="599103"/>
                    <a:pt x="561993" y="599103"/>
                  </a:cubicBezTo>
                  <a:lnTo>
                    <a:pt x="502202" y="65624"/>
                  </a:lnTo>
                  <a:close/>
                </a:path>
              </a:pathLst>
            </a:custGeom>
            <a:solidFill>
              <a:srgbClr val="4B4B4A"/>
            </a:solidFill>
            <a:ln w="9346" cap="flat">
              <a:noFill/>
              <a:prstDash val="solid"/>
              <a:miter/>
            </a:ln>
          </p:spPr>
          <p:txBody>
            <a:bodyPr rtlCol="0" anchor="ctr"/>
            <a:lstStyle/>
            <a:p>
              <a:endParaRPr lang="da-DK" dirty="0"/>
            </a:p>
          </p:txBody>
        </p:sp>
        <p:sp>
          <p:nvSpPr>
            <p:cNvPr id="509" name="Freeform: Shape 508">
              <a:extLst>
                <a:ext uri="{FF2B5EF4-FFF2-40B4-BE49-F238E27FC236}">
                  <a16:creationId xmlns:a16="http://schemas.microsoft.com/office/drawing/2014/main" id="{C8EF967B-F04F-4323-ABD5-30A74593B6E1}"/>
                </a:ext>
              </a:extLst>
            </p:cNvPr>
            <p:cNvSpPr/>
            <p:nvPr/>
          </p:nvSpPr>
          <p:spPr>
            <a:xfrm>
              <a:off x="11174448" y="4175148"/>
              <a:ext cx="93641" cy="412024"/>
            </a:xfrm>
            <a:custGeom>
              <a:avLst/>
              <a:gdLst>
                <a:gd name="connsiteX0" fmla="*/ 46821 w 93641"/>
                <a:gd name="connsiteY0" fmla="*/ 412025 h 412024"/>
                <a:gd name="connsiteX1" fmla="*/ 46821 w 93641"/>
                <a:gd name="connsiteY1" fmla="*/ 412025 h 412024"/>
                <a:gd name="connsiteX2" fmla="*/ 0 w 93641"/>
                <a:gd name="connsiteY2" fmla="*/ 365204 h 412024"/>
                <a:gd name="connsiteX3" fmla="*/ 0 w 93641"/>
                <a:gd name="connsiteY3" fmla="*/ 46821 h 412024"/>
                <a:gd name="connsiteX4" fmla="*/ 46821 w 93641"/>
                <a:gd name="connsiteY4" fmla="*/ 0 h 412024"/>
                <a:gd name="connsiteX5" fmla="*/ 46821 w 93641"/>
                <a:gd name="connsiteY5" fmla="*/ 0 h 412024"/>
                <a:gd name="connsiteX6" fmla="*/ 93642 w 93641"/>
                <a:gd name="connsiteY6" fmla="*/ 46821 h 412024"/>
                <a:gd name="connsiteX7" fmla="*/ 93642 w 93641"/>
                <a:gd name="connsiteY7" fmla="*/ 365204 h 412024"/>
                <a:gd name="connsiteX8" fmla="*/ 46821 w 93641"/>
                <a:gd name="connsiteY8" fmla="*/ 412025 h 412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3641" h="412024">
                  <a:moveTo>
                    <a:pt x="46821" y="412025"/>
                  </a:moveTo>
                  <a:lnTo>
                    <a:pt x="46821" y="412025"/>
                  </a:lnTo>
                  <a:cubicBezTo>
                    <a:pt x="20966" y="412025"/>
                    <a:pt x="0" y="391058"/>
                    <a:pt x="0" y="365204"/>
                  </a:cubicBezTo>
                  <a:lnTo>
                    <a:pt x="0" y="46821"/>
                  </a:lnTo>
                  <a:cubicBezTo>
                    <a:pt x="0" y="20966"/>
                    <a:pt x="20966" y="0"/>
                    <a:pt x="46821" y="0"/>
                  </a:cubicBezTo>
                  <a:lnTo>
                    <a:pt x="46821" y="0"/>
                  </a:lnTo>
                  <a:cubicBezTo>
                    <a:pt x="72675" y="0"/>
                    <a:pt x="93642" y="20966"/>
                    <a:pt x="93642" y="46821"/>
                  </a:cubicBezTo>
                  <a:lnTo>
                    <a:pt x="93642" y="365204"/>
                  </a:lnTo>
                  <a:cubicBezTo>
                    <a:pt x="93642" y="391058"/>
                    <a:pt x="72675" y="412025"/>
                    <a:pt x="46821" y="412025"/>
                  </a:cubicBezTo>
                  <a:close/>
                </a:path>
              </a:pathLst>
            </a:custGeom>
            <a:solidFill>
              <a:srgbClr val="2F2F2F"/>
            </a:solidFill>
            <a:ln w="9346" cap="flat">
              <a:noFill/>
              <a:prstDash val="solid"/>
              <a:miter/>
            </a:ln>
          </p:spPr>
          <p:txBody>
            <a:bodyPr rtlCol="0" anchor="ctr"/>
            <a:lstStyle/>
            <a:p>
              <a:endParaRPr lang="da-DK"/>
            </a:p>
          </p:txBody>
        </p:sp>
      </p:grpSp>
      <p:grpSp>
        <p:nvGrpSpPr>
          <p:cNvPr id="162" name="Graphic 4" descr="Open book with table lamp, books, pen and pencil">
            <a:extLst>
              <a:ext uri="{FF2B5EF4-FFF2-40B4-BE49-F238E27FC236}">
                <a16:creationId xmlns:a16="http://schemas.microsoft.com/office/drawing/2014/main" id="{CA05341B-D43F-40C5-96F9-F97F6CB4B157}"/>
              </a:ext>
            </a:extLst>
          </p:cNvPr>
          <p:cNvGrpSpPr/>
          <p:nvPr/>
        </p:nvGrpSpPr>
        <p:grpSpPr>
          <a:xfrm rot="19298536">
            <a:off x="-1383955" y="-882329"/>
            <a:ext cx="4485068" cy="3586744"/>
            <a:chOff x="8635553" y="4934726"/>
            <a:chExt cx="2643187" cy="1822699"/>
          </a:xfrm>
          <a:effectLst>
            <a:outerShdw blurRad="50800" dist="38100" dir="2700000" algn="tl" rotWithShape="0">
              <a:prstClr val="black">
                <a:alpha val="40000"/>
              </a:prstClr>
            </a:outerShdw>
          </a:effectLst>
        </p:grpSpPr>
        <p:grpSp>
          <p:nvGrpSpPr>
            <p:cNvPr id="163" name="Graphic 4" descr="Open book with table lamp, books, pen and pencil">
              <a:extLst>
                <a:ext uri="{FF2B5EF4-FFF2-40B4-BE49-F238E27FC236}">
                  <a16:creationId xmlns:a16="http://schemas.microsoft.com/office/drawing/2014/main" id="{11D7D383-287E-40B9-9C94-D18B7175253D}"/>
                </a:ext>
              </a:extLst>
            </p:cNvPr>
            <p:cNvGrpSpPr/>
            <p:nvPr/>
          </p:nvGrpSpPr>
          <p:grpSpPr>
            <a:xfrm>
              <a:off x="8635553" y="5000463"/>
              <a:ext cx="2643187" cy="1714500"/>
              <a:chOff x="8635553" y="5000463"/>
              <a:chExt cx="2643187" cy="1714500"/>
            </a:xfrm>
          </p:grpSpPr>
          <p:sp>
            <p:nvSpPr>
              <p:cNvPr id="164" name="Freeform: Shape 163">
                <a:extLst>
                  <a:ext uri="{FF2B5EF4-FFF2-40B4-BE49-F238E27FC236}">
                    <a16:creationId xmlns:a16="http://schemas.microsoft.com/office/drawing/2014/main" id="{9A9D88B1-5242-4F0E-A2DC-0464049D1FA8}"/>
                  </a:ext>
                </a:extLst>
              </p:cNvPr>
              <p:cNvSpPr/>
              <p:nvPr/>
            </p:nvSpPr>
            <p:spPr>
              <a:xfrm>
                <a:off x="8635553" y="5000463"/>
                <a:ext cx="2643187" cy="1714500"/>
              </a:xfrm>
              <a:custGeom>
                <a:avLst/>
                <a:gdLst>
                  <a:gd name="connsiteX0" fmla="*/ 2600325 w 2643187"/>
                  <a:gd name="connsiteY0" fmla="*/ 0 h 1714500"/>
                  <a:gd name="connsiteX1" fmla="*/ 42863 w 2643187"/>
                  <a:gd name="connsiteY1" fmla="*/ 0 h 1714500"/>
                  <a:gd name="connsiteX2" fmla="*/ 0 w 2643187"/>
                  <a:gd name="connsiteY2" fmla="*/ 42863 h 1714500"/>
                  <a:gd name="connsiteX3" fmla="*/ 0 w 2643187"/>
                  <a:gd name="connsiteY3" fmla="*/ 1671638 h 1714500"/>
                  <a:gd name="connsiteX4" fmla="*/ 42863 w 2643187"/>
                  <a:gd name="connsiteY4" fmla="*/ 1714500 h 1714500"/>
                  <a:gd name="connsiteX5" fmla="*/ 2600325 w 2643187"/>
                  <a:gd name="connsiteY5" fmla="*/ 1714500 h 1714500"/>
                  <a:gd name="connsiteX6" fmla="*/ 2643188 w 2643187"/>
                  <a:gd name="connsiteY6" fmla="*/ 1671638 h 1714500"/>
                  <a:gd name="connsiteX7" fmla="*/ 2643188 w 2643187"/>
                  <a:gd name="connsiteY7" fmla="*/ 42863 h 1714500"/>
                  <a:gd name="connsiteX8" fmla="*/ 2600325 w 2643187"/>
                  <a:gd name="connsiteY8" fmla="*/ 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643187" h="1714500">
                    <a:moveTo>
                      <a:pt x="2600325" y="0"/>
                    </a:moveTo>
                    <a:lnTo>
                      <a:pt x="42863" y="0"/>
                    </a:lnTo>
                    <a:cubicBezTo>
                      <a:pt x="19188" y="0"/>
                      <a:pt x="0" y="19188"/>
                      <a:pt x="0" y="42863"/>
                    </a:cubicBezTo>
                    <a:lnTo>
                      <a:pt x="0" y="1671638"/>
                    </a:lnTo>
                    <a:cubicBezTo>
                      <a:pt x="0" y="1695312"/>
                      <a:pt x="19188" y="1714500"/>
                      <a:pt x="42863" y="1714500"/>
                    </a:cubicBezTo>
                    <a:lnTo>
                      <a:pt x="2600325" y="1714500"/>
                    </a:lnTo>
                    <a:cubicBezTo>
                      <a:pt x="2624000" y="1714500"/>
                      <a:pt x="2643188" y="1695312"/>
                      <a:pt x="2643188" y="1671638"/>
                    </a:cubicBezTo>
                    <a:lnTo>
                      <a:pt x="2643188" y="42863"/>
                    </a:lnTo>
                    <a:cubicBezTo>
                      <a:pt x="2643188" y="19188"/>
                      <a:pt x="2624000" y="0"/>
                      <a:pt x="2600325" y="0"/>
                    </a:cubicBezTo>
                    <a:close/>
                  </a:path>
                </a:pathLst>
              </a:custGeom>
              <a:solidFill>
                <a:srgbClr val="505050"/>
              </a:solidFill>
              <a:ln w="7144" cap="flat">
                <a:noFill/>
                <a:prstDash val="solid"/>
                <a:miter/>
              </a:ln>
            </p:spPr>
            <p:txBody>
              <a:bodyPr rtlCol="0" anchor="ctr"/>
              <a:lstStyle/>
              <a:p>
                <a:endParaRPr lang="da-DK"/>
              </a:p>
            </p:txBody>
          </p:sp>
          <p:sp>
            <p:nvSpPr>
              <p:cNvPr id="165" name="Freeform: Shape 164">
                <a:extLst>
                  <a:ext uri="{FF2B5EF4-FFF2-40B4-BE49-F238E27FC236}">
                    <a16:creationId xmlns:a16="http://schemas.microsoft.com/office/drawing/2014/main" id="{5BEB1428-4C58-4991-9265-9FC2ED84262D}"/>
                  </a:ext>
                </a:extLst>
              </p:cNvPr>
              <p:cNvSpPr/>
              <p:nvPr/>
            </p:nvSpPr>
            <p:spPr>
              <a:xfrm>
                <a:off x="8671271" y="5000463"/>
                <a:ext cx="1164431" cy="1714500"/>
              </a:xfrm>
              <a:custGeom>
                <a:avLst/>
                <a:gdLst>
                  <a:gd name="connsiteX0" fmla="*/ 42863 w 1164431"/>
                  <a:gd name="connsiteY0" fmla="*/ 0 h 1714500"/>
                  <a:gd name="connsiteX1" fmla="*/ 0 w 1164431"/>
                  <a:gd name="connsiteY1" fmla="*/ 42863 h 1714500"/>
                  <a:gd name="connsiteX2" fmla="*/ 0 w 1164431"/>
                  <a:gd name="connsiteY2" fmla="*/ 1671638 h 1714500"/>
                  <a:gd name="connsiteX3" fmla="*/ 42863 w 1164431"/>
                  <a:gd name="connsiteY3" fmla="*/ 1714500 h 1714500"/>
                  <a:gd name="connsiteX4" fmla="*/ 1164431 w 1164431"/>
                  <a:gd name="connsiteY4" fmla="*/ 1714500 h 1714500"/>
                  <a:gd name="connsiteX5" fmla="*/ 1164431 w 1164431"/>
                  <a:gd name="connsiteY5" fmla="*/ 0 h 1714500"/>
                  <a:gd name="connsiteX6" fmla="*/ 42863 w 1164431"/>
                  <a:gd name="connsiteY6" fmla="*/ 0 h 1714500"/>
                  <a:gd name="connsiteX7" fmla="*/ 42863 w 1164431"/>
                  <a:gd name="connsiteY7" fmla="*/ 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164431" h="1714500">
                    <a:moveTo>
                      <a:pt x="42863" y="0"/>
                    </a:moveTo>
                    <a:cubicBezTo>
                      <a:pt x="19188" y="0"/>
                      <a:pt x="0" y="19188"/>
                      <a:pt x="0" y="42863"/>
                    </a:cubicBezTo>
                    <a:lnTo>
                      <a:pt x="0" y="1671638"/>
                    </a:lnTo>
                    <a:cubicBezTo>
                      <a:pt x="0" y="1695312"/>
                      <a:pt x="19188" y="1714500"/>
                      <a:pt x="42863" y="1714500"/>
                    </a:cubicBezTo>
                    <a:lnTo>
                      <a:pt x="1164431" y="1714500"/>
                    </a:lnTo>
                    <a:lnTo>
                      <a:pt x="1164431" y="0"/>
                    </a:lnTo>
                    <a:lnTo>
                      <a:pt x="42863" y="0"/>
                    </a:lnTo>
                    <a:lnTo>
                      <a:pt x="42863" y="0"/>
                    </a:lnTo>
                    <a:close/>
                  </a:path>
                </a:pathLst>
              </a:custGeom>
              <a:solidFill>
                <a:srgbClr val="4B4B4A"/>
              </a:solidFill>
              <a:ln w="7144" cap="flat">
                <a:noFill/>
                <a:prstDash val="solid"/>
                <a:miter/>
              </a:ln>
            </p:spPr>
            <p:txBody>
              <a:bodyPr rtlCol="0" anchor="ctr"/>
              <a:lstStyle/>
              <a:p>
                <a:endParaRPr lang="da-DK" dirty="0"/>
              </a:p>
            </p:txBody>
          </p:sp>
          <p:sp>
            <p:nvSpPr>
              <p:cNvPr id="166" name="Freeform: Shape 165">
                <a:extLst>
                  <a:ext uri="{FF2B5EF4-FFF2-40B4-BE49-F238E27FC236}">
                    <a16:creationId xmlns:a16="http://schemas.microsoft.com/office/drawing/2014/main" id="{701B4EA9-A6D9-463A-88ED-AF1ACCB265FA}"/>
                  </a:ext>
                </a:extLst>
              </p:cNvPr>
              <p:cNvSpPr/>
              <p:nvPr/>
            </p:nvSpPr>
            <p:spPr>
              <a:xfrm>
                <a:off x="10064303" y="5000463"/>
                <a:ext cx="1178718" cy="1714500"/>
              </a:xfrm>
              <a:custGeom>
                <a:avLst/>
                <a:gdLst>
                  <a:gd name="connsiteX0" fmla="*/ 1135856 w 1178718"/>
                  <a:gd name="connsiteY0" fmla="*/ 0 h 1714500"/>
                  <a:gd name="connsiteX1" fmla="*/ 0 w 1178718"/>
                  <a:gd name="connsiteY1" fmla="*/ 0 h 1714500"/>
                  <a:gd name="connsiteX2" fmla="*/ 0 w 1178718"/>
                  <a:gd name="connsiteY2" fmla="*/ 1714500 h 1714500"/>
                  <a:gd name="connsiteX3" fmla="*/ 1135856 w 1178718"/>
                  <a:gd name="connsiteY3" fmla="*/ 1714500 h 1714500"/>
                  <a:gd name="connsiteX4" fmla="*/ 1178719 w 1178718"/>
                  <a:gd name="connsiteY4" fmla="*/ 1671638 h 1714500"/>
                  <a:gd name="connsiteX5" fmla="*/ 1178719 w 1178718"/>
                  <a:gd name="connsiteY5" fmla="*/ 42863 h 1714500"/>
                  <a:gd name="connsiteX6" fmla="*/ 1135856 w 1178718"/>
                  <a:gd name="connsiteY6" fmla="*/ 0 h 1714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8718" h="1714500">
                    <a:moveTo>
                      <a:pt x="1135856" y="0"/>
                    </a:moveTo>
                    <a:lnTo>
                      <a:pt x="0" y="0"/>
                    </a:lnTo>
                    <a:lnTo>
                      <a:pt x="0" y="1714500"/>
                    </a:lnTo>
                    <a:lnTo>
                      <a:pt x="1135856" y="1714500"/>
                    </a:lnTo>
                    <a:cubicBezTo>
                      <a:pt x="1159531" y="1714500"/>
                      <a:pt x="1178719" y="1695312"/>
                      <a:pt x="1178719" y="1671638"/>
                    </a:cubicBezTo>
                    <a:lnTo>
                      <a:pt x="1178719" y="42863"/>
                    </a:lnTo>
                    <a:cubicBezTo>
                      <a:pt x="1178719" y="19188"/>
                      <a:pt x="1159531" y="0"/>
                      <a:pt x="1135856" y="0"/>
                    </a:cubicBezTo>
                    <a:close/>
                  </a:path>
                </a:pathLst>
              </a:custGeom>
              <a:solidFill>
                <a:srgbClr val="4B4B4A"/>
              </a:solidFill>
              <a:ln w="7144" cap="flat">
                <a:noFill/>
                <a:prstDash val="solid"/>
                <a:miter/>
              </a:ln>
            </p:spPr>
            <p:txBody>
              <a:bodyPr rtlCol="0" anchor="ctr"/>
              <a:lstStyle/>
              <a:p>
                <a:endParaRPr lang="da-DK" dirty="0"/>
              </a:p>
            </p:txBody>
          </p:sp>
        </p:grpSp>
        <p:sp>
          <p:nvSpPr>
            <p:cNvPr id="167" name="Freeform: Shape 166">
              <a:extLst>
                <a:ext uri="{FF2B5EF4-FFF2-40B4-BE49-F238E27FC236}">
                  <a16:creationId xmlns:a16="http://schemas.microsoft.com/office/drawing/2014/main" id="{D8869F04-6472-4189-B8CE-5F790D9BDEC6}"/>
                </a:ext>
              </a:extLst>
            </p:cNvPr>
            <p:cNvSpPr/>
            <p:nvPr/>
          </p:nvSpPr>
          <p:spPr>
            <a:xfrm>
              <a:off x="8842721" y="5000463"/>
              <a:ext cx="664368" cy="127787"/>
            </a:xfrm>
            <a:custGeom>
              <a:avLst/>
              <a:gdLst>
                <a:gd name="connsiteX0" fmla="*/ 0 w 664368"/>
                <a:gd name="connsiteY0" fmla="*/ 0 h 127787"/>
                <a:gd name="connsiteX1" fmla="*/ 664369 w 664368"/>
                <a:gd name="connsiteY1" fmla="*/ 0 h 127787"/>
                <a:gd name="connsiteX2" fmla="*/ 664369 w 664368"/>
                <a:gd name="connsiteY2" fmla="*/ 127787 h 127787"/>
                <a:gd name="connsiteX3" fmla="*/ 0 w 664368"/>
                <a:gd name="connsiteY3" fmla="*/ 127787 h 127787"/>
              </a:gdLst>
              <a:ahLst/>
              <a:cxnLst>
                <a:cxn ang="0">
                  <a:pos x="connsiteX0" y="connsiteY0"/>
                </a:cxn>
                <a:cxn ang="0">
                  <a:pos x="connsiteX1" y="connsiteY1"/>
                </a:cxn>
                <a:cxn ang="0">
                  <a:pos x="connsiteX2" y="connsiteY2"/>
                </a:cxn>
                <a:cxn ang="0">
                  <a:pos x="connsiteX3" y="connsiteY3"/>
                </a:cxn>
              </a:cxnLst>
              <a:rect l="l" t="t" r="r" b="b"/>
              <a:pathLst>
                <a:path w="664368" h="127787">
                  <a:moveTo>
                    <a:pt x="0" y="0"/>
                  </a:moveTo>
                  <a:lnTo>
                    <a:pt x="664369" y="0"/>
                  </a:lnTo>
                  <a:lnTo>
                    <a:pt x="664369" y="127787"/>
                  </a:lnTo>
                  <a:lnTo>
                    <a:pt x="0" y="127787"/>
                  </a:lnTo>
                  <a:close/>
                </a:path>
              </a:pathLst>
            </a:custGeom>
            <a:solidFill>
              <a:srgbClr val="505050"/>
            </a:solidFill>
            <a:ln w="7144" cap="flat">
              <a:noFill/>
              <a:prstDash val="solid"/>
              <a:miter/>
            </a:ln>
          </p:spPr>
          <p:txBody>
            <a:bodyPr rtlCol="0" anchor="ctr"/>
            <a:lstStyle/>
            <a:p>
              <a:endParaRPr lang="da-DK"/>
            </a:p>
          </p:txBody>
        </p:sp>
        <p:grpSp>
          <p:nvGrpSpPr>
            <p:cNvPr id="168" name="Graphic 4" descr="Open book with table lamp, books, pen and pencil">
              <a:extLst>
                <a:ext uri="{FF2B5EF4-FFF2-40B4-BE49-F238E27FC236}">
                  <a16:creationId xmlns:a16="http://schemas.microsoft.com/office/drawing/2014/main" id="{F44F23B8-F489-4E64-A2A2-E04E29288008}"/>
                </a:ext>
              </a:extLst>
            </p:cNvPr>
            <p:cNvGrpSpPr/>
            <p:nvPr/>
          </p:nvGrpSpPr>
          <p:grpSpPr>
            <a:xfrm>
              <a:off x="8921303" y="4934726"/>
              <a:ext cx="664368" cy="287193"/>
              <a:chOff x="8921303" y="4934726"/>
              <a:chExt cx="664368" cy="287193"/>
            </a:xfrm>
          </p:grpSpPr>
          <p:sp>
            <p:nvSpPr>
              <p:cNvPr id="169" name="Freeform: Shape 168">
                <a:extLst>
                  <a:ext uri="{FF2B5EF4-FFF2-40B4-BE49-F238E27FC236}">
                    <a16:creationId xmlns:a16="http://schemas.microsoft.com/office/drawing/2014/main" id="{CD14D061-70A8-45BC-AD66-5A7134EC2D2B}"/>
                  </a:ext>
                </a:extLst>
              </p:cNvPr>
              <p:cNvSpPr/>
              <p:nvPr/>
            </p:nvSpPr>
            <p:spPr>
              <a:xfrm>
                <a:off x="8921303" y="4934726"/>
                <a:ext cx="664368" cy="287193"/>
              </a:xfrm>
              <a:custGeom>
                <a:avLst/>
                <a:gdLst>
                  <a:gd name="connsiteX0" fmla="*/ 0 w 664368"/>
                  <a:gd name="connsiteY0" fmla="*/ 0 h 287193"/>
                  <a:gd name="connsiteX1" fmla="*/ 664369 w 664368"/>
                  <a:gd name="connsiteY1" fmla="*/ 0 h 287193"/>
                  <a:gd name="connsiteX2" fmla="*/ 664369 w 664368"/>
                  <a:gd name="connsiteY2" fmla="*/ 287193 h 287193"/>
                  <a:gd name="connsiteX3" fmla="*/ 0 w 664368"/>
                  <a:gd name="connsiteY3" fmla="*/ 287193 h 287193"/>
                </a:gdLst>
                <a:ahLst/>
                <a:cxnLst>
                  <a:cxn ang="0">
                    <a:pos x="connsiteX0" y="connsiteY0"/>
                  </a:cxn>
                  <a:cxn ang="0">
                    <a:pos x="connsiteX1" y="connsiteY1"/>
                  </a:cxn>
                  <a:cxn ang="0">
                    <a:pos x="connsiteX2" y="connsiteY2"/>
                  </a:cxn>
                  <a:cxn ang="0">
                    <a:pos x="connsiteX3" y="connsiteY3"/>
                  </a:cxn>
                </a:cxnLst>
                <a:rect l="l" t="t" r="r" b="b"/>
                <a:pathLst>
                  <a:path w="664368" h="287193">
                    <a:moveTo>
                      <a:pt x="0" y="0"/>
                    </a:moveTo>
                    <a:lnTo>
                      <a:pt x="664369" y="0"/>
                    </a:lnTo>
                    <a:lnTo>
                      <a:pt x="664369" y="287193"/>
                    </a:lnTo>
                    <a:lnTo>
                      <a:pt x="0" y="287193"/>
                    </a:lnTo>
                    <a:close/>
                  </a:path>
                </a:pathLst>
              </a:custGeom>
              <a:solidFill>
                <a:srgbClr val="D2D2D2"/>
              </a:solidFill>
              <a:ln w="7144" cap="flat">
                <a:noFill/>
                <a:prstDash val="solid"/>
                <a:miter/>
              </a:ln>
            </p:spPr>
            <p:txBody>
              <a:bodyPr rtlCol="0" anchor="ctr"/>
              <a:lstStyle/>
              <a:p>
                <a:endParaRPr lang="da-DK"/>
              </a:p>
            </p:txBody>
          </p:sp>
          <p:sp>
            <p:nvSpPr>
              <p:cNvPr id="170" name="Freeform: Shape 169">
                <a:extLst>
                  <a:ext uri="{FF2B5EF4-FFF2-40B4-BE49-F238E27FC236}">
                    <a16:creationId xmlns:a16="http://schemas.microsoft.com/office/drawing/2014/main" id="{C9E3B673-0BEC-4E4A-AA46-9C2DDFCE15B3}"/>
                  </a:ext>
                </a:extLst>
              </p:cNvPr>
              <p:cNvSpPr/>
              <p:nvPr/>
            </p:nvSpPr>
            <p:spPr>
              <a:xfrm>
                <a:off x="9335640" y="5000463"/>
                <a:ext cx="171450" cy="100012"/>
              </a:xfrm>
              <a:custGeom>
                <a:avLst/>
                <a:gdLst>
                  <a:gd name="connsiteX0" fmla="*/ 0 w 171450"/>
                  <a:gd name="connsiteY0" fmla="*/ 0 h 100012"/>
                  <a:gd name="connsiteX1" fmla="*/ 171450 w 171450"/>
                  <a:gd name="connsiteY1" fmla="*/ 0 h 100012"/>
                  <a:gd name="connsiteX2" fmla="*/ 171450 w 171450"/>
                  <a:gd name="connsiteY2" fmla="*/ 100012 h 100012"/>
                  <a:gd name="connsiteX3" fmla="*/ 0 w 171450"/>
                  <a:gd name="connsiteY3" fmla="*/ 100012 h 100012"/>
                </a:gdLst>
                <a:ahLst/>
                <a:cxnLst>
                  <a:cxn ang="0">
                    <a:pos x="connsiteX0" y="connsiteY0"/>
                  </a:cxn>
                  <a:cxn ang="0">
                    <a:pos x="connsiteX1" y="connsiteY1"/>
                  </a:cxn>
                  <a:cxn ang="0">
                    <a:pos x="connsiteX2" y="connsiteY2"/>
                  </a:cxn>
                  <a:cxn ang="0">
                    <a:pos x="connsiteX3" y="connsiteY3"/>
                  </a:cxn>
                </a:cxnLst>
                <a:rect l="l" t="t" r="r" b="b"/>
                <a:pathLst>
                  <a:path w="171450" h="100012">
                    <a:moveTo>
                      <a:pt x="0" y="0"/>
                    </a:moveTo>
                    <a:lnTo>
                      <a:pt x="171450" y="0"/>
                    </a:lnTo>
                    <a:lnTo>
                      <a:pt x="171450" y="100012"/>
                    </a:lnTo>
                    <a:lnTo>
                      <a:pt x="0" y="100012"/>
                    </a:lnTo>
                    <a:close/>
                  </a:path>
                </a:pathLst>
              </a:custGeom>
              <a:solidFill>
                <a:srgbClr val="FFFFFF"/>
              </a:solidFill>
              <a:ln w="7144" cap="flat">
                <a:noFill/>
                <a:prstDash val="solid"/>
                <a:miter/>
              </a:ln>
            </p:spPr>
            <p:txBody>
              <a:bodyPr rtlCol="0" anchor="ctr"/>
              <a:lstStyle/>
              <a:p>
                <a:endParaRPr lang="da-DK"/>
              </a:p>
            </p:txBody>
          </p:sp>
        </p:grpSp>
        <p:grpSp>
          <p:nvGrpSpPr>
            <p:cNvPr id="171" name="Graphic 4" descr="Open book with table lamp, books, pen and pencil">
              <a:extLst>
                <a:ext uri="{FF2B5EF4-FFF2-40B4-BE49-F238E27FC236}">
                  <a16:creationId xmlns:a16="http://schemas.microsoft.com/office/drawing/2014/main" id="{1C0530F4-0278-4D66-8F19-ACBEE4F1590E}"/>
                </a:ext>
              </a:extLst>
            </p:cNvPr>
            <p:cNvGrpSpPr/>
            <p:nvPr/>
          </p:nvGrpSpPr>
          <p:grpSpPr>
            <a:xfrm>
              <a:off x="8735565" y="4997920"/>
              <a:ext cx="2428875" cy="1609887"/>
              <a:chOff x="8735565" y="4997920"/>
              <a:chExt cx="2428875" cy="1609887"/>
            </a:xfrm>
          </p:grpSpPr>
          <p:sp>
            <p:nvSpPr>
              <p:cNvPr id="172" name="Freeform: Shape 171">
                <a:extLst>
                  <a:ext uri="{FF2B5EF4-FFF2-40B4-BE49-F238E27FC236}">
                    <a16:creationId xmlns:a16="http://schemas.microsoft.com/office/drawing/2014/main" id="{9559EB9D-DE3C-4AE4-AC45-1D2F28F1CB52}"/>
                  </a:ext>
                </a:extLst>
              </p:cNvPr>
              <p:cNvSpPr/>
              <p:nvPr/>
            </p:nvSpPr>
            <p:spPr>
              <a:xfrm>
                <a:off x="8735565" y="5107619"/>
                <a:ext cx="90897" cy="1500187"/>
              </a:xfrm>
              <a:custGeom>
                <a:avLst/>
                <a:gdLst>
                  <a:gd name="connsiteX0" fmla="*/ 0 w 90897"/>
                  <a:gd name="connsiteY0" fmla="*/ 0 h 1500187"/>
                  <a:gd name="connsiteX1" fmla="*/ 90897 w 90897"/>
                  <a:gd name="connsiteY1" fmla="*/ 0 h 1500187"/>
                  <a:gd name="connsiteX2" fmla="*/ 90897 w 90897"/>
                  <a:gd name="connsiteY2" fmla="*/ 1500188 h 1500187"/>
                  <a:gd name="connsiteX3" fmla="*/ 0 w 90897"/>
                  <a:gd name="connsiteY3" fmla="*/ 1500188 h 1500187"/>
                </a:gdLst>
                <a:ahLst/>
                <a:cxnLst>
                  <a:cxn ang="0">
                    <a:pos x="connsiteX0" y="connsiteY0"/>
                  </a:cxn>
                  <a:cxn ang="0">
                    <a:pos x="connsiteX1" y="connsiteY1"/>
                  </a:cxn>
                  <a:cxn ang="0">
                    <a:pos x="connsiteX2" y="connsiteY2"/>
                  </a:cxn>
                  <a:cxn ang="0">
                    <a:pos x="connsiteX3" y="connsiteY3"/>
                  </a:cxn>
                </a:cxnLst>
                <a:rect l="l" t="t" r="r" b="b"/>
                <a:pathLst>
                  <a:path w="90897" h="1500187">
                    <a:moveTo>
                      <a:pt x="0" y="0"/>
                    </a:moveTo>
                    <a:lnTo>
                      <a:pt x="90897" y="0"/>
                    </a:lnTo>
                    <a:lnTo>
                      <a:pt x="90897" y="1500188"/>
                    </a:lnTo>
                    <a:lnTo>
                      <a:pt x="0" y="1500188"/>
                    </a:lnTo>
                    <a:close/>
                  </a:path>
                </a:pathLst>
              </a:custGeom>
              <a:solidFill>
                <a:srgbClr val="E6E6E6"/>
              </a:solidFill>
              <a:ln w="7144" cap="flat">
                <a:noFill/>
                <a:prstDash val="solid"/>
                <a:miter/>
              </a:ln>
            </p:spPr>
            <p:txBody>
              <a:bodyPr rtlCol="0" anchor="ctr"/>
              <a:lstStyle/>
              <a:p>
                <a:endParaRPr lang="da-DK"/>
              </a:p>
            </p:txBody>
          </p:sp>
          <p:sp>
            <p:nvSpPr>
              <p:cNvPr id="173" name="Freeform: Shape 172">
                <a:extLst>
                  <a:ext uri="{FF2B5EF4-FFF2-40B4-BE49-F238E27FC236}">
                    <a16:creationId xmlns:a16="http://schemas.microsoft.com/office/drawing/2014/main" id="{352EB824-21CD-44BE-AE37-2E8A6EF8AEA5}"/>
                  </a:ext>
                </a:extLst>
              </p:cNvPr>
              <p:cNvSpPr/>
              <p:nvPr/>
            </p:nvSpPr>
            <p:spPr>
              <a:xfrm>
                <a:off x="8814146" y="5107619"/>
                <a:ext cx="2271712" cy="1500187"/>
              </a:xfrm>
              <a:custGeom>
                <a:avLst/>
                <a:gdLst>
                  <a:gd name="connsiteX0" fmla="*/ 1135856 w 2271712"/>
                  <a:gd name="connsiteY0" fmla="*/ 0 h 1500187"/>
                  <a:gd name="connsiteX1" fmla="*/ 0 w 2271712"/>
                  <a:gd name="connsiteY1" fmla="*/ 0 h 1500187"/>
                  <a:gd name="connsiteX2" fmla="*/ 0 w 2271712"/>
                  <a:gd name="connsiteY2" fmla="*/ 1500188 h 1500187"/>
                  <a:gd name="connsiteX3" fmla="*/ 1135856 w 2271712"/>
                  <a:gd name="connsiteY3" fmla="*/ 1500188 h 1500187"/>
                  <a:gd name="connsiteX4" fmla="*/ 2271713 w 2271712"/>
                  <a:gd name="connsiteY4" fmla="*/ 1500188 h 1500187"/>
                  <a:gd name="connsiteX5" fmla="*/ 2271713 w 2271712"/>
                  <a:gd name="connsiteY5" fmla="*/ 0 h 15001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271712" h="1500187">
                    <a:moveTo>
                      <a:pt x="1135856" y="0"/>
                    </a:moveTo>
                    <a:lnTo>
                      <a:pt x="0" y="0"/>
                    </a:lnTo>
                    <a:lnTo>
                      <a:pt x="0" y="1500188"/>
                    </a:lnTo>
                    <a:lnTo>
                      <a:pt x="1135856" y="1500188"/>
                    </a:lnTo>
                    <a:lnTo>
                      <a:pt x="2271713" y="1500188"/>
                    </a:lnTo>
                    <a:lnTo>
                      <a:pt x="2271713" y="0"/>
                    </a:lnTo>
                    <a:close/>
                  </a:path>
                </a:pathLst>
              </a:custGeom>
              <a:solidFill>
                <a:srgbClr val="F2F2F2"/>
              </a:solidFill>
              <a:ln w="7144" cap="flat">
                <a:noFill/>
                <a:prstDash val="solid"/>
                <a:miter/>
              </a:ln>
            </p:spPr>
            <p:txBody>
              <a:bodyPr rtlCol="0" anchor="ctr"/>
              <a:lstStyle/>
              <a:p>
                <a:endParaRPr lang="da-DK" dirty="0"/>
              </a:p>
            </p:txBody>
          </p:sp>
          <p:sp>
            <p:nvSpPr>
              <p:cNvPr id="174" name="Freeform: Shape 173">
                <a:extLst>
                  <a:ext uri="{FF2B5EF4-FFF2-40B4-BE49-F238E27FC236}">
                    <a16:creationId xmlns:a16="http://schemas.microsoft.com/office/drawing/2014/main" id="{68BB131F-AB61-4F71-AE51-02DBE75CFBAB}"/>
                  </a:ext>
                </a:extLst>
              </p:cNvPr>
              <p:cNvSpPr/>
              <p:nvPr/>
            </p:nvSpPr>
            <p:spPr>
              <a:xfrm>
                <a:off x="11073071" y="5107619"/>
                <a:ext cx="91368" cy="1500187"/>
              </a:xfrm>
              <a:custGeom>
                <a:avLst/>
                <a:gdLst>
                  <a:gd name="connsiteX0" fmla="*/ 0 w 91368"/>
                  <a:gd name="connsiteY0" fmla="*/ 0 h 1500187"/>
                  <a:gd name="connsiteX1" fmla="*/ 91369 w 91368"/>
                  <a:gd name="connsiteY1" fmla="*/ 0 h 1500187"/>
                  <a:gd name="connsiteX2" fmla="*/ 91369 w 91368"/>
                  <a:gd name="connsiteY2" fmla="*/ 1500188 h 1500187"/>
                  <a:gd name="connsiteX3" fmla="*/ 0 w 91368"/>
                  <a:gd name="connsiteY3" fmla="*/ 1500188 h 1500187"/>
                </a:gdLst>
                <a:ahLst/>
                <a:cxnLst>
                  <a:cxn ang="0">
                    <a:pos x="connsiteX0" y="connsiteY0"/>
                  </a:cxn>
                  <a:cxn ang="0">
                    <a:pos x="connsiteX1" y="connsiteY1"/>
                  </a:cxn>
                  <a:cxn ang="0">
                    <a:pos x="connsiteX2" y="connsiteY2"/>
                  </a:cxn>
                  <a:cxn ang="0">
                    <a:pos x="connsiteX3" y="connsiteY3"/>
                  </a:cxn>
                </a:cxnLst>
                <a:rect l="l" t="t" r="r" b="b"/>
                <a:pathLst>
                  <a:path w="91368" h="1500187">
                    <a:moveTo>
                      <a:pt x="0" y="0"/>
                    </a:moveTo>
                    <a:lnTo>
                      <a:pt x="91369" y="0"/>
                    </a:lnTo>
                    <a:lnTo>
                      <a:pt x="91369" y="1500188"/>
                    </a:lnTo>
                    <a:lnTo>
                      <a:pt x="0" y="1500188"/>
                    </a:lnTo>
                    <a:close/>
                  </a:path>
                </a:pathLst>
              </a:custGeom>
              <a:solidFill>
                <a:srgbClr val="E6E6E6"/>
              </a:solidFill>
              <a:ln w="7144" cap="flat">
                <a:noFill/>
                <a:prstDash val="solid"/>
                <a:miter/>
              </a:ln>
            </p:spPr>
            <p:txBody>
              <a:bodyPr rtlCol="0" anchor="ctr"/>
              <a:lstStyle/>
              <a:p>
                <a:endParaRPr lang="da-DK"/>
              </a:p>
            </p:txBody>
          </p:sp>
          <p:grpSp>
            <p:nvGrpSpPr>
              <p:cNvPr id="175" name="Graphic 4" descr="Open book with table lamp, books, pen and pencil">
                <a:extLst>
                  <a:ext uri="{FF2B5EF4-FFF2-40B4-BE49-F238E27FC236}">
                    <a16:creationId xmlns:a16="http://schemas.microsoft.com/office/drawing/2014/main" id="{8C46D333-1FF3-4544-B9D5-CC9F42BD0752}"/>
                  </a:ext>
                </a:extLst>
              </p:cNvPr>
              <p:cNvGrpSpPr/>
              <p:nvPr/>
            </p:nvGrpSpPr>
            <p:grpSpPr>
              <a:xfrm>
                <a:off x="8749374" y="5107619"/>
                <a:ext cx="50006" cy="1178718"/>
                <a:chOff x="8749374" y="5107619"/>
                <a:chExt cx="50006" cy="1178718"/>
              </a:xfrm>
              <a:solidFill>
                <a:srgbClr val="D2D2D2"/>
              </a:solidFill>
            </p:grpSpPr>
            <p:sp>
              <p:nvSpPr>
                <p:cNvPr id="176" name="Freeform: Shape 175">
                  <a:extLst>
                    <a:ext uri="{FF2B5EF4-FFF2-40B4-BE49-F238E27FC236}">
                      <a16:creationId xmlns:a16="http://schemas.microsoft.com/office/drawing/2014/main" id="{018441A2-A98A-4C58-8979-EC103FA9E881}"/>
                    </a:ext>
                  </a:extLst>
                </p:cNvPr>
                <p:cNvSpPr/>
                <p:nvPr/>
              </p:nvSpPr>
              <p:spPr>
                <a:xfrm>
                  <a:off x="8749374" y="5107619"/>
                  <a:ext cx="7143" cy="1178718"/>
                </a:xfrm>
                <a:custGeom>
                  <a:avLst/>
                  <a:gdLst>
                    <a:gd name="connsiteX0" fmla="*/ 0 w 7143"/>
                    <a:gd name="connsiteY0" fmla="*/ 0 h 1178718"/>
                    <a:gd name="connsiteX1" fmla="*/ 7144 w 7143"/>
                    <a:gd name="connsiteY1" fmla="*/ 0 h 1178718"/>
                    <a:gd name="connsiteX2" fmla="*/ 7144 w 7143"/>
                    <a:gd name="connsiteY2" fmla="*/ 1178719 h 1178718"/>
                    <a:gd name="connsiteX3" fmla="*/ 0 w 7143"/>
                    <a:gd name="connsiteY3" fmla="*/ 1178719 h 1178718"/>
                  </a:gdLst>
                  <a:ahLst/>
                  <a:cxnLst>
                    <a:cxn ang="0">
                      <a:pos x="connsiteX0" y="connsiteY0"/>
                    </a:cxn>
                    <a:cxn ang="0">
                      <a:pos x="connsiteX1" y="connsiteY1"/>
                    </a:cxn>
                    <a:cxn ang="0">
                      <a:pos x="connsiteX2" y="connsiteY2"/>
                    </a:cxn>
                    <a:cxn ang="0">
                      <a:pos x="connsiteX3" y="connsiteY3"/>
                    </a:cxn>
                  </a:cxnLst>
                  <a:rect l="l" t="t" r="r" b="b"/>
                  <a:pathLst>
                    <a:path w="7143" h="1178718">
                      <a:moveTo>
                        <a:pt x="0" y="0"/>
                      </a:moveTo>
                      <a:lnTo>
                        <a:pt x="7144" y="0"/>
                      </a:lnTo>
                      <a:lnTo>
                        <a:pt x="7144" y="1178719"/>
                      </a:lnTo>
                      <a:lnTo>
                        <a:pt x="0" y="1178719"/>
                      </a:lnTo>
                      <a:close/>
                    </a:path>
                  </a:pathLst>
                </a:custGeom>
                <a:solidFill>
                  <a:srgbClr val="D2D2D2"/>
                </a:solidFill>
                <a:ln w="7144" cap="flat">
                  <a:noFill/>
                  <a:prstDash val="solid"/>
                  <a:miter/>
                </a:ln>
              </p:spPr>
              <p:txBody>
                <a:bodyPr rtlCol="0" anchor="ctr"/>
                <a:lstStyle/>
                <a:p>
                  <a:endParaRPr lang="da-DK"/>
                </a:p>
              </p:txBody>
            </p:sp>
            <p:sp>
              <p:nvSpPr>
                <p:cNvPr id="177" name="Freeform: Shape 176">
                  <a:extLst>
                    <a:ext uri="{FF2B5EF4-FFF2-40B4-BE49-F238E27FC236}">
                      <a16:creationId xmlns:a16="http://schemas.microsoft.com/office/drawing/2014/main" id="{A8E6ADF8-2A25-4534-BCCC-DF96FEE86442}"/>
                    </a:ext>
                  </a:extLst>
                </p:cNvPr>
                <p:cNvSpPr/>
                <p:nvPr/>
              </p:nvSpPr>
              <p:spPr>
                <a:xfrm>
                  <a:off x="8770805" y="5107619"/>
                  <a:ext cx="7143" cy="1178718"/>
                </a:xfrm>
                <a:custGeom>
                  <a:avLst/>
                  <a:gdLst>
                    <a:gd name="connsiteX0" fmla="*/ 0 w 7143"/>
                    <a:gd name="connsiteY0" fmla="*/ 0 h 1178718"/>
                    <a:gd name="connsiteX1" fmla="*/ 7144 w 7143"/>
                    <a:gd name="connsiteY1" fmla="*/ 0 h 1178718"/>
                    <a:gd name="connsiteX2" fmla="*/ 7144 w 7143"/>
                    <a:gd name="connsiteY2" fmla="*/ 1178719 h 1178718"/>
                    <a:gd name="connsiteX3" fmla="*/ 0 w 7143"/>
                    <a:gd name="connsiteY3" fmla="*/ 1178719 h 1178718"/>
                  </a:gdLst>
                  <a:ahLst/>
                  <a:cxnLst>
                    <a:cxn ang="0">
                      <a:pos x="connsiteX0" y="connsiteY0"/>
                    </a:cxn>
                    <a:cxn ang="0">
                      <a:pos x="connsiteX1" y="connsiteY1"/>
                    </a:cxn>
                    <a:cxn ang="0">
                      <a:pos x="connsiteX2" y="connsiteY2"/>
                    </a:cxn>
                    <a:cxn ang="0">
                      <a:pos x="connsiteX3" y="connsiteY3"/>
                    </a:cxn>
                  </a:cxnLst>
                  <a:rect l="l" t="t" r="r" b="b"/>
                  <a:pathLst>
                    <a:path w="7143" h="1178718">
                      <a:moveTo>
                        <a:pt x="0" y="0"/>
                      </a:moveTo>
                      <a:lnTo>
                        <a:pt x="7144" y="0"/>
                      </a:lnTo>
                      <a:lnTo>
                        <a:pt x="7144" y="1178719"/>
                      </a:lnTo>
                      <a:lnTo>
                        <a:pt x="0" y="1178719"/>
                      </a:lnTo>
                      <a:close/>
                    </a:path>
                  </a:pathLst>
                </a:custGeom>
                <a:solidFill>
                  <a:srgbClr val="D2D2D2"/>
                </a:solidFill>
                <a:ln w="7144" cap="flat">
                  <a:noFill/>
                  <a:prstDash val="solid"/>
                  <a:miter/>
                </a:ln>
              </p:spPr>
              <p:txBody>
                <a:bodyPr rtlCol="0" anchor="ctr"/>
                <a:lstStyle/>
                <a:p>
                  <a:endParaRPr lang="da-DK"/>
                </a:p>
              </p:txBody>
            </p:sp>
            <p:sp>
              <p:nvSpPr>
                <p:cNvPr id="178" name="Freeform: Shape 177">
                  <a:extLst>
                    <a:ext uri="{FF2B5EF4-FFF2-40B4-BE49-F238E27FC236}">
                      <a16:creationId xmlns:a16="http://schemas.microsoft.com/office/drawing/2014/main" id="{DE961D72-E150-4654-9EE4-81C56033441A}"/>
                    </a:ext>
                  </a:extLst>
                </p:cNvPr>
                <p:cNvSpPr/>
                <p:nvPr/>
              </p:nvSpPr>
              <p:spPr>
                <a:xfrm>
                  <a:off x="8792236" y="5107619"/>
                  <a:ext cx="7143" cy="1178718"/>
                </a:xfrm>
                <a:custGeom>
                  <a:avLst/>
                  <a:gdLst>
                    <a:gd name="connsiteX0" fmla="*/ 0 w 7143"/>
                    <a:gd name="connsiteY0" fmla="*/ 0 h 1178718"/>
                    <a:gd name="connsiteX1" fmla="*/ 7144 w 7143"/>
                    <a:gd name="connsiteY1" fmla="*/ 0 h 1178718"/>
                    <a:gd name="connsiteX2" fmla="*/ 7144 w 7143"/>
                    <a:gd name="connsiteY2" fmla="*/ 1178719 h 1178718"/>
                    <a:gd name="connsiteX3" fmla="*/ 0 w 7143"/>
                    <a:gd name="connsiteY3" fmla="*/ 1178719 h 1178718"/>
                  </a:gdLst>
                  <a:ahLst/>
                  <a:cxnLst>
                    <a:cxn ang="0">
                      <a:pos x="connsiteX0" y="connsiteY0"/>
                    </a:cxn>
                    <a:cxn ang="0">
                      <a:pos x="connsiteX1" y="connsiteY1"/>
                    </a:cxn>
                    <a:cxn ang="0">
                      <a:pos x="connsiteX2" y="connsiteY2"/>
                    </a:cxn>
                    <a:cxn ang="0">
                      <a:pos x="connsiteX3" y="connsiteY3"/>
                    </a:cxn>
                  </a:cxnLst>
                  <a:rect l="l" t="t" r="r" b="b"/>
                  <a:pathLst>
                    <a:path w="7143" h="1178718">
                      <a:moveTo>
                        <a:pt x="0" y="0"/>
                      </a:moveTo>
                      <a:lnTo>
                        <a:pt x="7144" y="0"/>
                      </a:lnTo>
                      <a:lnTo>
                        <a:pt x="7144" y="1178719"/>
                      </a:lnTo>
                      <a:lnTo>
                        <a:pt x="0" y="1178719"/>
                      </a:lnTo>
                      <a:close/>
                    </a:path>
                  </a:pathLst>
                </a:custGeom>
                <a:solidFill>
                  <a:srgbClr val="D2D2D2"/>
                </a:solidFill>
                <a:ln w="7144" cap="flat">
                  <a:noFill/>
                  <a:prstDash val="solid"/>
                  <a:miter/>
                </a:ln>
              </p:spPr>
              <p:txBody>
                <a:bodyPr rtlCol="0" anchor="ctr"/>
                <a:lstStyle/>
                <a:p>
                  <a:endParaRPr lang="da-DK"/>
                </a:p>
              </p:txBody>
            </p:sp>
          </p:grpSp>
          <p:grpSp>
            <p:nvGrpSpPr>
              <p:cNvPr id="179" name="Graphic 4" descr="Open book with table lamp, books, pen and pencil">
                <a:extLst>
                  <a:ext uri="{FF2B5EF4-FFF2-40B4-BE49-F238E27FC236}">
                    <a16:creationId xmlns:a16="http://schemas.microsoft.com/office/drawing/2014/main" id="{9E0E2AE0-7BF6-40D1-8130-CE99CC7407FE}"/>
                  </a:ext>
                </a:extLst>
              </p:cNvPr>
              <p:cNvGrpSpPr/>
              <p:nvPr/>
            </p:nvGrpSpPr>
            <p:grpSpPr>
              <a:xfrm>
                <a:off x="11093003" y="5107619"/>
                <a:ext cx="50006" cy="1500187"/>
                <a:chOff x="11093003" y="5107619"/>
                <a:chExt cx="50006" cy="1500187"/>
              </a:xfrm>
              <a:solidFill>
                <a:srgbClr val="D2D2D2"/>
              </a:solidFill>
            </p:grpSpPr>
            <p:sp>
              <p:nvSpPr>
                <p:cNvPr id="180" name="Freeform: Shape 179">
                  <a:extLst>
                    <a:ext uri="{FF2B5EF4-FFF2-40B4-BE49-F238E27FC236}">
                      <a16:creationId xmlns:a16="http://schemas.microsoft.com/office/drawing/2014/main" id="{A6286981-084A-485A-8591-98BC8EB87959}"/>
                    </a:ext>
                  </a:extLst>
                </p:cNvPr>
                <p:cNvSpPr/>
                <p:nvPr/>
              </p:nvSpPr>
              <p:spPr>
                <a:xfrm>
                  <a:off x="11135865" y="5107619"/>
                  <a:ext cx="7143" cy="1500187"/>
                </a:xfrm>
                <a:custGeom>
                  <a:avLst/>
                  <a:gdLst>
                    <a:gd name="connsiteX0" fmla="*/ 0 w 7143"/>
                    <a:gd name="connsiteY0" fmla="*/ 0 h 1500187"/>
                    <a:gd name="connsiteX1" fmla="*/ 7144 w 7143"/>
                    <a:gd name="connsiteY1" fmla="*/ 0 h 1500187"/>
                    <a:gd name="connsiteX2" fmla="*/ 7144 w 7143"/>
                    <a:gd name="connsiteY2" fmla="*/ 1500188 h 1500187"/>
                    <a:gd name="connsiteX3" fmla="*/ 0 w 7143"/>
                    <a:gd name="connsiteY3" fmla="*/ 1500188 h 1500187"/>
                  </a:gdLst>
                  <a:ahLst/>
                  <a:cxnLst>
                    <a:cxn ang="0">
                      <a:pos x="connsiteX0" y="connsiteY0"/>
                    </a:cxn>
                    <a:cxn ang="0">
                      <a:pos x="connsiteX1" y="connsiteY1"/>
                    </a:cxn>
                    <a:cxn ang="0">
                      <a:pos x="connsiteX2" y="connsiteY2"/>
                    </a:cxn>
                    <a:cxn ang="0">
                      <a:pos x="connsiteX3" y="connsiteY3"/>
                    </a:cxn>
                  </a:cxnLst>
                  <a:rect l="l" t="t" r="r" b="b"/>
                  <a:pathLst>
                    <a:path w="7143" h="1500187">
                      <a:moveTo>
                        <a:pt x="0" y="0"/>
                      </a:moveTo>
                      <a:lnTo>
                        <a:pt x="7144" y="0"/>
                      </a:lnTo>
                      <a:lnTo>
                        <a:pt x="7144" y="1500188"/>
                      </a:lnTo>
                      <a:lnTo>
                        <a:pt x="0" y="1500188"/>
                      </a:lnTo>
                      <a:close/>
                    </a:path>
                  </a:pathLst>
                </a:custGeom>
                <a:solidFill>
                  <a:srgbClr val="D2D2D2"/>
                </a:solidFill>
                <a:ln w="7144" cap="flat">
                  <a:noFill/>
                  <a:prstDash val="solid"/>
                  <a:miter/>
                </a:ln>
              </p:spPr>
              <p:txBody>
                <a:bodyPr rtlCol="0" anchor="ctr"/>
                <a:lstStyle/>
                <a:p>
                  <a:endParaRPr lang="da-DK"/>
                </a:p>
              </p:txBody>
            </p:sp>
            <p:sp>
              <p:nvSpPr>
                <p:cNvPr id="181" name="Freeform: Shape 180">
                  <a:extLst>
                    <a:ext uri="{FF2B5EF4-FFF2-40B4-BE49-F238E27FC236}">
                      <a16:creationId xmlns:a16="http://schemas.microsoft.com/office/drawing/2014/main" id="{C7E729BC-ABBC-4235-B674-A83B89114130}"/>
                    </a:ext>
                  </a:extLst>
                </p:cNvPr>
                <p:cNvSpPr/>
                <p:nvPr/>
              </p:nvSpPr>
              <p:spPr>
                <a:xfrm>
                  <a:off x="11114434" y="5107619"/>
                  <a:ext cx="7143" cy="1500187"/>
                </a:xfrm>
                <a:custGeom>
                  <a:avLst/>
                  <a:gdLst>
                    <a:gd name="connsiteX0" fmla="*/ 0 w 7143"/>
                    <a:gd name="connsiteY0" fmla="*/ 0 h 1500187"/>
                    <a:gd name="connsiteX1" fmla="*/ 7144 w 7143"/>
                    <a:gd name="connsiteY1" fmla="*/ 0 h 1500187"/>
                    <a:gd name="connsiteX2" fmla="*/ 7144 w 7143"/>
                    <a:gd name="connsiteY2" fmla="*/ 1500188 h 1500187"/>
                    <a:gd name="connsiteX3" fmla="*/ 0 w 7143"/>
                    <a:gd name="connsiteY3" fmla="*/ 1500188 h 1500187"/>
                  </a:gdLst>
                  <a:ahLst/>
                  <a:cxnLst>
                    <a:cxn ang="0">
                      <a:pos x="connsiteX0" y="connsiteY0"/>
                    </a:cxn>
                    <a:cxn ang="0">
                      <a:pos x="connsiteX1" y="connsiteY1"/>
                    </a:cxn>
                    <a:cxn ang="0">
                      <a:pos x="connsiteX2" y="connsiteY2"/>
                    </a:cxn>
                    <a:cxn ang="0">
                      <a:pos x="connsiteX3" y="connsiteY3"/>
                    </a:cxn>
                  </a:cxnLst>
                  <a:rect l="l" t="t" r="r" b="b"/>
                  <a:pathLst>
                    <a:path w="7143" h="1500187">
                      <a:moveTo>
                        <a:pt x="0" y="0"/>
                      </a:moveTo>
                      <a:lnTo>
                        <a:pt x="7144" y="0"/>
                      </a:lnTo>
                      <a:lnTo>
                        <a:pt x="7144" y="1500188"/>
                      </a:lnTo>
                      <a:lnTo>
                        <a:pt x="0" y="1500188"/>
                      </a:lnTo>
                      <a:close/>
                    </a:path>
                  </a:pathLst>
                </a:custGeom>
                <a:solidFill>
                  <a:srgbClr val="D2D2D2"/>
                </a:solidFill>
                <a:ln w="7144" cap="flat">
                  <a:noFill/>
                  <a:prstDash val="solid"/>
                  <a:miter/>
                </a:ln>
              </p:spPr>
              <p:txBody>
                <a:bodyPr rtlCol="0" anchor="ctr"/>
                <a:lstStyle/>
                <a:p>
                  <a:endParaRPr lang="da-DK"/>
                </a:p>
              </p:txBody>
            </p:sp>
            <p:sp>
              <p:nvSpPr>
                <p:cNvPr id="182" name="Freeform: Shape 181">
                  <a:extLst>
                    <a:ext uri="{FF2B5EF4-FFF2-40B4-BE49-F238E27FC236}">
                      <a16:creationId xmlns:a16="http://schemas.microsoft.com/office/drawing/2014/main" id="{F246F2F5-B3F7-4E20-8CFF-C5FC801D4811}"/>
                    </a:ext>
                  </a:extLst>
                </p:cNvPr>
                <p:cNvSpPr/>
                <p:nvPr/>
              </p:nvSpPr>
              <p:spPr>
                <a:xfrm>
                  <a:off x="11093003" y="5107619"/>
                  <a:ext cx="7143" cy="1500187"/>
                </a:xfrm>
                <a:custGeom>
                  <a:avLst/>
                  <a:gdLst>
                    <a:gd name="connsiteX0" fmla="*/ 0 w 7143"/>
                    <a:gd name="connsiteY0" fmla="*/ 0 h 1500187"/>
                    <a:gd name="connsiteX1" fmla="*/ 7144 w 7143"/>
                    <a:gd name="connsiteY1" fmla="*/ 0 h 1500187"/>
                    <a:gd name="connsiteX2" fmla="*/ 7144 w 7143"/>
                    <a:gd name="connsiteY2" fmla="*/ 1500188 h 1500187"/>
                    <a:gd name="connsiteX3" fmla="*/ 0 w 7143"/>
                    <a:gd name="connsiteY3" fmla="*/ 1500188 h 1500187"/>
                  </a:gdLst>
                  <a:ahLst/>
                  <a:cxnLst>
                    <a:cxn ang="0">
                      <a:pos x="connsiteX0" y="connsiteY0"/>
                    </a:cxn>
                    <a:cxn ang="0">
                      <a:pos x="connsiteX1" y="connsiteY1"/>
                    </a:cxn>
                    <a:cxn ang="0">
                      <a:pos x="connsiteX2" y="connsiteY2"/>
                    </a:cxn>
                    <a:cxn ang="0">
                      <a:pos x="connsiteX3" y="connsiteY3"/>
                    </a:cxn>
                  </a:cxnLst>
                  <a:rect l="l" t="t" r="r" b="b"/>
                  <a:pathLst>
                    <a:path w="7143" h="1500187">
                      <a:moveTo>
                        <a:pt x="0" y="0"/>
                      </a:moveTo>
                      <a:lnTo>
                        <a:pt x="7144" y="0"/>
                      </a:lnTo>
                      <a:lnTo>
                        <a:pt x="7144" y="1500188"/>
                      </a:lnTo>
                      <a:lnTo>
                        <a:pt x="0" y="1500188"/>
                      </a:lnTo>
                      <a:close/>
                    </a:path>
                  </a:pathLst>
                </a:custGeom>
                <a:solidFill>
                  <a:srgbClr val="D2D2D2"/>
                </a:solidFill>
                <a:ln w="7144" cap="flat">
                  <a:noFill/>
                  <a:prstDash val="solid"/>
                  <a:miter/>
                </a:ln>
              </p:spPr>
              <p:txBody>
                <a:bodyPr rtlCol="0" anchor="ctr"/>
                <a:lstStyle/>
                <a:p>
                  <a:endParaRPr lang="da-DK"/>
                </a:p>
              </p:txBody>
            </p:sp>
          </p:grpSp>
          <p:sp>
            <p:nvSpPr>
              <p:cNvPr id="183" name="Freeform: Shape 182">
                <a:extLst>
                  <a:ext uri="{FF2B5EF4-FFF2-40B4-BE49-F238E27FC236}">
                    <a16:creationId xmlns:a16="http://schemas.microsoft.com/office/drawing/2014/main" id="{9EC5098F-C966-4BF8-95A7-533FEC1EAD83}"/>
                  </a:ext>
                </a:extLst>
              </p:cNvPr>
              <p:cNvSpPr/>
              <p:nvPr/>
            </p:nvSpPr>
            <p:spPr>
              <a:xfrm>
                <a:off x="9950003" y="5038725"/>
                <a:ext cx="1040494" cy="1569075"/>
              </a:xfrm>
              <a:custGeom>
                <a:avLst/>
                <a:gdLst>
                  <a:gd name="connsiteX0" fmla="*/ 78 w 1040494"/>
                  <a:gd name="connsiteY0" fmla="*/ 1569075 h 1569075"/>
                  <a:gd name="connsiteX1" fmla="*/ 1040494 w 1040494"/>
                  <a:gd name="connsiteY1" fmla="*/ 1500187 h 1569075"/>
                  <a:gd name="connsiteX2" fmla="*/ 1040494 w 1040494"/>
                  <a:gd name="connsiteY2" fmla="*/ 0 h 1569075"/>
                  <a:gd name="connsiteX3" fmla="*/ 0 w 1040494"/>
                  <a:gd name="connsiteY3" fmla="*/ 68894 h 1569075"/>
                  <a:gd name="connsiteX4" fmla="*/ 0 w 1040494"/>
                  <a:gd name="connsiteY4" fmla="*/ 1569003 h 1569075"/>
                  <a:gd name="connsiteX5" fmla="*/ 78 w 1040494"/>
                  <a:gd name="connsiteY5" fmla="*/ 1569075 h 1569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40494" h="1569075">
                    <a:moveTo>
                      <a:pt x="78" y="1569075"/>
                    </a:moveTo>
                    <a:lnTo>
                      <a:pt x="1040494" y="1500187"/>
                    </a:lnTo>
                    <a:lnTo>
                      <a:pt x="1040494" y="0"/>
                    </a:lnTo>
                    <a:lnTo>
                      <a:pt x="0" y="68894"/>
                    </a:lnTo>
                    <a:lnTo>
                      <a:pt x="0" y="1569003"/>
                    </a:lnTo>
                    <a:cubicBezTo>
                      <a:pt x="0" y="1569046"/>
                      <a:pt x="36" y="1569082"/>
                      <a:pt x="78" y="1569075"/>
                    </a:cubicBezTo>
                    <a:close/>
                  </a:path>
                </a:pathLst>
              </a:custGeom>
              <a:solidFill>
                <a:srgbClr val="D2D2D2"/>
              </a:solidFill>
              <a:ln w="7144" cap="flat">
                <a:noFill/>
                <a:prstDash val="solid"/>
                <a:miter/>
              </a:ln>
            </p:spPr>
            <p:txBody>
              <a:bodyPr rtlCol="0" anchor="ctr"/>
              <a:lstStyle/>
              <a:p>
                <a:endParaRPr lang="da-DK"/>
              </a:p>
            </p:txBody>
          </p:sp>
          <p:sp>
            <p:nvSpPr>
              <p:cNvPr id="184" name="Freeform: Shape 183">
                <a:extLst>
                  <a:ext uri="{FF2B5EF4-FFF2-40B4-BE49-F238E27FC236}">
                    <a16:creationId xmlns:a16="http://schemas.microsoft.com/office/drawing/2014/main" id="{FAC36D25-F750-4C4F-B2F7-ACF5DE96FA8A}"/>
                  </a:ext>
                </a:extLst>
              </p:cNvPr>
              <p:cNvSpPr/>
              <p:nvPr/>
            </p:nvSpPr>
            <p:spPr>
              <a:xfrm>
                <a:off x="9950003" y="4997920"/>
                <a:ext cx="908263" cy="1609879"/>
              </a:xfrm>
              <a:custGeom>
                <a:avLst/>
                <a:gdLst>
                  <a:gd name="connsiteX0" fmla="*/ 78 w 908263"/>
                  <a:gd name="connsiteY0" fmla="*/ 1609880 h 1609879"/>
                  <a:gd name="connsiteX1" fmla="*/ 908263 w 908263"/>
                  <a:gd name="connsiteY1" fmla="*/ 1500188 h 1609879"/>
                  <a:gd name="connsiteX2" fmla="*/ 908263 w 908263"/>
                  <a:gd name="connsiteY2" fmla="*/ 0 h 1609879"/>
                  <a:gd name="connsiteX3" fmla="*/ 0 w 908263"/>
                  <a:gd name="connsiteY3" fmla="*/ 109699 h 1609879"/>
                  <a:gd name="connsiteX4" fmla="*/ 0 w 908263"/>
                  <a:gd name="connsiteY4" fmla="*/ 1609808 h 1609879"/>
                  <a:gd name="connsiteX5" fmla="*/ 78 w 908263"/>
                  <a:gd name="connsiteY5" fmla="*/ 1609880 h 1609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263" h="1609879">
                    <a:moveTo>
                      <a:pt x="78" y="1609880"/>
                    </a:moveTo>
                    <a:lnTo>
                      <a:pt x="908263" y="1500188"/>
                    </a:lnTo>
                    <a:lnTo>
                      <a:pt x="908263" y="0"/>
                    </a:lnTo>
                    <a:lnTo>
                      <a:pt x="0" y="109699"/>
                    </a:lnTo>
                    <a:lnTo>
                      <a:pt x="0" y="1609808"/>
                    </a:lnTo>
                    <a:cubicBezTo>
                      <a:pt x="0" y="1609851"/>
                      <a:pt x="36" y="1609880"/>
                      <a:pt x="78" y="1609880"/>
                    </a:cubicBezTo>
                    <a:close/>
                  </a:path>
                </a:pathLst>
              </a:custGeom>
              <a:solidFill>
                <a:srgbClr val="FFFFFF"/>
              </a:solidFill>
              <a:ln w="7144" cap="flat">
                <a:noFill/>
                <a:prstDash val="solid"/>
                <a:miter/>
              </a:ln>
            </p:spPr>
            <p:txBody>
              <a:bodyPr rtlCol="0" anchor="ctr"/>
              <a:lstStyle/>
              <a:p>
                <a:endParaRPr lang="da-DK"/>
              </a:p>
            </p:txBody>
          </p:sp>
          <p:sp>
            <p:nvSpPr>
              <p:cNvPr id="185" name="Freeform: Shape 184">
                <a:extLst>
                  <a:ext uri="{FF2B5EF4-FFF2-40B4-BE49-F238E27FC236}">
                    <a16:creationId xmlns:a16="http://schemas.microsoft.com/office/drawing/2014/main" id="{CAFF55B1-0AA2-4A8F-A56A-57FCAE1FE1A7}"/>
                  </a:ext>
                </a:extLst>
              </p:cNvPr>
              <p:cNvSpPr/>
              <p:nvPr/>
            </p:nvSpPr>
            <p:spPr>
              <a:xfrm>
                <a:off x="8921303" y="5271926"/>
                <a:ext cx="671512" cy="1064418"/>
              </a:xfrm>
              <a:custGeom>
                <a:avLst/>
                <a:gdLst>
                  <a:gd name="connsiteX0" fmla="*/ 657225 w 671512"/>
                  <a:gd name="connsiteY0" fmla="*/ 28575 h 1064418"/>
                  <a:gd name="connsiteX1" fmla="*/ 14288 w 671512"/>
                  <a:gd name="connsiteY1" fmla="*/ 28575 h 1064418"/>
                  <a:gd name="connsiteX2" fmla="*/ 0 w 671512"/>
                  <a:gd name="connsiteY2" fmla="*/ 14288 h 1064418"/>
                  <a:gd name="connsiteX3" fmla="*/ 14288 w 671512"/>
                  <a:gd name="connsiteY3" fmla="*/ 0 h 1064418"/>
                  <a:gd name="connsiteX4" fmla="*/ 657225 w 671512"/>
                  <a:gd name="connsiteY4" fmla="*/ 0 h 1064418"/>
                  <a:gd name="connsiteX5" fmla="*/ 671513 w 671512"/>
                  <a:gd name="connsiteY5" fmla="*/ 14288 h 1064418"/>
                  <a:gd name="connsiteX6" fmla="*/ 657225 w 671512"/>
                  <a:gd name="connsiteY6" fmla="*/ 28575 h 1064418"/>
                  <a:gd name="connsiteX7" fmla="*/ 671513 w 671512"/>
                  <a:gd name="connsiteY7" fmla="*/ 117872 h 1064418"/>
                  <a:gd name="connsiteX8" fmla="*/ 657225 w 671512"/>
                  <a:gd name="connsiteY8" fmla="*/ 103584 h 1064418"/>
                  <a:gd name="connsiteX9" fmla="*/ 14288 w 671512"/>
                  <a:gd name="connsiteY9" fmla="*/ 103584 h 1064418"/>
                  <a:gd name="connsiteX10" fmla="*/ 0 w 671512"/>
                  <a:gd name="connsiteY10" fmla="*/ 117872 h 1064418"/>
                  <a:gd name="connsiteX11" fmla="*/ 14288 w 671512"/>
                  <a:gd name="connsiteY11" fmla="*/ 132159 h 1064418"/>
                  <a:gd name="connsiteX12" fmla="*/ 657225 w 671512"/>
                  <a:gd name="connsiteY12" fmla="*/ 132159 h 1064418"/>
                  <a:gd name="connsiteX13" fmla="*/ 671513 w 671512"/>
                  <a:gd name="connsiteY13" fmla="*/ 117872 h 1064418"/>
                  <a:gd name="connsiteX14" fmla="*/ 671513 w 671512"/>
                  <a:gd name="connsiteY14" fmla="*/ 221456 h 1064418"/>
                  <a:gd name="connsiteX15" fmla="*/ 657225 w 671512"/>
                  <a:gd name="connsiteY15" fmla="*/ 207169 h 1064418"/>
                  <a:gd name="connsiteX16" fmla="*/ 14288 w 671512"/>
                  <a:gd name="connsiteY16" fmla="*/ 207169 h 1064418"/>
                  <a:gd name="connsiteX17" fmla="*/ 0 w 671512"/>
                  <a:gd name="connsiteY17" fmla="*/ 221456 h 1064418"/>
                  <a:gd name="connsiteX18" fmla="*/ 14288 w 671512"/>
                  <a:gd name="connsiteY18" fmla="*/ 235744 h 1064418"/>
                  <a:gd name="connsiteX19" fmla="*/ 657225 w 671512"/>
                  <a:gd name="connsiteY19" fmla="*/ 235744 h 1064418"/>
                  <a:gd name="connsiteX20" fmla="*/ 671513 w 671512"/>
                  <a:gd name="connsiteY20" fmla="*/ 221456 h 1064418"/>
                  <a:gd name="connsiteX21" fmla="*/ 671513 w 671512"/>
                  <a:gd name="connsiteY21" fmla="*/ 325041 h 1064418"/>
                  <a:gd name="connsiteX22" fmla="*/ 657225 w 671512"/>
                  <a:gd name="connsiteY22" fmla="*/ 310753 h 1064418"/>
                  <a:gd name="connsiteX23" fmla="*/ 14288 w 671512"/>
                  <a:gd name="connsiteY23" fmla="*/ 310753 h 1064418"/>
                  <a:gd name="connsiteX24" fmla="*/ 0 w 671512"/>
                  <a:gd name="connsiteY24" fmla="*/ 325041 h 1064418"/>
                  <a:gd name="connsiteX25" fmla="*/ 14288 w 671512"/>
                  <a:gd name="connsiteY25" fmla="*/ 339328 h 1064418"/>
                  <a:gd name="connsiteX26" fmla="*/ 657225 w 671512"/>
                  <a:gd name="connsiteY26" fmla="*/ 339328 h 1064418"/>
                  <a:gd name="connsiteX27" fmla="*/ 671513 w 671512"/>
                  <a:gd name="connsiteY27" fmla="*/ 325041 h 1064418"/>
                  <a:gd name="connsiteX28" fmla="*/ 671513 w 671512"/>
                  <a:gd name="connsiteY28" fmla="*/ 428625 h 1064418"/>
                  <a:gd name="connsiteX29" fmla="*/ 657225 w 671512"/>
                  <a:gd name="connsiteY29" fmla="*/ 414338 h 1064418"/>
                  <a:gd name="connsiteX30" fmla="*/ 14288 w 671512"/>
                  <a:gd name="connsiteY30" fmla="*/ 414338 h 1064418"/>
                  <a:gd name="connsiteX31" fmla="*/ 0 w 671512"/>
                  <a:gd name="connsiteY31" fmla="*/ 428625 h 1064418"/>
                  <a:gd name="connsiteX32" fmla="*/ 14288 w 671512"/>
                  <a:gd name="connsiteY32" fmla="*/ 442913 h 1064418"/>
                  <a:gd name="connsiteX33" fmla="*/ 657225 w 671512"/>
                  <a:gd name="connsiteY33" fmla="*/ 442913 h 1064418"/>
                  <a:gd name="connsiteX34" fmla="*/ 671513 w 671512"/>
                  <a:gd name="connsiteY34" fmla="*/ 428625 h 1064418"/>
                  <a:gd name="connsiteX35" fmla="*/ 421481 w 671512"/>
                  <a:gd name="connsiteY35" fmla="*/ 532210 h 1064418"/>
                  <a:gd name="connsiteX36" fmla="*/ 407194 w 671512"/>
                  <a:gd name="connsiteY36" fmla="*/ 517922 h 1064418"/>
                  <a:gd name="connsiteX37" fmla="*/ 14288 w 671512"/>
                  <a:gd name="connsiteY37" fmla="*/ 517922 h 1064418"/>
                  <a:gd name="connsiteX38" fmla="*/ 0 w 671512"/>
                  <a:gd name="connsiteY38" fmla="*/ 532210 h 1064418"/>
                  <a:gd name="connsiteX39" fmla="*/ 14288 w 671512"/>
                  <a:gd name="connsiteY39" fmla="*/ 546497 h 1064418"/>
                  <a:gd name="connsiteX40" fmla="*/ 407194 w 671512"/>
                  <a:gd name="connsiteY40" fmla="*/ 546497 h 1064418"/>
                  <a:gd name="connsiteX41" fmla="*/ 421481 w 671512"/>
                  <a:gd name="connsiteY41" fmla="*/ 532210 h 1064418"/>
                  <a:gd name="connsiteX42" fmla="*/ 671513 w 671512"/>
                  <a:gd name="connsiteY42" fmla="*/ 635794 h 1064418"/>
                  <a:gd name="connsiteX43" fmla="*/ 657225 w 671512"/>
                  <a:gd name="connsiteY43" fmla="*/ 621506 h 1064418"/>
                  <a:gd name="connsiteX44" fmla="*/ 14288 w 671512"/>
                  <a:gd name="connsiteY44" fmla="*/ 621506 h 1064418"/>
                  <a:gd name="connsiteX45" fmla="*/ 0 w 671512"/>
                  <a:gd name="connsiteY45" fmla="*/ 635794 h 1064418"/>
                  <a:gd name="connsiteX46" fmla="*/ 14288 w 671512"/>
                  <a:gd name="connsiteY46" fmla="*/ 650081 h 1064418"/>
                  <a:gd name="connsiteX47" fmla="*/ 657225 w 671512"/>
                  <a:gd name="connsiteY47" fmla="*/ 650081 h 1064418"/>
                  <a:gd name="connsiteX48" fmla="*/ 671513 w 671512"/>
                  <a:gd name="connsiteY48" fmla="*/ 635794 h 1064418"/>
                  <a:gd name="connsiteX49" fmla="*/ 671513 w 671512"/>
                  <a:gd name="connsiteY49" fmla="*/ 739378 h 1064418"/>
                  <a:gd name="connsiteX50" fmla="*/ 657225 w 671512"/>
                  <a:gd name="connsiteY50" fmla="*/ 725091 h 1064418"/>
                  <a:gd name="connsiteX51" fmla="*/ 14288 w 671512"/>
                  <a:gd name="connsiteY51" fmla="*/ 725091 h 1064418"/>
                  <a:gd name="connsiteX52" fmla="*/ 0 w 671512"/>
                  <a:gd name="connsiteY52" fmla="*/ 739378 h 1064418"/>
                  <a:gd name="connsiteX53" fmla="*/ 14288 w 671512"/>
                  <a:gd name="connsiteY53" fmla="*/ 753666 h 1064418"/>
                  <a:gd name="connsiteX54" fmla="*/ 657225 w 671512"/>
                  <a:gd name="connsiteY54" fmla="*/ 753666 h 1064418"/>
                  <a:gd name="connsiteX55" fmla="*/ 671513 w 671512"/>
                  <a:gd name="connsiteY55" fmla="*/ 739378 h 1064418"/>
                  <a:gd name="connsiteX56" fmla="*/ 671513 w 671512"/>
                  <a:gd name="connsiteY56" fmla="*/ 842963 h 1064418"/>
                  <a:gd name="connsiteX57" fmla="*/ 657225 w 671512"/>
                  <a:gd name="connsiteY57" fmla="*/ 828675 h 1064418"/>
                  <a:gd name="connsiteX58" fmla="*/ 14288 w 671512"/>
                  <a:gd name="connsiteY58" fmla="*/ 828675 h 1064418"/>
                  <a:gd name="connsiteX59" fmla="*/ 0 w 671512"/>
                  <a:gd name="connsiteY59" fmla="*/ 842963 h 1064418"/>
                  <a:gd name="connsiteX60" fmla="*/ 14288 w 671512"/>
                  <a:gd name="connsiteY60" fmla="*/ 857250 h 1064418"/>
                  <a:gd name="connsiteX61" fmla="*/ 657225 w 671512"/>
                  <a:gd name="connsiteY61" fmla="*/ 857250 h 1064418"/>
                  <a:gd name="connsiteX62" fmla="*/ 671513 w 671512"/>
                  <a:gd name="connsiteY62" fmla="*/ 842963 h 1064418"/>
                  <a:gd name="connsiteX63" fmla="*/ 671513 w 671512"/>
                  <a:gd name="connsiteY63" fmla="*/ 946547 h 1064418"/>
                  <a:gd name="connsiteX64" fmla="*/ 657225 w 671512"/>
                  <a:gd name="connsiteY64" fmla="*/ 932260 h 1064418"/>
                  <a:gd name="connsiteX65" fmla="*/ 14288 w 671512"/>
                  <a:gd name="connsiteY65" fmla="*/ 932260 h 1064418"/>
                  <a:gd name="connsiteX66" fmla="*/ 0 w 671512"/>
                  <a:gd name="connsiteY66" fmla="*/ 946547 h 1064418"/>
                  <a:gd name="connsiteX67" fmla="*/ 14288 w 671512"/>
                  <a:gd name="connsiteY67" fmla="*/ 960835 h 1064418"/>
                  <a:gd name="connsiteX68" fmla="*/ 657225 w 671512"/>
                  <a:gd name="connsiteY68" fmla="*/ 960835 h 1064418"/>
                  <a:gd name="connsiteX69" fmla="*/ 671513 w 671512"/>
                  <a:gd name="connsiteY69" fmla="*/ 946547 h 1064418"/>
                  <a:gd name="connsiteX70" fmla="*/ 671513 w 671512"/>
                  <a:gd name="connsiteY70" fmla="*/ 1050132 h 1064418"/>
                  <a:gd name="connsiteX71" fmla="*/ 657225 w 671512"/>
                  <a:gd name="connsiteY71" fmla="*/ 1035844 h 1064418"/>
                  <a:gd name="connsiteX72" fmla="*/ 14288 w 671512"/>
                  <a:gd name="connsiteY72" fmla="*/ 1035844 h 1064418"/>
                  <a:gd name="connsiteX73" fmla="*/ 0 w 671512"/>
                  <a:gd name="connsiteY73" fmla="*/ 1050132 h 1064418"/>
                  <a:gd name="connsiteX74" fmla="*/ 14288 w 671512"/>
                  <a:gd name="connsiteY74" fmla="*/ 1064419 h 1064418"/>
                  <a:gd name="connsiteX75" fmla="*/ 657225 w 671512"/>
                  <a:gd name="connsiteY75" fmla="*/ 1064419 h 1064418"/>
                  <a:gd name="connsiteX76" fmla="*/ 671513 w 671512"/>
                  <a:gd name="connsiteY76" fmla="*/ 1050132 h 10644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Lst>
                <a:rect l="l" t="t" r="r" b="b"/>
                <a:pathLst>
                  <a:path w="671512" h="1064418">
                    <a:moveTo>
                      <a:pt x="657225" y="28575"/>
                    </a:moveTo>
                    <a:lnTo>
                      <a:pt x="14288" y="28575"/>
                    </a:lnTo>
                    <a:cubicBezTo>
                      <a:pt x="6401" y="28575"/>
                      <a:pt x="0" y="22174"/>
                      <a:pt x="0" y="14288"/>
                    </a:cubicBezTo>
                    <a:cubicBezTo>
                      <a:pt x="0" y="6401"/>
                      <a:pt x="6401" y="0"/>
                      <a:pt x="14288" y="0"/>
                    </a:cubicBezTo>
                    <a:lnTo>
                      <a:pt x="657225" y="0"/>
                    </a:lnTo>
                    <a:cubicBezTo>
                      <a:pt x="665112" y="0"/>
                      <a:pt x="671513" y="6401"/>
                      <a:pt x="671513" y="14288"/>
                    </a:cubicBezTo>
                    <a:cubicBezTo>
                      <a:pt x="671513" y="22174"/>
                      <a:pt x="665112" y="28575"/>
                      <a:pt x="657225" y="28575"/>
                    </a:cubicBezTo>
                    <a:close/>
                    <a:moveTo>
                      <a:pt x="671513" y="117872"/>
                    </a:moveTo>
                    <a:cubicBezTo>
                      <a:pt x="671513" y="109985"/>
                      <a:pt x="665112" y="103584"/>
                      <a:pt x="657225" y="103584"/>
                    </a:cubicBezTo>
                    <a:lnTo>
                      <a:pt x="14288" y="103584"/>
                    </a:lnTo>
                    <a:cubicBezTo>
                      <a:pt x="6401" y="103584"/>
                      <a:pt x="0" y="109985"/>
                      <a:pt x="0" y="117872"/>
                    </a:cubicBezTo>
                    <a:cubicBezTo>
                      <a:pt x="0" y="125759"/>
                      <a:pt x="6401" y="132159"/>
                      <a:pt x="14288" y="132159"/>
                    </a:cubicBezTo>
                    <a:lnTo>
                      <a:pt x="657225" y="132159"/>
                    </a:lnTo>
                    <a:cubicBezTo>
                      <a:pt x="665112" y="132159"/>
                      <a:pt x="671513" y="125759"/>
                      <a:pt x="671513" y="117872"/>
                    </a:cubicBezTo>
                    <a:close/>
                    <a:moveTo>
                      <a:pt x="671513" y="221456"/>
                    </a:moveTo>
                    <a:cubicBezTo>
                      <a:pt x="671513" y="213570"/>
                      <a:pt x="665112" y="207169"/>
                      <a:pt x="657225" y="207169"/>
                    </a:cubicBezTo>
                    <a:lnTo>
                      <a:pt x="14288" y="207169"/>
                    </a:lnTo>
                    <a:cubicBezTo>
                      <a:pt x="6401" y="207169"/>
                      <a:pt x="0" y="213570"/>
                      <a:pt x="0" y="221456"/>
                    </a:cubicBezTo>
                    <a:cubicBezTo>
                      <a:pt x="0" y="229343"/>
                      <a:pt x="6401" y="235744"/>
                      <a:pt x="14288" y="235744"/>
                    </a:cubicBezTo>
                    <a:lnTo>
                      <a:pt x="657225" y="235744"/>
                    </a:lnTo>
                    <a:cubicBezTo>
                      <a:pt x="665112" y="235744"/>
                      <a:pt x="671513" y="229343"/>
                      <a:pt x="671513" y="221456"/>
                    </a:cubicBezTo>
                    <a:close/>
                    <a:moveTo>
                      <a:pt x="671513" y="325041"/>
                    </a:moveTo>
                    <a:cubicBezTo>
                      <a:pt x="671513" y="317154"/>
                      <a:pt x="665112" y="310753"/>
                      <a:pt x="657225" y="310753"/>
                    </a:cubicBezTo>
                    <a:lnTo>
                      <a:pt x="14288" y="310753"/>
                    </a:lnTo>
                    <a:cubicBezTo>
                      <a:pt x="6401" y="310753"/>
                      <a:pt x="0" y="317154"/>
                      <a:pt x="0" y="325041"/>
                    </a:cubicBezTo>
                    <a:cubicBezTo>
                      <a:pt x="0" y="332927"/>
                      <a:pt x="6401" y="339328"/>
                      <a:pt x="14288" y="339328"/>
                    </a:cubicBezTo>
                    <a:lnTo>
                      <a:pt x="657225" y="339328"/>
                    </a:lnTo>
                    <a:cubicBezTo>
                      <a:pt x="665112" y="339328"/>
                      <a:pt x="671513" y="332927"/>
                      <a:pt x="671513" y="325041"/>
                    </a:cubicBezTo>
                    <a:close/>
                    <a:moveTo>
                      <a:pt x="671513" y="428625"/>
                    </a:moveTo>
                    <a:cubicBezTo>
                      <a:pt x="671513" y="420738"/>
                      <a:pt x="665112" y="414338"/>
                      <a:pt x="657225" y="414338"/>
                    </a:cubicBezTo>
                    <a:lnTo>
                      <a:pt x="14288" y="414338"/>
                    </a:lnTo>
                    <a:cubicBezTo>
                      <a:pt x="6401" y="414338"/>
                      <a:pt x="0" y="420738"/>
                      <a:pt x="0" y="428625"/>
                    </a:cubicBezTo>
                    <a:cubicBezTo>
                      <a:pt x="0" y="436512"/>
                      <a:pt x="6401" y="442913"/>
                      <a:pt x="14288" y="442913"/>
                    </a:cubicBezTo>
                    <a:lnTo>
                      <a:pt x="657225" y="442913"/>
                    </a:lnTo>
                    <a:cubicBezTo>
                      <a:pt x="665112" y="442913"/>
                      <a:pt x="671513" y="436512"/>
                      <a:pt x="671513" y="428625"/>
                    </a:cubicBezTo>
                    <a:close/>
                    <a:moveTo>
                      <a:pt x="421481" y="532210"/>
                    </a:moveTo>
                    <a:cubicBezTo>
                      <a:pt x="421481" y="524323"/>
                      <a:pt x="415080" y="517922"/>
                      <a:pt x="407194" y="517922"/>
                    </a:cubicBezTo>
                    <a:lnTo>
                      <a:pt x="14288" y="517922"/>
                    </a:lnTo>
                    <a:cubicBezTo>
                      <a:pt x="6401" y="517922"/>
                      <a:pt x="0" y="524323"/>
                      <a:pt x="0" y="532210"/>
                    </a:cubicBezTo>
                    <a:cubicBezTo>
                      <a:pt x="0" y="540096"/>
                      <a:pt x="6401" y="546497"/>
                      <a:pt x="14288" y="546497"/>
                    </a:cubicBezTo>
                    <a:lnTo>
                      <a:pt x="407194" y="546497"/>
                    </a:lnTo>
                    <a:cubicBezTo>
                      <a:pt x="415080" y="546497"/>
                      <a:pt x="421481" y="540096"/>
                      <a:pt x="421481" y="532210"/>
                    </a:cubicBezTo>
                    <a:close/>
                    <a:moveTo>
                      <a:pt x="671513" y="635794"/>
                    </a:moveTo>
                    <a:cubicBezTo>
                      <a:pt x="671513" y="627907"/>
                      <a:pt x="665112" y="621506"/>
                      <a:pt x="657225" y="621506"/>
                    </a:cubicBezTo>
                    <a:lnTo>
                      <a:pt x="14288" y="621506"/>
                    </a:lnTo>
                    <a:cubicBezTo>
                      <a:pt x="6401" y="621506"/>
                      <a:pt x="0" y="627907"/>
                      <a:pt x="0" y="635794"/>
                    </a:cubicBezTo>
                    <a:cubicBezTo>
                      <a:pt x="0" y="643681"/>
                      <a:pt x="6401" y="650081"/>
                      <a:pt x="14288" y="650081"/>
                    </a:cubicBezTo>
                    <a:lnTo>
                      <a:pt x="657225" y="650081"/>
                    </a:lnTo>
                    <a:cubicBezTo>
                      <a:pt x="665112" y="650081"/>
                      <a:pt x="671513" y="643681"/>
                      <a:pt x="671513" y="635794"/>
                    </a:cubicBezTo>
                    <a:close/>
                    <a:moveTo>
                      <a:pt x="671513" y="739378"/>
                    </a:moveTo>
                    <a:cubicBezTo>
                      <a:pt x="671513" y="731492"/>
                      <a:pt x="665112" y="725091"/>
                      <a:pt x="657225" y="725091"/>
                    </a:cubicBezTo>
                    <a:lnTo>
                      <a:pt x="14288" y="725091"/>
                    </a:lnTo>
                    <a:cubicBezTo>
                      <a:pt x="6401" y="725091"/>
                      <a:pt x="0" y="731492"/>
                      <a:pt x="0" y="739378"/>
                    </a:cubicBezTo>
                    <a:cubicBezTo>
                      <a:pt x="0" y="747265"/>
                      <a:pt x="6401" y="753666"/>
                      <a:pt x="14288" y="753666"/>
                    </a:cubicBezTo>
                    <a:lnTo>
                      <a:pt x="657225" y="753666"/>
                    </a:lnTo>
                    <a:cubicBezTo>
                      <a:pt x="665112" y="753666"/>
                      <a:pt x="671513" y="747265"/>
                      <a:pt x="671513" y="739378"/>
                    </a:cubicBezTo>
                    <a:close/>
                    <a:moveTo>
                      <a:pt x="671513" y="842963"/>
                    </a:moveTo>
                    <a:cubicBezTo>
                      <a:pt x="671513" y="835076"/>
                      <a:pt x="665112" y="828675"/>
                      <a:pt x="657225" y="828675"/>
                    </a:cubicBezTo>
                    <a:lnTo>
                      <a:pt x="14288" y="828675"/>
                    </a:lnTo>
                    <a:cubicBezTo>
                      <a:pt x="6401" y="828675"/>
                      <a:pt x="0" y="835076"/>
                      <a:pt x="0" y="842963"/>
                    </a:cubicBezTo>
                    <a:cubicBezTo>
                      <a:pt x="0" y="850849"/>
                      <a:pt x="6401" y="857250"/>
                      <a:pt x="14288" y="857250"/>
                    </a:cubicBezTo>
                    <a:lnTo>
                      <a:pt x="657225" y="857250"/>
                    </a:lnTo>
                    <a:cubicBezTo>
                      <a:pt x="665112" y="857250"/>
                      <a:pt x="671513" y="850849"/>
                      <a:pt x="671513" y="842963"/>
                    </a:cubicBezTo>
                    <a:close/>
                    <a:moveTo>
                      <a:pt x="671513" y="946547"/>
                    </a:moveTo>
                    <a:cubicBezTo>
                      <a:pt x="671513" y="938660"/>
                      <a:pt x="665112" y="932260"/>
                      <a:pt x="657225" y="932260"/>
                    </a:cubicBezTo>
                    <a:lnTo>
                      <a:pt x="14288" y="932260"/>
                    </a:lnTo>
                    <a:cubicBezTo>
                      <a:pt x="6401" y="932260"/>
                      <a:pt x="0" y="938660"/>
                      <a:pt x="0" y="946547"/>
                    </a:cubicBezTo>
                    <a:cubicBezTo>
                      <a:pt x="0" y="954434"/>
                      <a:pt x="6401" y="960835"/>
                      <a:pt x="14288" y="960835"/>
                    </a:cubicBezTo>
                    <a:lnTo>
                      <a:pt x="657225" y="960835"/>
                    </a:lnTo>
                    <a:cubicBezTo>
                      <a:pt x="665112" y="960835"/>
                      <a:pt x="671513" y="954434"/>
                      <a:pt x="671513" y="946547"/>
                    </a:cubicBezTo>
                    <a:close/>
                    <a:moveTo>
                      <a:pt x="671513" y="1050132"/>
                    </a:moveTo>
                    <a:cubicBezTo>
                      <a:pt x="671513" y="1042245"/>
                      <a:pt x="665112" y="1035844"/>
                      <a:pt x="657225" y="1035844"/>
                    </a:cubicBezTo>
                    <a:lnTo>
                      <a:pt x="14288" y="1035844"/>
                    </a:lnTo>
                    <a:cubicBezTo>
                      <a:pt x="6401" y="1035844"/>
                      <a:pt x="0" y="1042245"/>
                      <a:pt x="0" y="1050132"/>
                    </a:cubicBezTo>
                    <a:cubicBezTo>
                      <a:pt x="0" y="1058018"/>
                      <a:pt x="6401" y="1064419"/>
                      <a:pt x="14288" y="1064419"/>
                    </a:cubicBezTo>
                    <a:lnTo>
                      <a:pt x="657225" y="1064419"/>
                    </a:lnTo>
                    <a:cubicBezTo>
                      <a:pt x="665112" y="1064419"/>
                      <a:pt x="671513" y="1058018"/>
                      <a:pt x="671513" y="1050132"/>
                    </a:cubicBezTo>
                    <a:close/>
                  </a:path>
                </a:pathLst>
              </a:custGeom>
              <a:solidFill>
                <a:srgbClr val="E6E6E6"/>
              </a:solidFill>
              <a:ln w="7144" cap="flat">
                <a:noFill/>
                <a:prstDash val="solid"/>
                <a:miter/>
              </a:ln>
            </p:spPr>
            <p:txBody>
              <a:bodyPr rtlCol="0" anchor="ctr"/>
              <a:lstStyle/>
              <a:p>
                <a:endParaRPr lang="da-DK"/>
              </a:p>
            </p:txBody>
          </p:sp>
          <p:sp>
            <p:nvSpPr>
              <p:cNvPr id="186" name="Freeform: Shape 185">
                <a:extLst>
                  <a:ext uri="{FF2B5EF4-FFF2-40B4-BE49-F238E27FC236}">
                    <a16:creationId xmlns:a16="http://schemas.microsoft.com/office/drawing/2014/main" id="{12F482E5-6EBF-46CC-8318-2427DD4080BA}"/>
                  </a:ext>
                </a:extLst>
              </p:cNvPr>
              <p:cNvSpPr/>
              <p:nvPr/>
            </p:nvSpPr>
            <p:spPr>
              <a:xfrm>
                <a:off x="10067870" y="5171911"/>
                <a:ext cx="696516" cy="1164440"/>
              </a:xfrm>
              <a:custGeom>
                <a:avLst/>
                <a:gdLst>
                  <a:gd name="connsiteX0" fmla="*/ 28565 w 696516"/>
                  <a:gd name="connsiteY0" fmla="*/ 128590 h 1164440"/>
                  <a:gd name="connsiteX1" fmla="*/ 14463 w 696516"/>
                  <a:gd name="connsiteY1" fmla="*/ 116482 h 1164440"/>
                  <a:gd name="connsiteX2" fmla="*/ 26400 w 696516"/>
                  <a:gd name="connsiteY2" fmla="*/ 100179 h 1164440"/>
                  <a:gd name="connsiteX3" fmla="*/ 672910 w 696516"/>
                  <a:gd name="connsiteY3" fmla="*/ 167 h 1164440"/>
                  <a:gd name="connsiteX4" fmla="*/ 689212 w 696516"/>
                  <a:gd name="connsiteY4" fmla="*/ 12104 h 1164440"/>
                  <a:gd name="connsiteX5" fmla="*/ 677275 w 696516"/>
                  <a:gd name="connsiteY5" fmla="*/ 28406 h 1164440"/>
                  <a:gd name="connsiteX6" fmla="*/ 30765 w 696516"/>
                  <a:gd name="connsiteY6" fmla="*/ 128419 h 1164440"/>
                  <a:gd name="connsiteX7" fmla="*/ 28565 w 696516"/>
                  <a:gd name="connsiteY7" fmla="*/ 128590 h 1164440"/>
                  <a:gd name="connsiteX8" fmla="*/ 29293 w 696516"/>
                  <a:gd name="connsiteY8" fmla="*/ 232010 h 1164440"/>
                  <a:gd name="connsiteX9" fmla="*/ 677946 w 696516"/>
                  <a:gd name="connsiteY9" fmla="*/ 133426 h 1164440"/>
                  <a:gd name="connsiteX10" fmla="*/ 689926 w 696516"/>
                  <a:gd name="connsiteY10" fmla="*/ 117153 h 1164440"/>
                  <a:gd name="connsiteX11" fmla="*/ 673653 w 696516"/>
                  <a:gd name="connsiteY11" fmla="*/ 105173 h 1164440"/>
                  <a:gd name="connsiteX12" fmla="*/ 25000 w 696516"/>
                  <a:gd name="connsiteY12" fmla="*/ 203757 h 1164440"/>
                  <a:gd name="connsiteX13" fmla="*/ 13020 w 696516"/>
                  <a:gd name="connsiteY13" fmla="*/ 220030 h 1164440"/>
                  <a:gd name="connsiteX14" fmla="*/ 27129 w 696516"/>
                  <a:gd name="connsiteY14" fmla="*/ 232174 h 1164440"/>
                  <a:gd name="connsiteX15" fmla="*/ 29293 w 696516"/>
                  <a:gd name="connsiteY15" fmla="*/ 232010 h 1164440"/>
                  <a:gd name="connsiteX16" fmla="*/ 27836 w 696516"/>
                  <a:gd name="connsiteY16" fmla="*/ 335602 h 1164440"/>
                  <a:gd name="connsiteX17" fmla="*/ 678632 w 696516"/>
                  <a:gd name="connsiteY17" fmla="*/ 238447 h 1164440"/>
                  <a:gd name="connsiteX18" fmla="*/ 690655 w 696516"/>
                  <a:gd name="connsiteY18" fmla="*/ 222209 h 1164440"/>
                  <a:gd name="connsiteX19" fmla="*/ 674417 w 696516"/>
                  <a:gd name="connsiteY19" fmla="*/ 210186 h 1164440"/>
                  <a:gd name="connsiteX20" fmla="*/ 23622 w 696516"/>
                  <a:gd name="connsiteY20" fmla="*/ 307341 h 1164440"/>
                  <a:gd name="connsiteX21" fmla="*/ 11598 w 696516"/>
                  <a:gd name="connsiteY21" fmla="*/ 323579 h 1164440"/>
                  <a:gd name="connsiteX22" fmla="*/ 25715 w 696516"/>
                  <a:gd name="connsiteY22" fmla="*/ 335759 h 1164440"/>
                  <a:gd name="connsiteX23" fmla="*/ 27836 w 696516"/>
                  <a:gd name="connsiteY23" fmla="*/ 335602 h 1164440"/>
                  <a:gd name="connsiteX24" fmla="*/ 26365 w 696516"/>
                  <a:gd name="connsiteY24" fmla="*/ 439193 h 1164440"/>
                  <a:gd name="connsiteX25" fmla="*/ 679304 w 696516"/>
                  <a:gd name="connsiteY25" fmla="*/ 343467 h 1164440"/>
                  <a:gd name="connsiteX26" fmla="*/ 691369 w 696516"/>
                  <a:gd name="connsiteY26" fmla="*/ 327258 h 1164440"/>
                  <a:gd name="connsiteX27" fmla="*/ 675160 w 696516"/>
                  <a:gd name="connsiteY27" fmla="*/ 315192 h 1164440"/>
                  <a:gd name="connsiteX28" fmla="*/ 22221 w 696516"/>
                  <a:gd name="connsiteY28" fmla="*/ 410918 h 1164440"/>
                  <a:gd name="connsiteX29" fmla="*/ 10156 w 696516"/>
                  <a:gd name="connsiteY29" fmla="*/ 427127 h 1164440"/>
                  <a:gd name="connsiteX30" fmla="*/ 24279 w 696516"/>
                  <a:gd name="connsiteY30" fmla="*/ 439343 h 1164440"/>
                  <a:gd name="connsiteX31" fmla="*/ 26365 w 696516"/>
                  <a:gd name="connsiteY31" fmla="*/ 439193 h 1164440"/>
                  <a:gd name="connsiteX32" fmla="*/ 24900 w 696516"/>
                  <a:gd name="connsiteY32" fmla="*/ 542778 h 1164440"/>
                  <a:gd name="connsiteX33" fmla="*/ 284218 w 696516"/>
                  <a:gd name="connsiteY33" fmla="*/ 505451 h 1164440"/>
                  <a:gd name="connsiteX34" fmla="*/ 296320 w 696516"/>
                  <a:gd name="connsiteY34" fmla="*/ 489271 h 1164440"/>
                  <a:gd name="connsiteX35" fmla="*/ 280139 w 696516"/>
                  <a:gd name="connsiteY35" fmla="*/ 477169 h 1164440"/>
                  <a:gd name="connsiteX36" fmla="*/ 20821 w 696516"/>
                  <a:gd name="connsiteY36" fmla="*/ 514496 h 1164440"/>
                  <a:gd name="connsiteX37" fmla="*/ 8719 w 696516"/>
                  <a:gd name="connsiteY37" fmla="*/ 530676 h 1164440"/>
                  <a:gd name="connsiteX38" fmla="*/ 22843 w 696516"/>
                  <a:gd name="connsiteY38" fmla="*/ 542928 h 1164440"/>
                  <a:gd name="connsiteX39" fmla="*/ 24900 w 696516"/>
                  <a:gd name="connsiteY39" fmla="*/ 542778 h 1164440"/>
                  <a:gd name="connsiteX40" fmla="*/ 21971 w 696516"/>
                  <a:gd name="connsiteY40" fmla="*/ 749960 h 1164440"/>
                  <a:gd name="connsiteX41" fmla="*/ 681339 w 696516"/>
                  <a:gd name="connsiteY41" fmla="*/ 658521 h 1164440"/>
                  <a:gd name="connsiteX42" fmla="*/ 693527 w 696516"/>
                  <a:gd name="connsiteY42" fmla="*/ 642404 h 1164440"/>
                  <a:gd name="connsiteX43" fmla="*/ 677410 w 696516"/>
                  <a:gd name="connsiteY43" fmla="*/ 630217 h 1164440"/>
                  <a:gd name="connsiteX44" fmla="*/ 18042 w 696516"/>
                  <a:gd name="connsiteY44" fmla="*/ 721657 h 1164440"/>
                  <a:gd name="connsiteX45" fmla="*/ 5855 w 696516"/>
                  <a:gd name="connsiteY45" fmla="*/ 737773 h 1164440"/>
                  <a:gd name="connsiteX46" fmla="*/ 19992 w 696516"/>
                  <a:gd name="connsiteY46" fmla="*/ 750103 h 1164440"/>
                  <a:gd name="connsiteX47" fmla="*/ 21971 w 696516"/>
                  <a:gd name="connsiteY47" fmla="*/ 749960 h 1164440"/>
                  <a:gd name="connsiteX48" fmla="*/ 20507 w 696516"/>
                  <a:gd name="connsiteY48" fmla="*/ 853552 h 1164440"/>
                  <a:gd name="connsiteX49" fmla="*/ 682018 w 696516"/>
                  <a:gd name="connsiteY49" fmla="*/ 763541 h 1164440"/>
                  <a:gd name="connsiteX50" fmla="*/ 694248 w 696516"/>
                  <a:gd name="connsiteY50" fmla="*/ 747460 h 1164440"/>
                  <a:gd name="connsiteX51" fmla="*/ 678168 w 696516"/>
                  <a:gd name="connsiteY51" fmla="*/ 735230 h 1164440"/>
                  <a:gd name="connsiteX52" fmla="*/ 16656 w 696516"/>
                  <a:gd name="connsiteY52" fmla="*/ 825241 h 1164440"/>
                  <a:gd name="connsiteX53" fmla="*/ 4426 w 696516"/>
                  <a:gd name="connsiteY53" fmla="*/ 841322 h 1164440"/>
                  <a:gd name="connsiteX54" fmla="*/ 18564 w 696516"/>
                  <a:gd name="connsiteY54" fmla="*/ 853681 h 1164440"/>
                  <a:gd name="connsiteX55" fmla="*/ 20507 w 696516"/>
                  <a:gd name="connsiteY55" fmla="*/ 853552 h 1164440"/>
                  <a:gd name="connsiteX56" fmla="*/ 19042 w 696516"/>
                  <a:gd name="connsiteY56" fmla="*/ 957137 h 1164440"/>
                  <a:gd name="connsiteX57" fmla="*/ 682697 w 696516"/>
                  <a:gd name="connsiteY57" fmla="*/ 868554 h 1164440"/>
                  <a:gd name="connsiteX58" fmla="*/ 694970 w 696516"/>
                  <a:gd name="connsiteY58" fmla="*/ 852502 h 1164440"/>
                  <a:gd name="connsiteX59" fmla="*/ 678918 w 696516"/>
                  <a:gd name="connsiteY59" fmla="*/ 840229 h 1164440"/>
                  <a:gd name="connsiteX60" fmla="*/ 15263 w 696516"/>
                  <a:gd name="connsiteY60" fmla="*/ 928811 h 1164440"/>
                  <a:gd name="connsiteX61" fmla="*/ 2990 w 696516"/>
                  <a:gd name="connsiteY61" fmla="*/ 944864 h 1164440"/>
                  <a:gd name="connsiteX62" fmla="*/ 17135 w 696516"/>
                  <a:gd name="connsiteY62" fmla="*/ 957258 h 1164440"/>
                  <a:gd name="connsiteX63" fmla="*/ 19042 w 696516"/>
                  <a:gd name="connsiteY63" fmla="*/ 957137 h 1164440"/>
                  <a:gd name="connsiteX64" fmla="*/ 17578 w 696516"/>
                  <a:gd name="connsiteY64" fmla="*/ 1060728 h 1164440"/>
                  <a:gd name="connsiteX65" fmla="*/ 683375 w 696516"/>
                  <a:gd name="connsiteY65" fmla="*/ 973574 h 1164440"/>
                  <a:gd name="connsiteX66" fmla="*/ 695684 w 696516"/>
                  <a:gd name="connsiteY66" fmla="*/ 957551 h 1164440"/>
                  <a:gd name="connsiteX67" fmla="*/ 679661 w 696516"/>
                  <a:gd name="connsiteY67" fmla="*/ 945242 h 1164440"/>
                  <a:gd name="connsiteX68" fmla="*/ 13863 w 696516"/>
                  <a:gd name="connsiteY68" fmla="*/ 1032396 h 1164440"/>
                  <a:gd name="connsiteX69" fmla="*/ 1554 w 696516"/>
                  <a:gd name="connsiteY69" fmla="*/ 1048420 h 1164440"/>
                  <a:gd name="connsiteX70" fmla="*/ 15699 w 696516"/>
                  <a:gd name="connsiteY70" fmla="*/ 1060850 h 1164440"/>
                  <a:gd name="connsiteX71" fmla="*/ 17578 w 696516"/>
                  <a:gd name="connsiteY71" fmla="*/ 1060728 h 1164440"/>
                  <a:gd name="connsiteX72" fmla="*/ 16106 w 696516"/>
                  <a:gd name="connsiteY72" fmla="*/ 1164320 h 1164440"/>
                  <a:gd name="connsiteX73" fmla="*/ 684047 w 696516"/>
                  <a:gd name="connsiteY73" fmla="*/ 1078595 h 1164440"/>
                  <a:gd name="connsiteX74" fmla="*/ 696398 w 696516"/>
                  <a:gd name="connsiteY74" fmla="*/ 1062607 h 1164440"/>
                  <a:gd name="connsiteX75" fmla="*/ 680411 w 696516"/>
                  <a:gd name="connsiteY75" fmla="*/ 1050255 h 1164440"/>
                  <a:gd name="connsiteX76" fmla="*/ 12470 w 696516"/>
                  <a:gd name="connsiteY76" fmla="*/ 1135980 h 1164440"/>
                  <a:gd name="connsiteX77" fmla="*/ 118 w 696516"/>
                  <a:gd name="connsiteY77" fmla="*/ 1151968 h 1164440"/>
                  <a:gd name="connsiteX78" fmla="*/ 14270 w 696516"/>
                  <a:gd name="connsiteY78" fmla="*/ 1164441 h 1164440"/>
                  <a:gd name="connsiteX79" fmla="*/ 16106 w 696516"/>
                  <a:gd name="connsiteY79" fmla="*/ 1164320 h 1164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Lst>
                <a:rect l="l" t="t" r="r" b="b"/>
                <a:pathLst>
                  <a:path w="696516" h="1164440">
                    <a:moveTo>
                      <a:pt x="28565" y="128590"/>
                    </a:moveTo>
                    <a:cubicBezTo>
                      <a:pt x="21636" y="128590"/>
                      <a:pt x="15556" y="123539"/>
                      <a:pt x="14463" y="116482"/>
                    </a:cubicBezTo>
                    <a:cubicBezTo>
                      <a:pt x="13256" y="108688"/>
                      <a:pt x="18600" y="101387"/>
                      <a:pt x="26400" y="100179"/>
                    </a:cubicBezTo>
                    <a:lnTo>
                      <a:pt x="672910" y="167"/>
                    </a:lnTo>
                    <a:cubicBezTo>
                      <a:pt x="680696" y="-1026"/>
                      <a:pt x="688004" y="4303"/>
                      <a:pt x="689212" y="12104"/>
                    </a:cubicBezTo>
                    <a:cubicBezTo>
                      <a:pt x="690419" y="19905"/>
                      <a:pt x="685076" y="27199"/>
                      <a:pt x="677275" y="28406"/>
                    </a:cubicBezTo>
                    <a:lnTo>
                      <a:pt x="30765" y="128419"/>
                    </a:lnTo>
                    <a:cubicBezTo>
                      <a:pt x="30022" y="128540"/>
                      <a:pt x="29286" y="128590"/>
                      <a:pt x="28565" y="128590"/>
                    </a:cubicBezTo>
                    <a:close/>
                    <a:moveTo>
                      <a:pt x="29293" y="232010"/>
                    </a:moveTo>
                    <a:lnTo>
                      <a:pt x="677946" y="133426"/>
                    </a:lnTo>
                    <a:cubicBezTo>
                      <a:pt x="685747" y="132241"/>
                      <a:pt x="691112" y="124954"/>
                      <a:pt x="689926" y="117153"/>
                    </a:cubicBezTo>
                    <a:cubicBezTo>
                      <a:pt x="688740" y="109352"/>
                      <a:pt x="681475" y="104015"/>
                      <a:pt x="673653" y="105173"/>
                    </a:cubicBezTo>
                    <a:lnTo>
                      <a:pt x="25000" y="203757"/>
                    </a:lnTo>
                    <a:cubicBezTo>
                      <a:pt x="17199" y="204943"/>
                      <a:pt x="11834" y="212229"/>
                      <a:pt x="13020" y="220030"/>
                    </a:cubicBezTo>
                    <a:cubicBezTo>
                      <a:pt x="14092" y="227102"/>
                      <a:pt x="20178" y="232174"/>
                      <a:pt x="27129" y="232174"/>
                    </a:cubicBezTo>
                    <a:cubicBezTo>
                      <a:pt x="27843" y="232174"/>
                      <a:pt x="28572" y="232124"/>
                      <a:pt x="29293" y="232010"/>
                    </a:cubicBezTo>
                    <a:close/>
                    <a:moveTo>
                      <a:pt x="27836" y="335602"/>
                    </a:moveTo>
                    <a:lnTo>
                      <a:pt x="678632" y="238447"/>
                    </a:lnTo>
                    <a:cubicBezTo>
                      <a:pt x="686433" y="237282"/>
                      <a:pt x="691819" y="230010"/>
                      <a:pt x="690655" y="222209"/>
                    </a:cubicBezTo>
                    <a:cubicBezTo>
                      <a:pt x="689490" y="214408"/>
                      <a:pt x="682261" y="209014"/>
                      <a:pt x="674417" y="210186"/>
                    </a:cubicBezTo>
                    <a:lnTo>
                      <a:pt x="23622" y="307341"/>
                    </a:lnTo>
                    <a:cubicBezTo>
                      <a:pt x="15820" y="308505"/>
                      <a:pt x="10434" y="315778"/>
                      <a:pt x="11598" y="323579"/>
                    </a:cubicBezTo>
                    <a:cubicBezTo>
                      <a:pt x="12656" y="330665"/>
                      <a:pt x="18750" y="335759"/>
                      <a:pt x="25715" y="335759"/>
                    </a:cubicBezTo>
                    <a:cubicBezTo>
                      <a:pt x="26407" y="335759"/>
                      <a:pt x="27115" y="335709"/>
                      <a:pt x="27836" y="335602"/>
                    </a:cubicBezTo>
                    <a:close/>
                    <a:moveTo>
                      <a:pt x="26365" y="439193"/>
                    </a:moveTo>
                    <a:lnTo>
                      <a:pt x="679304" y="343467"/>
                    </a:lnTo>
                    <a:cubicBezTo>
                      <a:pt x="687111" y="342324"/>
                      <a:pt x="692512" y="335066"/>
                      <a:pt x="691369" y="327258"/>
                    </a:cubicBezTo>
                    <a:cubicBezTo>
                      <a:pt x="690219" y="319450"/>
                      <a:pt x="682947" y="314056"/>
                      <a:pt x="675160" y="315192"/>
                    </a:cubicBezTo>
                    <a:lnTo>
                      <a:pt x="22221" y="410918"/>
                    </a:lnTo>
                    <a:cubicBezTo>
                      <a:pt x="14413" y="412061"/>
                      <a:pt x="9012" y="419319"/>
                      <a:pt x="10156" y="427127"/>
                    </a:cubicBezTo>
                    <a:cubicBezTo>
                      <a:pt x="11199" y="434235"/>
                      <a:pt x="17299" y="439343"/>
                      <a:pt x="24279" y="439343"/>
                    </a:cubicBezTo>
                    <a:cubicBezTo>
                      <a:pt x="24965" y="439343"/>
                      <a:pt x="25664" y="439293"/>
                      <a:pt x="26365" y="439193"/>
                    </a:cubicBezTo>
                    <a:close/>
                    <a:moveTo>
                      <a:pt x="24900" y="542778"/>
                    </a:moveTo>
                    <a:lnTo>
                      <a:pt x="284218" y="505451"/>
                    </a:lnTo>
                    <a:cubicBezTo>
                      <a:pt x="292026" y="504330"/>
                      <a:pt x="297449" y="497086"/>
                      <a:pt x="296320" y="489271"/>
                    </a:cubicBezTo>
                    <a:cubicBezTo>
                      <a:pt x="295198" y="481463"/>
                      <a:pt x="287962" y="476026"/>
                      <a:pt x="280139" y="477169"/>
                    </a:cubicBezTo>
                    <a:lnTo>
                      <a:pt x="20821" y="514496"/>
                    </a:lnTo>
                    <a:cubicBezTo>
                      <a:pt x="13013" y="515617"/>
                      <a:pt x="7591" y="522861"/>
                      <a:pt x="8719" y="530676"/>
                    </a:cubicBezTo>
                    <a:cubicBezTo>
                      <a:pt x="9748" y="537798"/>
                      <a:pt x="15856" y="542928"/>
                      <a:pt x="22843" y="542928"/>
                    </a:cubicBezTo>
                    <a:cubicBezTo>
                      <a:pt x="23521" y="542928"/>
                      <a:pt x="24214" y="542885"/>
                      <a:pt x="24900" y="542778"/>
                    </a:cubicBezTo>
                    <a:close/>
                    <a:moveTo>
                      <a:pt x="21971" y="749960"/>
                    </a:moveTo>
                    <a:lnTo>
                      <a:pt x="681339" y="658521"/>
                    </a:lnTo>
                    <a:cubicBezTo>
                      <a:pt x="689155" y="657435"/>
                      <a:pt x="694612" y="650220"/>
                      <a:pt x="693527" y="642404"/>
                    </a:cubicBezTo>
                    <a:cubicBezTo>
                      <a:pt x="692441" y="634589"/>
                      <a:pt x="685233" y="629110"/>
                      <a:pt x="677410" y="630217"/>
                    </a:cubicBezTo>
                    <a:lnTo>
                      <a:pt x="18042" y="721657"/>
                    </a:lnTo>
                    <a:cubicBezTo>
                      <a:pt x="10227" y="722743"/>
                      <a:pt x="4769" y="729958"/>
                      <a:pt x="5855" y="737773"/>
                    </a:cubicBezTo>
                    <a:cubicBezTo>
                      <a:pt x="6848" y="744924"/>
                      <a:pt x="12970" y="750103"/>
                      <a:pt x="19992" y="750103"/>
                    </a:cubicBezTo>
                    <a:cubicBezTo>
                      <a:pt x="20642" y="750097"/>
                      <a:pt x="21300" y="750053"/>
                      <a:pt x="21971" y="749960"/>
                    </a:cubicBezTo>
                    <a:close/>
                    <a:moveTo>
                      <a:pt x="20507" y="853552"/>
                    </a:moveTo>
                    <a:lnTo>
                      <a:pt x="682018" y="763541"/>
                    </a:lnTo>
                    <a:cubicBezTo>
                      <a:pt x="689840" y="762476"/>
                      <a:pt x="695312" y="755276"/>
                      <a:pt x="694248" y="747460"/>
                    </a:cubicBezTo>
                    <a:cubicBezTo>
                      <a:pt x="693184" y="739645"/>
                      <a:pt x="685969" y="734187"/>
                      <a:pt x="678168" y="735230"/>
                    </a:cubicBezTo>
                    <a:lnTo>
                      <a:pt x="16656" y="825241"/>
                    </a:lnTo>
                    <a:cubicBezTo>
                      <a:pt x="8834" y="826306"/>
                      <a:pt x="3362" y="833507"/>
                      <a:pt x="4426" y="841322"/>
                    </a:cubicBezTo>
                    <a:cubicBezTo>
                      <a:pt x="5405" y="848487"/>
                      <a:pt x="11534" y="853681"/>
                      <a:pt x="18564" y="853681"/>
                    </a:cubicBezTo>
                    <a:cubicBezTo>
                      <a:pt x="19206" y="853681"/>
                      <a:pt x="19850" y="853638"/>
                      <a:pt x="20507" y="853552"/>
                    </a:cubicBezTo>
                    <a:close/>
                    <a:moveTo>
                      <a:pt x="19042" y="957137"/>
                    </a:moveTo>
                    <a:lnTo>
                      <a:pt x="682697" y="868554"/>
                    </a:lnTo>
                    <a:cubicBezTo>
                      <a:pt x="690519" y="867511"/>
                      <a:pt x="696013" y="860325"/>
                      <a:pt x="694970" y="852502"/>
                    </a:cubicBezTo>
                    <a:cubicBezTo>
                      <a:pt x="693927" y="844687"/>
                      <a:pt x="686790" y="839172"/>
                      <a:pt x="678918" y="840229"/>
                    </a:cubicBezTo>
                    <a:lnTo>
                      <a:pt x="15263" y="928811"/>
                    </a:lnTo>
                    <a:cubicBezTo>
                      <a:pt x="7441" y="929854"/>
                      <a:pt x="1947" y="937041"/>
                      <a:pt x="2990" y="944864"/>
                    </a:cubicBezTo>
                    <a:cubicBezTo>
                      <a:pt x="3948" y="952043"/>
                      <a:pt x="10084" y="957258"/>
                      <a:pt x="17135" y="957258"/>
                    </a:cubicBezTo>
                    <a:cubicBezTo>
                      <a:pt x="17756" y="957265"/>
                      <a:pt x="18399" y="957230"/>
                      <a:pt x="19042" y="957137"/>
                    </a:cubicBezTo>
                    <a:close/>
                    <a:moveTo>
                      <a:pt x="17578" y="1060728"/>
                    </a:moveTo>
                    <a:lnTo>
                      <a:pt x="683375" y="973574"/>
                    </a:lnTo>
                    <a:cubicBezTo>
                      <a:pt x="691198" y="972553"/>
                      <a:pt x="696713" y="965380"/>
                      <a:pt x="695684" y="957551"/>
                    </a:cubicBezTo>
                    <a:cubicBezTo>
                      <a:pt x="694655" y="949729"/>
                      <a:pt x="687519" y="944192"/>
                      <a:pt x="679661" y="945242"/>
                    </a:cubicBezTo>
                    <a:lnTo>
                      <a:pt x="13863" y="1032396"/>
                    </a:lnTo>
                    <a:cubicBezTo>
                      <a:pt x="6040" y="1033417"/>
                      <a:pt x="526" y="1040590"/>
                      <a:pt x="1554" y="1048420"/>
                    </a:cubicBezTo>
                    <a:cubicBezTo>
                      <a:pt x="2497" y="1055613"/>
                      <a:pt x="8634" y="1060850"/>
                      <a:pt x="15699" y="1060850"/>
                    </a:cubicBezTo>
                    <a:cubicBezTo>
                      <a:pt x="16320" y="1060850"/>
                      <a:pt x="16949" y="1060814"/>
                      <a:pt x="17578" y="1060728"/>
                    </a:cubicBezTo>
                    <a:close/>
                    <a:moveTo>
                      <a:pt x="16106" y="1164320"/>
                    </a:moveTo>
                    <a:lnTo>
                      <a:pt x="684047" y="1078595"/>
                    </a:lnTo>
                    <a:cubicBezTo>
                      <a:pt x="691876" y="1077587"/>
                      <a:pt x="697406" y="1070429"/>
                      <a:pt x="696398" y="1062607"/>
                    </a:cubicBezTo>
                    <a:cubicBezTo>
                      <a:pt x="695391" y="1054777"/>
                      <a:pt x="688211" y="1049291"/>
                      <a:pt x="680411" y="1050255"/>
                    </a:cubicBezTo>
                    <a:lnTo>
                      <a:pt x="12470" y="1135980"/>
                    </a:lnTo>
                    <a:cubicBezTo>
                      <a:pt x="4640" y="1136987"/>
                      <a:pt x="-889" y="1144146"/>
                      <a:pt x="118" y="1151968"/>
                    </a:cubicBezTo>
                    <a:cubicBezTo>
                      <a:pt x="1047" y="1159176"/>
                      <a:pt x="7191" y="1164441"/>
                      <a:pt x="14270" y="1164441"/>
                    </a:cubicBezTo>
                    <a:cubicBezTo>
                      <a:pt x="14885" y="1164434"/>
                      <a:pt x="15492" y="1164398"/>
                      <a:pt x="16106" y="1164320"/>
                    </a:cubicBezTo>
                    <a:close/>
                  </a:path>
                </a:pathLst>
              </a:custGeom>
              <a:solidFill>
                <a:srgbClr val="E6E6E6"/>
              </a:solidFill>
              <a:ln w="7144" cap="flat">
                <a:noFill/>
                <a:prstDash val="solid"/>
                <a:miter/>
              </a:ln>
            </p:spPr>
            <p:txBody>
              <a:bodyPr rtlCol="0" anchor="ctr"/>
              <a:lstStyle/>
              <a:p>
                <a:endParaRPr lang="da-DK"/>
              </a:p>
            </p:txBody>
          </p:sp>
        </p:grpSp>
        <p:sp>
          <p:nvSpPr>
            <p:cNvPr id="187" name="Freeform: Shape 186">
              <a:extLst>
                <a:ext uri="{FF2B5EF4-FFF2-40B4-BE49-F238E27FC236}">
                  <a16:creationId xmlns:a16="http://schemas.microsoft.com/office/drawing/2014/main" id="{73185E85-E2DE-41DC-956A-21B382C36C3A}"/>
                </a:ext>
              </a:extLst>
            </p:cNvPr>
            <p:cNvSpPr/>
            <p:nvPr/>
          </p:nvSpPr>
          <p:spPr>
            <a:xfrm>
              <a:off x="9649965" y="5107369"/>
              <a:ext cx="185737" cy="792956"/>
            </a:xfrm>
            <a:custGeom>
              <a:avLst/>
              <a:gdLst>
                <a:gd name="connsiteX0" fmla="*/ 185738 w 185737"/>
                <a:gd name="connsiteY0" fmla="*/ 792956 h 792956"/>
                <a:gd name="connsiteX1" fmla="*/ 92869 w 185737"/>
                <a:gd name="connsiteY1" fmla="*/ 728663 h 792956"/>
                <a:gd name="connsiteX2" fmla="*/ 0 w 185737"/>
                <a:gd name="connsiteY2" fmla="*/ 792956 h 792956"/>
                <a:gd name="connsiteX3" fmla="*/ 0 w 185737"/>
                <a:gd name="connsiteY3" fmla="*/ 0 h 792956"/>
                <a:gd name="connsiteX4" fmla="*/ 185738 w 185737"/>
                <a:gd name="connsiteY4" fmla="*/ 0 h 7929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5737" h="792956">
                  <a:moveTo>
                    <a:pt x="185738" y="792956"/>
                  </a:moveTo>
                  <a:lnTo>
                    <a:pt x="92869" y="728663"/>
                  </a:lnTo>
                  <a:lnTo>
                    <a:pt x="0" y="792956"/>
                  </a:lnTo>
                  <a:lnTo>
                    <a:pt x="0" y="0"/>
                  </a:lnTo>
                  <a:lnTo>
                    <a:pt x="185738" y="0"/>
                  </a:lnTo>
                  <a:close/>
                </a:path>
              </a:pathLst>
            </a:custGeom>
            <a:solidFill>
              <a:srgbClr val="FABB00"/>
            </a:solidFill>
            <a:ln w="7144" cap="flat">
              <a:noFill/>
              <a:prstDash val="solid"/>
              <a:miter/>
            </a:ln>
          </p:spPr>
          <p:txBody>
            <a:bodyPr rtlCol="0" anchor="ctr"/>
            <a:lstStyle/>
            <a:p>
              <a:endParaRPr lang="da-DK" dirty="0"/>
            </a:p>
          </p:txBody>
        </p:sp>
        <p:sp>
          <p:nvSpPr>
            <p:cNvPr id="188" name="Freeform: Shape 187">
              <a:extLst>
                <a:ext uri="{FF2B5EF4-FFF2-40B4-BE49-F238E27FC236}">
                  <a16:creationId xmlns:a16="http://schemas.microsoft.com/office/drawing/2014/main" id="{E8791C0D-8F4C-42A8-B394-52EB235DDF4A}"/>
                </a:ext>
              </a:extLst>
            </p:cNvPr>
            <p:cNvSpPr/>
            <p:nvPr/>
          </p:nvSpPr>
          <p:spPr>
            <a:xfrm>
              <a:off x="9321353" y="6607407"/>
              <a:ext cx="1285875" cy="150018"/>
            </a:xfrm>
            <a:custGeom>
              <a:avLst/>
              <a:gdLst>
                <a:gd name="connsiteX0" fmla="*/ 0 w 1285875"/>
                <a:gd name="connsiteY0" fmla="*/ 0 h 150018"/>
                <a:gd name="connsiteX1" fmla="*/ 1285875 w 1285875"/>
                <a:gd name="connsiteY1" fmla="*/ 0 h 150018"/>
                <a:gd name="connsiteX2" fmla="*/ 1285875 w 1285875"/>
                <a:gd name="connsiteY2" fmla="*/ 150019 h 150018"/>
                <a:gd name="connsiteX3" fmla="*/ 0 w 1285875"/>
                <a:gd name="connsiteY3" fmla="*/ 150019 h 150018"/>
              </a:gdLst>
              <a:ahLst/>
              <a:cxnLst>
                <a:cxn ang="0">
                  <a:pos x="connsiteX0" y="connsiteY0"/>
                </a:cxn>
                <a:cxn ang="0">
                  <a:pos x="connsiteX1" y="connsiteY1"/>
                </a:cxn>
                <a:cxn ang="0">
                  <a:pos x="connsiteX2" y="connsiteY2"/>
                </a:cxn>
                <a:cxn ang="0">
                  <a:pos x="connsiteX3" y="connsiteY3"/>
                </a:cxn>
              </a:cxnLst>
              <a:rect l="l" t="t" r="r" b="b"/>
              <a:pathLst>
                <a:path w="1285875" h="150018">
                  <a:moveTo>
                    <a:pt x="0" y="0"/>
                  </a:moveTo>
                  <a:lnTo>
                    <a:pt x="1285875" y="0"/>
                  </a:lnTo>
                  <a:lnTo>
                    <a:pt x="1285875" y="150019"/>
                  </a:lnTo>
                  <a:lnTo>
                    <a:pt x="0" y="150019"/>
                  </a:lnTo>
                  <a:close/>
                </a:path>
              </a:pathLst>
            </a:custGeom>
            <a:solidFill>
              <a:srgbClr val="D2D2D2"/>
            </a:solidFill>
            <a:ln w="7144" cap="flat">
              <a:noFill/>
              <a:prstDash val="solid"/>
              <a:miter/>
            </a:ln>
          </p:spPr>
          <p:txBody>
            <a:bodyPr rtlCol="0" anchor="ctr"/>
            <a:lstStyle/>
            <a:p>
              <a:endParaRPr lang="da-DK"/>
            </a:p>
          </p:txBody>
        </p:sp>
      </p:grpSp>
      <p:grpSp>
        <p:nvGrpSpPr>
          <p:cNvPr id="308" name="Graphic 10" descr="Scissors, pen and a highlighter">
            <a:extLst>
              <a:ext uri="{FF2B5EF4-FFF2-40B4-BE49-F238E27FC236}">
                <a16:creationId xmlns:a16="http://schemas.microsoft.com/office/drawing/2014/main" id="{8491EF75-8148-4766-B167-98F006B86291}"/>
              </a:ext>
            </a:extLst>
          </p:cNvPr>
          <p:cNvGrpSpPr/>
          <p:nvPr/>
        </p:nvGrpSpPr>
        <p:grpSpPr>
          <a:xfrm rot="914367">
            <a:off x="5907062" y="66558"/>
            <a:ext cx="304800" cy="2466566"/>
            <a:chOff x="11565145" y="2770821"/>
            <a:chExt cx="304800" cy="2651950"/>
          </a:xfrm>
          <a:effectLst>
            <a:outerShdw blurRad="50800" dist="38100" dir="2700000" algn="tl" rotWithShape="0">
              <a:prstClr val="black">
                <a:alpha val="40000"/>
              </a:prstClr>
            </a:outerShdw>
          </a:effectLst>
        </p:grpSpPr>
        <p:sp>
          <p:nvSpPr>
            <p:cNvPr id="309" name="Freeform: Shape 308">
              <a:extLst>
                <a:ext uri="{FF2B5EF4-FFF2-40B4-BE49-F238E27FC236}">
                  <a16:creationId xmlns:a16="http://schemas.microsoft.com/office/drawing/2014/main" id="{5B4722C2-8FA1-4AB9-BCF0-6A05CB93DAB4}"/>
                </a:ext>
              </a:extLst>
            </p:cNvPr>
            <p:cNvSpPr/>
            <p:nvPr/>
          </p:nvSpPr>
          <p:spPr>
            <a:xfrm>
              <a:off x="11755645" y="2932746"/>
              <a:ext cx="114300" cy="800538"/>
            </a:xfrm>
            <a:custGeom>
              <a:avLst/>
              <a:gdLst>
                <a:gd name="connsiteX0" fmla="*/ 57150 w 114300"/>
                <a:gd name="connsiteY0" fmla="*/ 0 h 800538"/>
                <a:gd name="connsiteX1" fmla="*/ 57150 w 114300"/>
                <a:gd name="connsiteY1" fmla="*/ 248 h 800538"/>
                <a:gd name="connsiteX2" fmla="*/ 54750 w 114300"/>
                <a:gd name="connsiteY2" fmla="*/ 0 h 800538"/>
                <a:gd name="connsiteX3" fmla="*/ 0 w 114300"/>
                <a:gd name="connsiteY3" fmla="*/ 0 h 800538"/>
                <a:gd name="connsiteX4" fmla="*/ 0 w 114300"/>
                <a:gd name="connsiteY4" fmla="*/ 57150 h 800538"/>
                <a:gd name="connsiteX5" fmla="*/ 57150 w 114300"/>
                <a:gd name="connsiteY5" fmla="*/ 57150 h 800538"/>
                <a:gd name="connsiteX6" fmla="*/ 57150 w 114300"/>
                <a:gd name="connsiteY6" fmla="*/ 743388 h 800538"/>
                <a:gd name="connsiteX7" fmla="*/ 114300 w 114300"/>
                <a:gd name="connsiteY7" fmla="*/ 800538 h 800538"/>
                <a:gd name="connsiteX8" fmla="*/ 114300 w 114300"/>
                <a:gd name="connsiteY8" fmla="*/ 57150 h 800538"/>
                <a:gd name="connsiteX9" fmla="*/ 57150 w 114300"/>
                <a:gd name="connsiteY9" fmla="*/ 0 h 8005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300" h="800538">
                  <a:moveTo>
                    <a:pt x="57150" y="0"/>
                  </a:moveTo>
                  <a:lnTo>
                    <a:pt x="57150" y="248"/>
                  </a:lnTo>
                  <a:cubicBezTo>
                    <a:pt x="56331" y="210"/>
                    <a:pt x="55569" y="0"/>
                    <a:pt x="54750" y="0"/>
                  </a:cubicBezTo>
                  <a:lnTo>
                    <a:pt x="0" y="0"/>
                  </a:lnTo>
                  <a:lnTo>
                    <a:pt x="0" y="57150"/>
                  </a:lnTo>
                  <a:lnTo>
                    <a:pt x="57150" y="57150"/>
                  </a:lnTo>
                  <a:lnTo>
                    <a:pt x="57150" y="743388"/>
                  </a:lnTo>
                  <a:cubicBezTo>
                    <a:pt x="57150" y="774954"/>
                    <a:pt x="82734" y="800538"/>
                    <a:pt x="114300" y="800538"/>
                  </a:cubicBezTo>
                  <a:lnTo>
                    <a:pt x="114300" y="57150"/>
                  </a:lnTo>
                  <a:cubicBezTo>
                    <a:pt x="114300" y="25584"/>
                    <a:pt x="88716" y="0"/>
                    <a:pt x="57150" y="0"/>
                  </a:cubicBezTo>
                  <a:close/>
                </a:path>
              </a:pathLst>
            </a:custGeom>
            <a:solidFill>
              <a:srgbClr val="D2D2D2"/>
            </a:solidFill>
            <a:ln w="9525" cap="flat">
              <a:noFill/>
              <a:prstDash val="solid"/>
              <a:miter/>
            </a:ln>
          </p:spPr>
          <p:txBody>
            <a:bodyPr rtlCol="0" anchor="ctr"/>
            <a:lstStyle/>
            <a:p>
              <a:endParaRPr lang="da-DK"/>
            </a:p>
          </p:txBody>
        </p:sp>
        <p:sp>
          <p:nvSpPr>
            <p:cNvPr id="310" name="Freeform: Shape 309">
              <a:extLst>
                <a:ext uri="{FF2B5EF4-FFF2-40B4-BE49-F238E27FC236}">
                  <a16:creationId xmlns:a16="http://schemas.microsoft.com/office/drawing/2014/main" id="{F8D1E1FB-4B50-4885-AE55-8168CA34E1D6}"/>
                </a:ext>
              </a:extLst>
            </p:cNvPr>
            <p:cNvSpPr/>
            <p:nvPr/>
          </p:nvSpPr>
          <p:spPr>
            <a:xfrm>
              <a:off x="11583309" y="5313996"/>
              <a:ext cx="173221" cy="108775"/>
            </a:xfrm>
            <a:custGeom>
              <a:avLst/>
              <a:gdLst>
                <a:gd name="connsiteX0" fmla="*/ 0 w 173221"/>
                <a:gd name="connsiteY0" fmla="*/ 0 h 108775"/>
                <a:gd name="connsiteX1" fmla="*/ 173222 w 173221"/>
                <a:gd name="connsiteY1" fmla="*/ 0 h 108775"/>
                <a:gd name="connsiteX2" fmla="*/ 173222 w 173221"/>
                <a:gd name="connsiteY2" fmla="*/ 108776 h 108775"/>
                <a:gd name="connsiteX3" fmla="*/ 0 w 173221"/>
                <a:gd name="connsiteY3" fmla="*/ 108776 h 108775"/>
              </a:gdLst>
              <a:ahLst/>
              <a:cxnLst>
                <a:cxn ang="0">
                  <a:pos x="connsiteX0" y="connsiteY0"/>
                </a:cxn>
                <a:cxn ang="0">
                  <a:pos x="connsiteX1" y="connsiteY1"/>
                </a:cxn>
                <a:cxn ang="0">
                  <a:pos x="connsiteX2" y="connsiteY2"/>
                </a:cxn>
                <a:cxn ang="0">
                  <a:pos x="connsiteX3" y="connsiteY3"/>
                </a:cxn>
              </a:cxnLst>
              <a:rect l="l" t="t" r="r" b="b"/>
              <a:pathLst>
                <a:path w="173221" h="108775">
                  <a:moveTo>
                    <a:pt x="0" y="0"/>
                  </a:moveTo>
                  <a:lnTo>
                    <a:pt x="173222" y="0"/>
                  </a:lnTo>
                  <a:lnTo>
                    <a:pt x="173222" y="108776"/>
                  </a:lnTo>
                  <a:lnTo>
                    <a:pt x="0" y="108776"/>
                  </a:lnTo>
                  <a:close/>
                </a:path>
              </a:pathLst>
            </a:custGeom>
            <a:solidFill>
              <a:srgbClr val="2F2F2F"/>
            </a:solidFill>
            <a:ln w="9525" cap="flat">
              <a:noFill/>
              <a:prstDash val="solid"/>
              <a:miter/>
            </a:ln>
          </p:spPr>
          <p:txBody>
            <a:bodyPr rtlCol="0" anchor="ctr"/>
            <a:lstStyle/>
            <a:p>
              <a:endParaRPr lang="da-DK"/>
            </a:p>
          </p:txBody>
        </p:sp>
        <p:sp>
          <p:nvSpPr>
            <p:cNvPr id="311" name="Freeform: Shape 310">
              <a:extLst>
                <a:ext uri="{FF2B5EF4-FFF2-40B4-BE49-F238E27FC236}">
                  <a16:creationId xmlns:a16="http://schemas.microsoft.com/office/drawing/2014/main" id="{E4D2CB37-1278-47CF-9F09-559D9A5F61CD}"/>
                </a:ext>
              </a:extLst>
            </p:cNvPr>
            <p:cNvSpPr/>
            <p:nvPr/>
          </p:nvSpPr>
          <p:spPr>
            <a:xfrm>
              <a:off x="11565145" y="2770821"/>
              <a:ext cx="209550" cy="186366"/>
            </a:xfrm>
            <a:custGeom>
              <a:avLst/>
              <a:gdLst>
                <a:gd name="connsiteX0" fmla="*/ 209550 w 209550"/>
                <a:gd name="connsiteY0" fmla="*/ 161925 h 186366"/>
                <a:gd name="connsiteX1" fmla="*/ 106718 w 209550"/>
                <a:gd name="connsiteY1" fmla="*/ 186366 h 186366"/>
                <a:gd name="connsiteX2" fmla="*/ 0 w 209550"/>
                <a:gd name="connsiteY2" fmla="*/ 161925 h 186366"/>
                <a:gd name="connsiteX3" fmla="*/ 0 w 209550"/>
                <a:gd name="connsiteY3" fmla="*/ 0 h 186366"/>
                <a:gd name="connsiteX4" fmla="*/ 209550 w 209550"/>
                <a:gd name="connsiteY4" fmla="*/ 0 h 186366"/>
                <a:gd name="connsiteX5" fmla="*/ 209550 w 209550"/>
                <a:gd name="connsiteY5" fmla="*/ 161925 h 1863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9550" h="186366">
                  <a:moveTo>
                    <a:pt x="209550" y="161925"/>
                  </a:moveTo>
                  <a:cubicBezTo>
                    <a:pt x="209550" y="161925"/>
                    <a:pt x="165773" y="186366"/>
                    <a:pt x="106718" y="186366"/>
                  </a:cubicBezTo>
                  <a:cubicBezTo>
                    <a:pt x="47663" y="186366"/>
                    <a:pt x="0" y="161925"/>
                    <a:pt x="0" y="161925"/>
                  </a:cubicBezTo>
                  <a:lnTo>
                    <a:pt x="0" y="0"/>
                  </a:lnTo>
                  <a:lnTo>
                    <a:pt x="209550" y="0"/>
                  </a:lnTo>
                  <a:lnTo>
                    <a:pt x="209550" y="161925"/>
                  </a:lnTo>
                  <a:close/>
                </a:path>
              </a:pathLst>
            </a:custGeom>
            <a:solidFill>
              <a:srgbClr val="4B4B4A"/>
            </a:solidFill>
            <a:ln w="9525" cap="flat">
              <a:noFill/>
              <a:prstDash val="solid"/>
              <a:miter/>
            </a:ln>
          </p:spPr>
          <p:txBody>
            <a:bodyPr rtlCol="0" anchor="ctr"/>
            <a:lstStyle/>
            <a:p>
              <a:endParaRPr lang="da-DK" dirty="0"/>
            </a:p>
          </p:txBody>
        </p:sp>
        <p:sp>
          <p:nvSpPr>
            <p:cNvPr id="312" name="Freeform: Shape 311">
              <a:extLst>
                <a:ext uri="{FF2B5EF4-FFF2-40B4-BE49-F238E27FC236}">
                  <a16:creationId xmlns:a16="http://schemas.microsoft.com/office/drawing/2014/main" id="{211D328D-9385-4909-BD11-103A5736B763}"/>
                </a:ext>
              </a:extLst>
            </p:cNvPr>
            <p:cNvSpPr/>
            <p:nvPr/>
          </p:nvSpPr>
          <p:spPr>
            <a:xfrm>
              <a:off x="11565145" y="2932746"/>
              <a:ext cx="209550" cy="76828"/>
            </a:xfrm>
            <a:custGeom>
              <a:avLst/>
              <a:gdLst>
                <a:gd name="connsiteX0" fmla="*/ 209550 w 209550"/>
                <a:gd name="connsiteY0" fmla="*/ 57150 h 76828"/>
                <a:gd name="connsiteX1" fmla="*/ 107670 w 209550"/>
                <a:gd name="connsiteY1" fmla="*/ 76829 h 76828"/>
                <a:gd name="connsiteX2" fmla="*/ 0 w 209550"/>
                <a:gd name="connsiteY2" fmla="*/ 57150 h 76828"/>
                <a:gd name="connsiteX3" fmla="*/ 0 w 209550"/>
                <a:gd name="connsiteY3" fmla="*/ 0 h 76828"/>
                <a:gd name="connsiteX4" fmla="*/ 209531 w 209550"/>
                <a:gd name="connsiteY4" fmla="*/ 0 h 76828"/>
                <a:gd name="connsiteX5" fmla="*/ 209550 w 209550"/>
                <a:gd name="connsiteY5" fmla="*/ 57150 h 76828"/>
                <a:gd name="connsiteX6" fmla="*/ 209550 w 209550"/>
                <a:gd name="connsiteY6" fmla="*/ 57150 h 76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9550" h="76828">
                  <a:moveTo>
                    <a:pt x="209550" y="57150"/>
                  </a:moveTo>
                  <a:cubicBezTo>
                    <a:pt x="209550" y="57150"/>
                    <a:pt x="160534" y="76829"/>
                    <a:pt x="107670" y="76829"/>
                  </a:cubicBezTo>
                  <a:cubicBezTo>
                    <a:pt x="54807" y="76829"/>
                    <a:pt x="0" y="57150"/>
                    <a:pt x="0" y="57150"/>
                  </a:cubicBezTo>
                  <a:lnTo>
                    <a:pt x="0" y="0"/>
                  </a:lnTo>
                  <a:lnTo>
                    <a:pt x="209531" y="0"/>
                  </a:lnTo>
                  <a:lnTo>
                    <a:pt x="209550" y="57150"/>
                  </a:lnTo>
                  <a:lnTo>
                    <a:pt x="209550" y="57150"/>
                  </a:lnTo>
                  <a:close/>
                </a:path>
              </a:pathLst>
            </a:custGeom>
            <a:solidFill>
              <a:srgbClr val="737373"/>
            </a:solidFill>
            <a:ln w="9525" cap="flat">
              <a:noFill/>
              <a:prstDash val="solid"/>
              <a:miter/>
            </a:ln>
          </p:spPr>
          <p:txBody>
            <a:bodyPr rtlCol="0" anchor="ctr"/>
            <a:lstStyle/>
            <a:p>
              <a:endParaRPr lang="da-DK"/>
            </a:p>
          </p:txBody>
        </p:sp>
        <p:sp>
          <p:nvSpPr>
            <p:cNvPr id="313" name="Freeform: Shape 312">
              <a:extLst>
                <a:ext uri="{FF2B5EF4-FFF2-40B4-BE49-F238E27FC236}">
                  <a16:creationId xmlns:a16="http://schemas.microsoft.com/office/drawing/2014/main" id="{7DF9836D-7FF3-4747-927E-C699A65D975C}"/>
                </a:ext>
              </a:extLst>
            </p:cNvPr>
            <p:cNvSpPr/>
            <p:nvPr/>
          </p:nvSpPr>
          <p:spPr>
            <a:xfrm>
              <a:off x="11565145" y="2989896"/>
              <a:ext cx="209550" cy="2362200"/>
            </a:xfrm>
            <a:custGeom>
              <a:avLst/>
              <a:gdLst>
                <a:gd name="connsiteX0" fmla="*/ 0 w 209550"/>
                <a:gd name="connsiteY0" fmla="*/ 0 h 2362200"/>
                <a:gd name="connsiteX1" fmla="*/ 209550 w 209550"/>
                <a:gd name="connsiteY1" fmla="*/ 0 h 2362200"/>
                <a:gd name="connsiteX2" fmla="*/ 209550 w 209550"/>
                <a:gd name="connsiteY2" fmla="*/ 2362200 h 2362200"/>
                <a:gd name="connsiteX3" fmla="*/ 0 w 209550"/>
                <a:gd name="connsiteY3" fmla="*/ 2362200 h 2362200"/>
              </a:gdLst>
              <a:ahLst/>
              <a:cxnLst>
                <a:cxn ang="0">
                  <a:pos x="connsiteX0" y="connsiteY0"/>
                </a:cxn>
                <a:cxn ang="0">
                  <a:pos x="connsiteX1" y="connsiteY1"/>
                </a:cxn>
                <a:cxn ang="0">
                  <a:pos x="connsiteX2" y="connsiteY2"/>
                </a:cxn>
                <a:cxn ang="0">
                  <a:pos x="connsiteX3" y="connsiteY3"/>
                </a:cxn>
              </a:cxnLst>
              <a:rect l="l" t="t" r="r" b="b"/>
              <a:pathLst>
                <a:path w="209550" h="2362200">
                  <a:moveTo>
                    <a:pt x="0" y="0"/>
                  </a:moveTo>
                  <a:lnTo>
                    <a:pt x="209550" y="0"/>
                  </a:lnTo>
                  <a:lnTo>
                    <a:pt x="209550" y="2362200"/>
                  </a:lnTo>
                  <a:lnTo>
                    <a:pt x="0" y="2362200"/>
                  </a:lnTo>
                  <a:close/>
                </a:path>
              </a:pathLst>
            </a:custGeom>
            <a:solidFill>
              <a:srgbClr val="D2D2D2"/>
            </a:solidFill>
            <a:ln w="9525" cap="flat">
              <a:noFill/>
              <a:prstDash val="solid"/>
              <a:miter/>
            </a:ln>
          </p:spPr>
          <p:txBody>
            <a:bodyPr rtlCol="0" anchor="ctr"/>
            <a:lstStyle/>
            <a:p>
              <a:endParaRPr lang="da-DK"/>
            </a:p>
          </p:txBody>
        </p:sp>
        <p:sp>
          <p:nvSpPr>
            <p:cNvPr id="314" name="Freeform: Shape 313">
              <a:extLst>
                <a:ext uri="{FF2B5EF4-FFF2-40B4-BE49-F238E27FC236}">
                  <a16:creationId xmlns:a16="http://schemas.microsoft.com/office/drawing/2014/main" id="{1ABC9A70-4B4F-43B8-8BCF-64FA0582C9CB}"/>
                </a:ext>
              </a:extLst>
            </p:cNvPr>
            <p:cNvSpPr/>
            <p:nvPr/>
          </p:nvSpPr>
          <p:spPr>
            <a:xfrm>
              <a:off x="11565145" y="3671409"/>
              <a:ext cx="209550" cy="67894"/>
            </a:xfrm>
            <a:custGeom>
              <a:avLst/>
              <a:gdLst>
                <a:gd name="connsiteX0" fmla="*/ 0 w 209550"/>
                <a:gd name="connsiteY0" fmla="*/ 0 h 67894"/>
                <a:gd name="connsiteX1" fmla="*/ 209550 w 209550"/>
                <a:gd name="connsiteY1" fmla="*/ 0 h 67894"/>
                <a:gd name="connsiteX2" fmla="*/ 209550 w 209550"/>
                <a:gd name="connsiteY2" fmla="*/ 67894 h 67894"/>
                <a:gd name="connsiteX3" fmla="*/ 0 w 209550"/>
                <a:gd name="connsiteY3" fmla="*/ 67894 h 67894"/>
              </a:gdLst>
              <a:ahLst/>
              <a:cxnLst>
                <a:cxn ang="0">
                  <a:pos x="connsiteX0" y="connsiteY0"/>
                </a:cxn>
                <a:cxn ang="0">
                  <a:pos x="connsiteX1" y="connsiteY1"/>
                </a:cxn>
                <a:cxn ang="0">
                  <a:pos x="connsiteX2" y="connsiteY2"/>
                </a:cxn>
                <a:cxn ang="0">
                  <a:pos x="connsiteX3" y="connsiteY3"/>
                </a:cxn>
              </a:cxnLst>
              <a:rect l="l" t="t" r="r" b="b"/>
              <a:pathLst>
                <a:path w="209550" h="67894">
                  <a:moveTo>
                    <a:pt x="0" y="0"/>
                  </a:moveTo>
                  <a:lnTo>
                    <a:pt x="209550" y="0"/>
                  </a:lnTo>
                  <a:lnTo>
                    <a:pt x="209550" y="67894"/>
                  </a:lnTo>
                  <a:lnTo>
                    <a:pt x="0" y="67894"/>
                  </a:lnTo>
                  <a:close/>
                </a:path>
              </a:pathLst>
            </a:custGeom>
            <a:solidFill>
              <a:srgbClr val="737373"/>
            </a:solidFill>
            <a:ln w="9525" cap="flat">
              <a:noFill/>
              <a:prstDash val="solid"/>
              <a:miter/>
            </a:ln>
          </p:spPr>
          <p:txBody>
            <a:bodyPr rtlCol="0" anchor="ctr"/>
            <a:lstStyle/>
            <a:p>
              <a:endParaRPr lang="da-DK"/>
            </a:p>
          </p:txBody>
        </p:sp>
        <p:sp>
          <p:nvSpPr>
            <p:cNvPr id="315" name="Freeform: Shape 314">
              <a:extLst>
                <a:ext uri="{FF2B5EF4-FFF2-40B4-BE49-F238E27FC236}">
                  <a16:creationId xmlns:a16="http://schemas.microsoft.com/office/drawing/2014/main" id="{71D0FCB1-C7B1-4381-A175-A97B018B2D8F}"/>
                </a:ext>
              </a:extLst>
            </p:cNvPr>
            <p:cNvSpPr/>
            <p:nvPr/>
          </p:nvSpPr>
          <p:spPr>
            <a:xfrm>
              <a:off x="11565145" y="3775708"/>
              <a:ext cx="209550" cy="9525"/>
            </a:xfrm>
            <a:custGeom>
              <a:avLst/>
              <a:gdLst>
                <a:gd name="connsiteX0" fmla="*/ 0 w 209550"/>
                <a:gd name="connsiteY0" fmla="*/ 0 h 9525"/>
                <a:gd name="connsiteX1" fmla="*/ 209550 w 209550"/>
                <a:gd name="connsiteY1" fmla="*/ 0 h 9525"/>
                <a:gd name="connsiteX2" fmla="*/ 209550 w 209550"/>
                <a:gd name="connsiteY2" fmla="*/ 9525 h 9525"/>
                <a:gd name="connsiteX3" fmla="*/ 0 w 209550"/>
                <a:gd name="connsiteY3" fmla="*/ 9525 h 9525"/>
              </a:gdLst>
              <a:ahLst/>
              <a:cxnLst>
                <a:cxn ang="0">
                  <a:pos x="connsiteX0" y="connsiteY0"/>
                </a:cxn>
                <a:cxn ang="0">
                  <a:pos x="connsiteX1" y="connsiteY1"/>
                </a:cxn>
                <a:cxn ang="0">
                  <a:pos x="connsiteX2" y="connsiteY2"/>
                </a:cxn>
                <a:cxn ang="0">
                  <a:pos x="connsiteX3" y="connsiteY3"/>
                </a:cxn>
              </a:cxnLst>
              <a:rect l="l" t="t" r="r" b="b"/>
              <a:pathLst>
                <a:path w="209550" h="9525">
                  <a:moveTo>
                    <a:pt x="0" y="0"/>
                  </a:moveTo>
                  <a:lnTo>
                    <a:pt x="209550" y="0"/>
                  </a:lnTo>
                  <a:lnTo>
                    <a:pt x="209550" y="9525"/>
                  </a:lnTo>
                  <a:lnTo>
                    <a:pt x="0" y="9525"/>
                  </a:lnTo>
                  <a:close/>
                </a:path>
              </a:pathLst>
            </a:custGeom>
            <a:solidFill>
              <a:srgbClr val="F2F2F2"/>
            </a:solidFill>
            <a:ln w="9525" cap="flat">
              <a:noFill/>
              <a:prstDash val="solid"/>
              <a:miter/>
            </a:ln>
          </p:spPr>
          <p:txBody>
            <a:bodyPr rtlCol="0" anchor="ctr"/>
            <a:lstStyle/>
            <a:p>
              <a:endParaRPr lang="da-DK"/>
            </a:p>
          </p:txBody>
        </p:sp>
      </p:grpSp>
      <p:grpSp>
        <p:nvGrpSpPr>
          <p:cNvPr id="316" name="Graphic 10" descr="Scissors, pen and a highlighter">
            <a:extLst>
              <a:ext uri="{FF2B5EF4-FFF2-40B4-BE49-F238E27FC236}">
                <a16:creationId xmlns:a16="http://schemas.microsoft.com/office/drawing/2014/main" id="{CB18FA19-0221-4EB4-A041-70E279F41721}"/>
              </a:ext>
            </a:extLst>
          </p:cNvPr>
          <p:cNvGrpSpPr/>
          <p:nvPr/>
        </p:nvGrpSpPr>
        <p:grpSpPr>
          <a:xfrm rot="20799535">
            <a:off x="10616350" y="4700146"/>
            <a:ext cx="571643" cy="1783099"/>
            <a:chOff x="10603120" y="3619793"/>
            <a:chExt cx="571643" cy="1783099"/>
          </a:xfrm>
          <a:effectLst>
            <a:outerShdw blurRad="50800" dist="38100" dir="2700000" algn="tl" rotWithShape="0">
              <a:prstClr val="black">
                <a:alpha val="40000"/>
              </a:prstClr>
            </a:outerShdw>
          </a:effectLst>
        </p:grpSpPr>
        <p:sp>
          <p:nvSpPr>
            <p:cNvPr id="317" name="Freeform: Shape 316">
              <a:extLst>
                <a:ext uri="{FF2B5EF4-FFF2-40B4-BE49-F238E27FC236}">
                  <a16:creationId xmlns:a16="http://schemas.microsoft.com/office/drawing/2014/main" id="{790B6F0C-C1C7-4712-A174-0B031A457163}"/>
                </a:ext>
              </a:extLst>
            </p:cNvPr>
            <p:cNvSpPr/>
            <p:nvPr/>
          </p:nvSpPr>
          <p:spPr>
            <a:xfrm>
              <a:off x="10841378" y="3619793"/>
              <a:ext cx="95250" cy="135483"/>
            </a:xfrm>
            <a:custGeom>
              <a:avLst/>
              <a:gdLst>
                <a:gd name="connsiteX0" fmla="*/ 95250 w 95250"/>
                <a:gd name="connsiteY0" fmla="*/ 135484 h 135483"/>
                <a:gd name="connsiteX1" fmla="*/ 0 w 95250"/>
                <a:gd name="connsiteY1" fmla="*/ 135484 h 135483"/>
                <a:gd name="connsiteX2" fmla="*/ 0 w 95250"/>
                <a:gd name="connsiteY2" fmla="*/ 0 h 135483"/>
                <a:gd name="connsiteX3" fmla="*/ 95250 w 95250"/>
                <a:gd name="connsiteY3" fmla="*/ 59284 h 135483"/>
              </a:gdLst>
              <a:ahLst/>
              <a:cxnLst>
                <a:cxn ang="0">
                  <a:pos x="connsiteX0" y="connsiteY0"/>
                </a:cxn>
                <a:cxn ang="0">
                  <a:pos x="connsiteX1" y="connsiteY1"/>
                </a:cxn>
                <a:cxn ang="0">
                  <a:pos x="connsiteX2" y="connsiteY2"/>
                </a:cxn>
                <a:cxn ang="0">
                  <a:pos x="connsiteX3" y="connsiteY3"/>
                </a:cxn>
              </a:cxnLst>
              <a:rect l="l" t="t" r="r" b="b"/>
              <a:pathLst>
                <a:path w="95250" h="135483">
                  <a:moveTo>
                    <a:pt x="95250" y="135484"/>
                  </a:moveTo>
                  <a:lnTo>
                    <a:pt x="0" y="135484"/>
                  </a:lnTo>
                  <a:lnTo>
                    <a:pt x="0" y="0"/>
                  </a:lnTo>
                  <a:lnTo>
                    <a:pt x="95250" y="59284"/>
                  </a:lnTo>
                  <a:close/>
                </a:path>
              </a:pathLst>
            </a:custGeom>
            <a:solidFill>
              <a:schemeClr val="accent4"/>
            </a:solidFill>
            <a:ln w="9525" cap="flat">
              <a:noFill/>
              <a:prstDash val="solid"/>
              <a:miter/>
            </a:ln>
          </p:spPr>
          <p:txBody>
            <a:bodyPr rtlCol="0" anchor="ctr"/>
            <a:lstStyle/>
            <a:p>
              <a:endParaRPr lang="da-DK"/>
            </a:p>
          </p:txBody>
        </p:sp>
        <p:sp>
          <p:nvSpPr>
            <p:cNvPr id="318" name="Freeform: Shape 317">
              <a:extLst>
                <a:ext uri="{FF2B5EF4-FFF2-40B4-BE49-F238E27FC236}">
                  <a16:creationId xmlns:a16="http://schemas.microsoft.com/office/drawing/2014/main" id="{C7537CFB-6E75-4FCC-A762-C20CB054E577}"/>
                </a:ext>
              </a:extLst>
            </p:cNvPr>
            <p:cNvSpPr/>
            <p:nvPr/>
          </p:nvSpPr>
          <p:spPr>
            <a:xfrm>
              <a:off x="10755663" y="5285421"/>
              <a:ext cx="266700" cy="117471"/>
            </a:xfrm>
            <a:custGeom>
              <a:avLst/>
              <a:gdLst>
                <a:gd name="connsiteX0" fmla="*/ 219275 w 266700"/>
                <a:gd name="connsiteY0" fmla="*/ 117472 h 117471"/>
                <a:gd name="connsiteX1" fmla="*/ 47415 w 266700"/>
                <a:gd name="connsiteY1" fmla="*/ 117472 h 117471"/>
                <a:gd name="connsiteX2" fmla="*/ 0 w 266700"/>
                <a:gd name="connsiteY2" fmla="*/ 70056 h 117471"/>
                <a:gd name="connsiteX3" fmla="*/ 0 w 266700"/>
                <a:gd name="connsiteY3" fmla="*/ 0 h 117471"/>
                <a:gd name="connsiteX4" fmla="*/ 266700 w 266700"/>
                <a:gd name="connsiteY4" fmla="*/ 0 h 117471"/>
                <a:gd name="connsiteX5" fmla="*/ 266700 w 266700"/>
                <a:gd name="connsiteY5" fmla="*/ 70056 h 117471"/>
                <a:gd name="connsiteX6" fmla="*/ 219275 w 266700"/>
                <a:gd name="connsiteY6" fmla="*/ 117472 h 1174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6700" h="117471">
                  <a:moveTo>
                    <a:pt x="219275" y="117472"/>
                  </a:moveTo>
                  <a:lnTo>
                    <a:pt x="47415" y="117472"/>
                  </a:lnTo>
                  <a:cubicBezTo>
                    <a:pt x="21222" y="117472"/>
                    <a:pt x="0" y="96241"/>
                    <a:pt x="0" y="70056"/>
                  </a:cubicBezTo>
                  <a:lnTo>
                    <a:pt x="0" y="0"/>
                  </a:lnTo>
                  <a:lnTo>
                    <a:pt x="266700" y="0"/>
                  </a:lnTo>
                  <a:lnTo>
                    <a:pt x="266700" y="70056"/>
                  </a:lnTo>
                  <a:cubicBezTo>
                    <a:pt x="266690" y="96241"/>
                    <a:pt x="245459" y="117472"/>
                    <a:pt x="219275" y="117472"/>
                  </a:cubicBezTo>
                  <a:close/>
                </a:path>
              </a:pathLst>
            </a:custGeom>
            <a:solidFill>
              <a:srgbClr val="4B4B4A"/>
            </a:solidFill>
            <a:ln w="9525" cap="flat">
              <a:noFill/>
              <a:prstDash val="solid"/>
              <a:miter/>
            </a:ln>
          </p:spPr>
          <p:txBody>
            <a:bodyPr rtlCol="0" anchor="ctr"/>
            <a:lstStyle/>
            <a:p>
              <a:endParaRPr lang="da-DK" dirty="0"/>
            </a:p>
          </p:txBody>
        </p:sp>
        <p:sp>
          <p:nvSpPr>
            <p:cNvPr id="319" name="Freeform: Shape 318">
              <a:extLst>
                <a:ext uri="{FF2B5EF4-FFF2-40B4-BE49-F238E27FC236}">
                  <a16:creationId xmlns:a16="http://schemas.microsoft.com/office/drawing/2014/main" id="{0A021202-D395-463C-9F5C-940AFB9A01B1}"/>
                </a:ext>
              </a:extLst>
            </p:cNvPr>
            <p:cNvSpPr/>
            <p:nvPr/>
          </p:nvSpPr>
          <p:spPr>
            <a:xfrm>
              <a:off x="10650878" y="3735217"/>
              <a:ext cx="476259" cy="620592"/>
            </a:xfrm>
            <a:custGeom>
              <a:avLst/>
              <a:gdLst>
                <a:gd name="connsiteX0" fmla="*/ 475307 w 476259"/>
                <a:gd name="connsiteY0" fmla="*/ 400479 h 620592"/>
                <a:gd name="connsiteX1" fmla="*/ 308724 w 476259"/>
                <a:gd name="connsiteY1" fmla="*/ 80743 h 620592"/>
                <a:gd name="connsiteX2" fmla="*/ 304810 w 476259"/>
                <a:gd name="connsiteY2" fmla="*/ 67685 h 620592"/>
                <a:gd name="connsiteX3" fmla="*/ 304810 w 476259"/>
                <a:gd name="connsiteY3" fmla="*/ 0 h 620592"/>
                <a:gd name="connsiteX4" fmla="*/ 171460 w 476259"/>
                <a:gd name="connsiteY4" fmla="*/ 0 h 620592"/>
                <a:gd name="connsiteX5" fmla="*/ 171460 w 476259"/>
                <a:gd name="connsiteY5" fmla="*/ 67685 h 620592"/>
                <a:gd name="connsiteX6" fmla="*/ 166887 w 476259"/>
                <a:gd name="connsiteY6" fmla="*/ 82934 h 620592"/>
                <a:gd name="connsiteX7" fmla="*/ 10 w 476259"/>
                <a:gd name="connsiteY7" fmla="*/ 401060 h 620592"/>
                <a:gd name="connsiteX8" fmla="*/ 0 w 476259"/>
                <a:gd name="connsiteY8" fmla="*/ 620592 h 620592"/>
                <a:gd name="connsiteX9" fmla="*/ 476260 w 476259"/>
                <a:gd name="connsiteY9" fmla="*/ 620363 h 620592"/>
                <a:gd name="connsiteX10" fmla="*/ 476260 w 476259"/>
                <a:gd name="connsiteY10" fmla="*/ 401679 h 620592"/>
                <a:gd name="connsiteX11" fmla="*/ 475307 w 476259"/>
                <a:gd name="connsiteY11" fmla="*/ 400479 h 6205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6259" h="620592">
                  <a:moveTo>
                    <a:pt x="475307" y="400479"/>
                  </a:moveTo>
                  <a:cubicBezTo>
                    <a:pt x="400098" y="305362"/>
                    <a:pt x="343576" y="196882"/>
                    <a:pt x="308724" y="80743"/>
                  </a:cubicBezTo>
                  <a:lnTo>
                    <a:pt x="304810" y="67685"/>
                  </a:lnTo>
                  <a:lnTo>
                    <a:pt x="304810" y="0"/>
                  </a:lnTo>
                  <a:lnTo>
                    <a:pt x="171460" y="0"/>
                  </a:lnTo>
                  <a:lnTo>
                    <a:pt x="171460" y="67685"/>
                  </a:lnTo>
                  <a:lnTo>
                    <a:pt x="166887" y="82934"/>
                  </a:lnTo>
                  <a:cubicBezTo>
                    <a:pt x="132159" y="198692"/>
                    <a:pt x="75505" y="306696"/>
                    <a:pt x="10" y="401060"/>
                  </a:cubicBezTo>
                  <a:lnTo>
                    <a:pt x="0" y="620592"/>
                  </a:lnTo>
                  <a:lnTo>
                    <a:pt x="476260" y="620363"/>
                  </a:lnTo>
                  <a:lnTo>
                    <a:pt x="476260" y="401679"/>
                  </a:lnTo>
                  <a:lnTo>
                    <a:pt x="475307" y="400479"/>
                  </a:lnTo>
                  <a:close/>
                </a:path>
              </a:pathLst>
            </a:custGeom>
            <a:solidFill>
              <a:srgbClr val="4B4B4A"/>
            </a:solidFill>
            <a:ln w="9525" cap="flat">
              <a:noFill/>
              <a:prstDash val="solid"/>
              <a:miter/>
            </a:ln>
          </p:spPr>
          <p:txBody>
            <a:bodyPr rtlCol="0" anchor="ctr"/>
            <a:lstStyle/>
            <a:p>
              <a:endParaRPr lang="da-DK" dirty="0"/>
            </a:p>
          </p:txBody>
        </p:sp>
        <p:sp>
          <p:nvSpPr>
            <p:cNvPr id="320" name="Freeform: Shape 319">
              <a:extLst>
                <a:ext uri="{FF2B5EF4-FFF2-40B4-BE49-F238E27FC236}">
                  <a16:creationId xmlns:a16="http://schemas.microsoft.com/office/drawing/2014/main" id="{39F639A5-44A6-4CE3-98F2-8D86F35FB620}"/>
                </a:ext>
              </a:extLst>
            </p:cNvPr>
            <p:cNvSpPr/>
            <p:nvPr/>
          </p:nvSpPr>
          <p:spPr>
            <a:xfrm>
              <a:off x="10603120" y="4193636"/>
              <a:ext cx="571643" cy="1143000"/>
            </a:xfrm>
            <a:custGeom>
              <a:avLst/>
              <a:gdLst>
                <a:gd name="connsiteX0" fmla="*/ 378638 w 571643"/>
                <a:gd name="connsiteY0" fmla="*/ 86 h 1143000"/>
                <a:gd name="connsiteX1" fmla="*/ 292932 w 571643"/>
                <a:gd name="connsiteY1" fmla="*/ 85516 h 1143000"/>
                <a:gd name="connsiteX2" fmla="*/ 207226 w 571643"/>
                <a:gd name="connsiteY2" fmla="*/ 172 h 1143000"/>
                <a:gd name="connsiteX3" fmla="*/ 0 w 571643"/>
                <a:gd name="connsiteY3" fmla="*/ 276 h 1143000"/>
                <a:gd name="connsiteX4" fmla="*/ 67675 w 571643"/>
                <a:gd name="connsiteY4" fmla="*/ 1013431 h 1143000"/>
                <a:gd name="connsiteX5" fmla="*/ 206188 w 571643"/>
                <a:gd name="connsiteY5" fmla="*/ 1143000 h 1143000"/>
                <a:gd name="connsiteX6" fmla="*/ 365560 w 571643"/>
                <a:gd name="connsiteY6" fmla="*/ 1143000 h 1143000"/>
                <a:gd name="connsiteX7" fmla="*/ 504072 w 571643"/>
                <a:gd name="connsiteY7" fmla="*/ 1013422 h 1143000"/>
                <a:gd name="connsiteX8" fmla="*/ 571643 w 571643"/>
                <a:gd name="connsiteY8" fmla="*/ 0 h 1143000"/>
                <a:gd name="connsiteX9" fmla="*/ 378638 w 571643"/>
                <a:gd name="connsiteY9" fmla="*/ 86 h 1143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71643" h="1143000">
                  <a:moveTo>
                    <a:pt x="378638" y="86"/>
                  </a:moveTo>
                  <a:cubicBezTo>
                    <a:pt x="378476" y="47292"/>
                    <a:pt x="340176" y="85516"/>
                    <a:pt x="292932" y="85516"/>
                  </a:cubicBezTo>
                  <a:cubicBezTo>
                    <a:pt x="245716" y="85516"/>
                    <a:pt x="207436" y="47339"/>
                    <a:pt x="207226" y="172"/>
                  </a:cubicBezTo>
                  <a:lnTo>
                    <a:pt x="0" y="276"/>
                  </a:lnTo>
                  <a:lnTo>
                    <a:pt x="67675" y="1013431"/>
                  </a:lnTo>
                  <a:cubicBezTo>
                    <a:pt x="72542" y="1086345"/>
                    <a:pt x="133112" y="1143000"/>
                    <a:pt x="206188" y="1143000"/>
                  </a:cubicBezTo>
                  <a:lnTo>
                    <a:pt x="365560" y="1143000"/>
                  </a:lnTo>
                  <a:cubicBezTo>
                    <a:pt x="438645" y="1143000"/>
                    <a:pt x="499205" y="1086336"/>
                    <a:pt x="504072" y="1013422"/>
                  </a:cubicBezTo>
                  <a:lnTo>
                    <a:pt x="571643" y="0"/>
                  </a:lnTo>
                  <a:lnTo>
                    <a:pt x="378638" y="86"/>
                  </a:lnTo>
                  <a:close/>
                </a:path>
              </a:pathLst>
            </a:custGeom>
            <a:solidFill>
              <a:srgbClr val="FABB00"/>
            </a:solidFill>
            <a:ln w="9525" cap="flat">
              <a:noFill/>
              <a:prstDash val="solid"/>
              <a:miter/>
            </a:ln>
          </p:spPr>
          <p:txBody>
            <a:bodyPr rtlCol="0" anchor="ctr"/>
            <a:lstStyle/>
            <a:p>
              <a:endParaRPr lang="da-DK" dirty="0"/>
            </a:p>
          </p:txBody>
        </p:sp>
        <p:sp>
          <p:nvSpPr>
            <p:cNvPr id="321" name="Freeform: Shape 320">
              <a:extLst>
                <a:ext uri="{FF2B5EF4-FFF2-40B4-BE49-F238E27FC236}">
                  <a16:creationId xmlns:a16="http://schemas.microsoft.com/office/drawing/2014/main" id="{1BF0D7F1-D0E9-435A-BB16-8E0D69124563}"/>
                </a:ext>
              </a:extLst>
            </p:cNvPr>
            <p:cNvSpPr/>
            <p:nvPr/>
          </p:nvSpPr>
          <p:spPr>
            <a:xfrm>
              <a:off x="10841378" y="4412502"/>
              <a:ext cx="95250" cy="742950"/>
            </a:xfrm>
            <a:custGeom>
              <a:avLst/>
              <a:gdLst>
                <a:gd name="connsiteX0" fmla="*/ 47625 w 95250"/>
                <a:gd name="connsiteY0" fmla="*/ 742950 h 742950"/>
                <a:gd name="connsiteX1" fmla="*/ 47625 w 95250"/>
                <a:gd name="connsiteY1" fmla="*/ 742950 h 742950"/>
                <a:gd name="connsiteX2" fmla="*/ 0 w 95250"/>
                <a:gd name="connsiteY2" fmla="*/ 695325 h 742950"/>
                <a:gd name="connsiteX3" fmla="*/ 0 w 95250"/>
                <a:gd name="connsiteY3" fmla="*/ 47625 h 742950"/>
                <a:gd name="connsiteX4" fmla="*/ 47625 w 95250"/>
                <a:gd name="connsiteY4" fmla="*/ 0 h 742950"/>
                <a:gd name="connsiteX5" fmla="*/ 47625 w 95250"/>
                <a:gd name="connsiteY5" fmla="*/ 0 h 742950"/>
                <a:gd name="connsiteX6" fmla="*/ 95250 w 95250"/>
                <a:gd name="connsiteY6" fmla="*/ 47625 h 742950"/>
                <a:gd name="connsiteX7" fmla="*/ 95250 w 95250"/>
                <a:gd name="connsiteY7" fmla="*/ 695325 h 742950"/>
                <a:gd name="connsiteX8" fmla="*/ 47625 w 95250"/>
                <a:gd name="connsiteY8" fmla="*/ 742950 h 7429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95250" h="742950">
                  <a:moveTo>
                    <a:pt x="47625" y="742950"/>
                  </a:moveTo>
                  <a:lnTo>
                    <a:pt x="47625" y="742950"/>
                  </a:lnTo>
                  <a:cubicBezTo>
                    <a:pt x="21326" y="742950"/>
                    <a:pt x="0" y="721623"/>
                    <a:pt x="0" y="695325"/>
                  </a:cubicBezTo>
                  <a:lnTo>
                    <a:pt x="0" y="47625"/>
                  </a:lnTo>
                  <a:cubicBezTo>
                    <a:pt x="0" y="21326"/>
                    <a:pt x="21326" y="0"/>
                    <a:pt x="47625" y="0"/>
                  </a:cubicBezTo>
                  <a:lnTo>
                    <a:pt x="47625" y="0"/>
                  </a:lnTo>
                  <a:cubicBezTo>
                    <a:pt x="73923" y="0"/>
                    <a:pt x="95250" y="21326"/>
                    <a:pt x="95250" y="47625"/>
                  </a:cubicBezTo>
                  <a:lnTo>
                    <a:pt x="95250" y="695325"/>
                  </a:lnTo>
                  <a:cubicBezTo>
                    <a:pt x="95250" y="721623"/>
                    <a:pt x="73933" y="742950"/>
                    <a:pt x="47625" y="742950"/>
                  </a:cubicBezTo>
                  <a:close/>
                </a:path>
              </a:pathLst>
            </a:custGeom>
            <a:solidFill>
              <a:srgbClr val="FFFFFF"/>
            </a:solidFill>
            <a:ln w="9525" cap="flat">
              <a:noFill/>
              <a:prstDash val="solid"/>
              <a:miter/>
            </a:ln>
          </p:spPr>
          <p:txBody>
            <a:bodyPr rtlCol="0" anchor="ctr"/>
            <a:lstStyle/>
            <a:p>
              <a:endParaRPr lang="da-DK"/>
            </a:p>
          </p:txBody>
        </p:sp>
      </p:grpSp>
      <p:sp>
        <p:nvSpPr>
          <p:cNvPr id="19" name="Freeform: Shape 18">
            <a:extLst>
              <a:ext uri="{FF2B5EF4-FFF2-40B4-BE49-F238E27FC236}">
                <a16:creationId xmlns:a16="http://schemas.microsoft.com/office/drawing/2014/main" id="{74E76700-D5D0-4692-93A1-D4D69606812E}"/>
              </a:ext>
            </a:extLst>
          </p:cNvPr>
          <p:cNvSpPr/>
          <p:nvPr/>
        </p:nvSpPr>
        <p:spPr>
          <a:xfrm rot="19142105">
            <a:off x="9334144" y="97602"/>
            <a:ext cx="1614487" cy="2381061"/>
          </a:xfrm>
          <a:custGeom>
            <a:avLst/>
            <a:gdLst>
              <a:gd name="connsiteX0" fmla="*/ 1611216 w 1614487"/>
              <a:gd name="connsiteY0" fmla="*/ 324640 h 2381061"/>
              <a:gd name="connsiteX1" fmla="*/ 1117976 w 1614487"/>
              <a:gd name="connsiteY1" fmla="*/ 333206 h 2381061"/>
              <a:gd name="connsiteX2" fmla="*/ 690065 w 1614487"/>
              <a:gd name="connsiteY2" fmla="*/ 354144 h 2381061"/>
              <a:gd name="connsiteX3" fmla="*/ 734599 w 1614487"/>
              <a:gd name="connsiteY3" fmla="*/ 283878 h 2381061"/>
              <a:gd name="connsiteX4" fmla="*/ 761474 w 1614487"/>
              <a:gd name="connsiteY4" fmla="*/ 204590 h 2381061"/>
              <a:gd name="connsiteX5" fmla="*/ 274970 w 1614487"/>
              <a:gd name="connsiteY5" fmla="*/ 42863 h 2381061"/>
              <a:gd name="connsiteX6" fmla="*/ 235744 w 1614487"/>
              <a:gd name="connsiteY6" fmla="*/ 42863 h 2381061"/>
              <a:gd name="connsiteX7" fmla="*/ 235744 w 1614487"/>
              <a:gd name="connsiteY7" fmla="*/ 0 h 2381061"/>
              <a:gd name="connsiteX8" fmla="*/ 0 w 1614487"/>
              <a:gd name="connsiteY8" fmla="*/ 0 h 2381061"/>
              <a:gd name="connsiteX9" fmla="*/ 0 w 1614487"/>
              <a:gd name="connsiteY9" fmla="*/ 103534 h 2381061"/>
              <a:gd name="connsiteX10" fmla="*/ 235744 w 1614487"/>
              <a:gd name="connsiteY10" fmla="*/ 103534 h 2381061"/>
              <a:gd name="connsiteX11" fmla="*/ 235744 w 1614487"/>
              <a:gd name="connsiteY11" fmla="*/ 57150 h 2381061"/>
              <a:gd name="connsiteX12" fmla="*/ 274970 w 1614487"/>
              <a:gd name="connsiteY12" fmla="*/ 57150 h 2381061"/>
              <a:gd name="connsiteX13" fmla="*/ 748165 w 1614487"/>
              <a:gd name="connsiteY13" fmla="*/ 209769 h 2381061"/>
              <a:gd name="connsiteX14" fmla="*/ 724948 w 1614487"/>
              <a:gd name="connsiteY14" fmla="*/ 273341 h 2381061"/>
              <a:gd name="connsiteX15" fmla="*/ 677192 w 1614487"/>
              <a:gd name="connsiteY15" fmla="*/ 360331 h 2381061"/>
              <a:gd name="connsiteX16" fmla="*/ 1120176 w 1614487"/>
              <a:gd name="connsiteY16" fmla="*/ 347322 h 2381061"/>
              <a:gd name="connsiteX17" fmla="*/ 1598221 w 1614487"/>
              <a:gd name="connsiteY17" fmla="*/ 330577 h 2381061"/>
              <a:gd name="connsiteX18" fmla="*/ 1510967 w 1614487"/>
              <a:gd name="connsiteY18" fmla="*/ 451749 h 2381061"/>
              <a:gd name="connsiteX19" fmla="*/ 1318886 w 1614487"/>
              <a:gd name="connsiteY19" fmla="*/ 1390431 h 2381061"/>
              <a:gd name="connsiteX20" fmla="*/ 1401389 w 1614487"/>
              <a:gd name="connsiteY20" fmla="*/ 1737153 h 2381061"/>
              <a:gd name="connsiteX21" fmla="*/ 1220324 w 1614487"/>
              <a:gd name="connsiteY21" fmla="*/ 2229193 h 2381061"/>
              <a:gd name="connsiteX22" fmla="*/ 676363 w 1614487"/>
              <a:gd name="connsiteY22" fmla="*/ 2348794 h 2381061"/>
              <a:gd name="connsiteX23" fmla="*/ 658339 w 1614487"/>
              <a:gd name="connsiteY23" fmla="*/ 2328856 h 2381061"/>
              <a:gd name="connsiteX24" fmla="*/ 658339 w 1614487"/>
              <a:gd name="connsiteY24" fmla="*/ 2264562 h 2381061"/>
              <a:gd name="connsiteX25" fmla="*/ 686914 w 1614487"/>
              <a:gd name="connsiteY25" fmla="*/ 2264562 h 2381061"/>
              <a:gd name="connsiteX26" fmla="*/ 686914 w 1614487"/>
              <a:gd name="connsiteY26" fmla="*/ 2093112 h 2381061"/>
              <a:gd name="connsiteX27" fmla="*/ 615477 w 1614487"/>
              <a:gd name="connsiteY27" fmla="*/ 2093112 h 2381061"/>
              <a:gd name="connsiteX28" fmla="*/ 615477 w 1614487"/>
              <a:gd name="connsiteY28" fmla="*/ 2264562 h 2381061"/>
              <a:gd name="connsiteX29" fmla="*/ 644052 w 1614487"/>
              <a:gd name="connsiteY29" fmla="*/ 2264562 h 2381061"/>
              <a:gd name="connsiteX30" fmla="*/ 644052 w 1614487"/>
              <a:gd name="connsiteY30" fmla="*/ 2328856 h 2381061"/>
              <a:gd name="connsiteX31" fmla="*/ 669941 w 1614487"/>
              <a:gd name="connsiteY31" fmla="*/ 2361552 h 2381061"/>
              <a:gd name="connsiteX32" fmla="*/ 790263 w 1614487"/>
              <a:gd name="connsiteY32" fmla="*/ 2381062 h 2381061"/>
              <a:gd name="connsiteX33" fmla="*/ 1228839 w 1614487"/>
              <a:gd name="connsiteY33" fmla="*/ 2240666 h 2381061"/>
              <a:gd name="connsiteX34" fmla="*/ 1415477 w 1614487"/>
              <a:gd name="connsiteY34" fmla="*/ 1734703 h 2381061"/>
              <a:gd name="connsiteX35" fmla="*/ 1332674 w 1614487"/>
              <a:gd name="connsiteY35" fmla="*/ 1386645 h 2381061"/>
              <a:gd name="connsiteX36" fmla="*/ 1256128 w 1614487"/>
              <a:gd name="connsiteY36" fmla="*/ 906535 h 2381061"/>
              <a:gd name="connsiteX37" fmla="*/ 1520219 w 1614487"/>
              <a:gd name="connsiteY37" fmla="*/ 462644 h 2381061"/>
              <a:gd name="connsiteX38" fmla="*/ 1611216 w 1614487"/>
              <a:gd name="connsiteY38" fmla="*/ 324640 h 238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614487" h="2381061">
                <a:moveTo>
                  <a:pt x="1611216" y="324640"/>
                </a:moveTo>
                <a:cubicBezTo>
                  <a:pt x="1584127" y="265405"/>
                  <a:pt x="1398332" y="289579"/>
                  <a:pt x="1117976" y="333206"/>
                </a:cubicBezTo>
                <a:cubicBezTo>
                  <a:pt x="926973" y="362931"/>
                  <a:pt x="710489" y="396628"/>
                  <a:pt x="690065" y="354144"/>
                </a:cubicBezTo>
                <a:cubicBezTo>
                  <a:pt x="685586" y="344822"/>
                  <a:pt x="689672" y="325062"/>
                  <a:pt x="734599" y="283878"/>
                </a:cubicBezTo>
                <a:cubicBezTo>
                  <a:pt x="762831" y="257996"/>
                  <a:pt x="771875" y="231322"/>
                  <a:pt x="761474" y="204590"/>
                </a:cubicBezTo>
                <a:cubicBezTo>
                  <a:pt x="723069" y="105849"/>
                  <a:pt x="420417" y="42863"/>
                  <a:pt x="274970" y="42863"/>
                </a:cubicBezTo>
                <a:lnTo>
                  <a:pt x="235744" y="42863"/>
                </a:lnTo>
                <a:lnTo>
                  <a:pt x="235744" y="0"/>
                </a:lnTo>
                <a:lnTo>
                  <a:pt x="0" y="0"/>
                </a:lnTo>
                <a:lnTo>
                  <a:pt x="0" y="103534"/>
                </a:lnTo>
                <a:lnTo>
                  <a:pt x="235744" y="103534"/>
                </a:lnTo>
                <a:lnTo>
                  <a:pt x="235744" y="57150"/>
                </a:lnTo>
                <a:lnTo>
                  <a:pt x="274970" y="57150"/>
                </a:lnTo>
                <a:cubicBezTo>
                  <a:pt x="438391" y="57150"/>
                  <a:pt x="715397" y="125523"/>
                  <a:pt x="748165" y="209769"/>
                </a:cubicBezTo>
                <a:cubicBezTo>
                  <a:pt x="756323" y="230750"/>
                  <a:pt x="748729" y="251539"/>
                  <a:pt x="724948" y="273341"/>
                </a:cubicBezTo>
                <a:cubicBezTo>
                  <a:pt x="682528" y="312232"/>
                  <a:pt x="667348" y="339871"/>
                  <a:pt x="677192" y="360331"/>
                </a:cubicBezTo>
                <a:cubicBezTo>
                  <a:pt x="700523" y="408865"/>
                  <a:pt x="860115" y="387791"/>
                  <a:pt x="1120176" y="347322"/>
                </a:cubicBezTo>
                <a:cubicBezTo>
                  <a:pt x="1332710" y="314239"/>
                  <a:pt x="1573611" y="276749"/>
                  <a:pt x="1598221" y="330577"/>
                </a:cubicBezTo>
                <a:cubicBezTo>
                  <a:pt x="1605308" y="346065"/>
                  <a:pt x="1595921" y="379669"/>
                  <a:pt x="1510967" y="451749"/>
                </a:cubicBezTo>
                <a:cubicBezTo>
                  <a:pt x="1146251" y="761210"/>
                  <a:pt x="1222439" y="1038880"/>
                  <a:pt x="1318886" y="1390431"/>
                </a:cubicBezTo>
                <a:cubicBezTo>
                  <a:pt x="1348805" y="1499466"/>
                  <a:pt x="1379737" y="1612209"/>
                  <a:pt x="1401389" y="1737153"/>
                </a:cubicBezTo>
                <a:cubicBezTo>
                  <a:pt x="1446810" y="1999193"/>
                  <a:pt x="1327995" y="2149362"/>
                  <a:pt x="1220324" y="2229193"/>
                </a:cubicBezTo>
                <a:cubicBezTo>
                  <a:pt x="1034608" y="2366896"/>
                  <a:pt x="756416" y="2389092"/>
                  <a:pt x="676363" y="2348794"/>
                </a:cubicBezTo>
                <a:cubicBezTo>
                  <a:pt x="668141" y="2344650"/>
                  <a:pt x="658339" y="2337835"/>
                  <a:pt x="658339" y="2328856"/>
                </a:cubicBezTo>
                <a:lnTo>
                  <a:pt x="658339" y="2264562"/>
                </a:lnTo>
                <a:lnTo>
                  <a:pt x="686914" y="2264562"/>
                </a:lnTo>
                <a:lnTo>
                  <a:pt x="686914" y="2093112"/>
                </a:lnTo>
                <a:lnTo>
                  <a:pt x="615477" y="2093112"/>
                </a:lnTo>
                <a:lnTo>
                  <a:pt x="615477" y="2264562"/>
                </a:lnTo>
                <a:lnTo>
                  <a:pt x="644052" y="2264562"/>
                </a:lnTo>
                <a:lnTo>
                  <a:pt x="644052" y="2328856"/>
                </a:lnTo>
                <a:cubicBezTo>
                  <a:pt x="644052" y="2337828"/>
                  <a:pt x="648545" y="2350780"/>
                  <a:pt x="669941" y="2361552"/>
                </a:cubicBezTo>
                <a:cubicBezTo>
                  <a:pt x="694408" y="2373868"/>
                  <a:pt x="737121" y="2381062"/>
                  <a:pt x="790263" y="2381062"/>
                </a:cubicBezTo>
                <a:cubicBezTo>
                  <a:pt x="912935" y="2381062"/>
                  <a:pt x="1091187" y="2342736"/>
                  <a:pt x="1228839" y="2240666"/>
                </a:cubicBezTo>
                <a:cubicBezTo>
                  <a:pt x="1339739" y="2158441"/>
                  <a:pt x="1462140" y="2003915"/>
                  <a:pt x="1415477" y="1734703"/>
                </a:cubicBezTo>
                <a:cubicBezTo>
                  <a:pt x="1393703" y="1609094"/>
                  <a:pt x="1362677" y="1496001"/>
                  <a:pt x="1332674" y="1386645"/>
                </a:cubicBezTo>
                <a:cubicBezTo>
                  <a:pt x="1283960" y="1209101"/>
                  <a:pt x="1241891" y="1055768"/>
                  <a:pt x="1256128" y="906535"/>
                </a:cubicBezTo>
                <a:cubicBezTo>
                  <a:pt x="1271702" y="743350"/>
                  <a:pt x="1355619" y="602304"/>
                  <a:pt x="1520219" y="462644"/>
                </a:cubicBezTo>
                <a:cubicBezTo>
                  <a:pt x="1595964" y="398371"/>
                  <a:pt x="1624882" y="354516"/>
                  <a:pt x="1611216" y="324640"/>
                </a:cubicBezTo>
                <a:close/>
              </a:path>
            </a:pathLst>
          </a:custGeom>
          <a:solidFill>
            <a:srgbClr val="CFCFCF"/>
          </a:solidFill>
          <a:ln w="7144" cap="flat">
            <a:noFill/>
            <a:prstDash val="solid"/>
            <a:miter/>
          </a:ln>
        </p:spPr>
        <p:txBody>
          <a:bodyPr rtlCol="0" anchor="ctr"/>
          <a:lstStyle/>
          <a:p>
            <a:endParaRPr lang="da-DK"/>
          </a:p>
        </p:txBody>
      </p:sp>
      <p:grpSp>
        <p:nvGrpSpPr>
          <p:cNvPr id="66" name="Graphic 12" descr="Laptop with phone and calculator">
            <a:extLst>
              <a:ext uri="{FF2B5EF4-FFF2-40B4-BE49-F238E27FC236}">
                <a16:creationId xmlns:a16="http://schemas.microsoft.com/office/drawing/2014/main" id="{A6DEB794-FDDF-47E7-834B-5A434E6E7C68}"/>
              </a:ext>
            </a:extLst>
          </p:cNvPr>
          <p:cNvGrpSpPr/>
          <p:nvPr/>
        </p:nvGrpSpPr>
        <p:grpSpPr>
          <a:xfrm rot="19142105">
            <a:off x="7826583" y="-2924117"/>
            <a:ext cx="5612478" cy="5606912"/>
            <a:chOff x="9096718" y="-1879598"/>
            <a:chExt cx="3611577" cy="3626646"/>
          </a:xfrm>
          <a:effectLst>
            <a:outerShdw blurRad="50800" dist="38100" dir="2700000" algn="tl" rotWithShape="0">
              <a:prstClr val="black">
                <a:alpha val="40000"/>
              </a:prstClr>
            </a:outerShdw>
          </a:effectLst>
        </p:grpSpPr>
        <p:sp>
          <p:nvSpPr>
            <p:cNvPr id="67" name="Freeform: Shape 66">
              <a:extLst>
                <a:ext uri="{FF2B5EF4-FFF2-40B4-BE49-F238E27FC236}">
                  <a16:creationId xmlns:a16="http://schemas.microsoft.com/office/drawing/2014/main" id="{FEE03226-52C4-4A47-98D9-0827AA7665B4}"/>
                </a:ext>
              </a:extLst>
            </p:cNvPr>
            <p:cNvSpPr/>
            <p:nvPr/>
          </p:nvSpPr>
          <p:spPr>
            <a:xfrm>
              <a:off x="12387663" y="-46033"/>
              <a:ext cx="86839" cy="200025"/>
            </a:xfrm>
            <a:custGeom>
              <a:avLst/>
              <a:gdLst>
                <a:gd name="connsiteX0" fmla="*/ 0 w 86839"/>
                <a:gd name="connsiteY0" fmla="*/ 0 h 200025"/>
                <a:gd name="connsiteX1" fmla="*/ 86839 w 86839"/>
                <a:gd name="connsiteY1" fmla="*/ 0 h 200025"/>
                <a:gd name="connsiteX2" fmla="*/ 86839 w 86839"/>
                <a:gd name="connsiteY2" fmla="*/ 200025 h 200025"/>
                <a:gd name="connsiteX3" fmla="*/ 0 w 86839"/>
                <a:gd name="connsiteY3" fmla="*/ 200025 h 200025"/>
              </a:gdLst>
              <a:ahLst/>
              <a:cxnLst>
                <a:cxn ang="0">
                  <a:pos x="connsiteX0" y="connsiteY0"/>
                </a:cxn>
                <a:cxn ang="0">
                  <a:pos x="connsiteX1" y="connsiteY1"/>
                </a:cxn>
                <a:cxn ang="0">
                  <a:pos x="connsiteX2" y="connsiteY2"/>
                </a:cxn>
                <a:cxn ang="0">
                  <a:pos x="connsiteX3" y="connsiteY3"/>
                </a:cxn>
              </a:cxnLst>
              <a:rect l="l" t="t" r="r" b="b"/>
              <a:pathLst>
                <a:path w="86839" h="200025">
                  <a:moveTo>
                    <a:pt x="0" y="0"/>
                  </a:moveTo>
                  <a:lnTo>
                    <a:pt x="86839" y="0"/>
                  </a:lnTo>
                  <a:lnTo>
                    <a:pt x="86839" y="200025"/>
                  </a:lnTo>
                  <a:lnTo>
                    <a:pt x="0" y="200025"/>
                  </a:lnTo>
                  <a:close/>
                </a:path>
              </a:pathLst>
            </a:custGeom>
            <a:solidFill>
              <a:srgbClr val="737373"/>
            </a:solidFill>
            <a:ln w="7144" cap="flat">
              <a:noFill/>
              <a:prstDash val="solid"/>
              <a:miter/>
            </a:ln>
          </p:spPr>
          <p:txBody>
            <a:bodyPr rtlCol="0" anchor="ctr"/>
            <a:lstStyle/>
            <a:p>
              <a:endParaRPr lang="da-DK"/>
            </a:p>
          </p:txBody>
        </p:sp>
        <p:sp>
          <p:nvSpPr>
            <p:cNvPr id="68" name="Freeform: Shape 67">
              <a:extLst>
                <a:ext uri="{FF2B5EF4-FFF2-40B4-BE49-F238E27FC236}">
                  <a16:creationId xmlns:a16="http://schemas.microsoft.com/office/drawing/2014/main" id="{D309669D-901E-4B91-B232-68B6DB4E9D51}"/>
                </a:ext>
              </a:extLst>
            </p:cNvPr>
            <p:cNvSpPr/>
            <p:nvPr/>
          </p:nvSpPr>
          <p:spPr>
            <a:xfrm>
              <a:off x="9379180" y="-396077"/>
              <a:ext cx="3043237" cy="2143125"/>
            </a:xfrm>
            <a:custGeom>
              <a:avLst/>
              <a:gdLst>
                <a:gd name="connsiteX0" fmla="*/ 2957513 w 3043237"/>
                <a:gd name="connsiteY0" fmla="*/ 2143125 h 2143125"/>
                <a:gd name="connsiteX1" fmla="*/ 85725 w 3043237"/>
                <a:gd name="connsiteY1" fmla="*/ 2143125 h 2143125"/>
                <a:gd name="connsiteX2" fmla="*/ 0 w 3043237"/>
                <a:gd name="connsiteY2" fmla="*/ 2057400 h 2143125"/>
                <a:gd name="connsiteX3" fmla="*/ 0 w 3043237"/>
                <a:gd name="connsiteY3" fmla="*/ 85725 h 2143125"/>
                <a:gd name="connsiteX4" fmla="*/ 85725 w 3043237"/>
                <a:gd name="connsiteY4" fmla="*/ 0 h 2143125"/>
                <a:gd name="connsiteX5" fmla="*/ 2957513 w 3043237"/>
                <a:gd name="connsiteY5" fmla="*/ 0 h 2143125"/>
                <a:gd name="connsiteX6" fmla="*/ 3043238 w 3043237"/>
                <a:gd name="connsiteY6" fmla="*/ 85725 h 2143125"/>
                <a:gd name="connsiteX7" fmla="*/ 3043238 w 3043237"/>
                <a:gd name="connsiteY7" fmla="*/ 2057400 h 2143125"/>
                <a:gd name="connsiteX8" fmla="*/ 2957513 w 3043237"/>
                <a:gd name="connsiteY8" fmla="*/ 2143125 h 21431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043237" h="2143125">
                  <a:moveTo>
                    <a:pt x="2957513" y="2143125"/>
                  </a:moveTo>
                  <a:lnTo>
                    <a:pt x="85725" y="2143125"/>
                  </a:lnTo>
                  <a:cubicBezTo>
                    <a:pt x="38383" y="2143125"/>
                    <a:pt x="0" y="2104742"/>
                    <a:pt x="0" y="2057400"/>
                  </a:cubicBezTo>
                  <a:lnTo>
                    <a:pt x="0" y="85725"/>
                  </a:lnTo>
                  <a:cubicBezTo>
                    <a:pt x="0" y="38383"/>
                    <a:pt x="38383" y="0"/>
                    <a:pt x="85725" y="0"/>
                  </a:cubicBezTo>
                  <a:lnTo>
                    <a:pt x="2957513" y="0"/>
                  </a:lnTo>
                  <a:cubicBezTo>
                    <a:pt x="3004854" y="0"/>
                    <a:pt x="3043238" y="38383"/>
                    <a:pt x="3043238" y="85725"/>
                  </a:cubicBezTo>
                  <a:lnTo>
                    <a:pt x="3043238" y="2057400"/>
                  </a:lnTo>
                  <a:cubicBezTo>
                    <a:pt x="3043238" y="2104749"/>
                    <a:pt x="3004861" y="2143125"/>
                    <a:pt x="2957513" y="2143125"/>
                  </a:cubicBezTo>
                  <a:close/>
                </a:path>
              </a:pathLst>
            </a:custGeom>
            <a:solidFill>
              <a:srgbClr val="4B4B4A"/>
            </a:solidFill>
            <a:ln w="7144" cap="flat">
              <a:noFill/>
              <a:prstDash val="solid"/>
              <a:miter/>
            </a:ln>
          </p:spPr>
          <p:txBody>
            <a:bodyPr rtlCol="0" anchor="ctr"/>
            <a:lstStyle/>
            <a:p>
              <a:endParaRPr lang="da-DK" dirty="0"/>
            </a:p>
          </p:txBody>
        </p:sp>
        <p:sp>
          <p:nvSpPr>
            <p:cNvPr id="69" name="Freeform: Shape 68">
              <a:extLst>
                <a:ext uri="{FF2B5EF4-FFF2-40B4-BE49-F238E27FC236}">
                  <a16:creationId xmlns:a16="http://schemas.microsoft.com/office/drawing/2014/main" id="{CB480A95-D4AF-4B4B-AEA8-49E6184F62C8}"/>
                </a:ext>
              </a:extLst>
            </p:cNvPr>
            <p:cNvSpPr/>
            <p:nvPr/>
          </p:nvSpPr>
          <p:spPr>
            <a:xfrm>
              <a:off x="9829236" y="-424652"/>
              <a:ext cx="2150268" cy="207168"/>
            </a:xfrm>
            <a:custGeom>
              <a:avLst/>
              <a:gdLst>
                <a:gd name="connsiteX0" fmla="*/ 0 w 2150268"/>
                <a:gd name="connsiteY0" fmla="*/ 0 h 207168"/>
                <a:gd name="connsiteX1" fmla="*/ 2150269 w 2150268"/>
                <a:gd name="connsiteY1" fmla="*/ 0 h 207168"/>
                <a:gd name="connsiteX2" fmla="*/ 2150269 w 2150268"/>
                <a:gd name="connsiteY2" fmla="*/ 207169 h 207168"/>
                <a:gd name="connsiteX3" fmla="*/ 0 w 2150268"/>
                <a:gd name="connsiteY3" fmla="*/ 207169 h 207168"/>
              </a:gdLst>
              <a:ahLst/>
              <a:cxnLst>
                <a:cxn ang="0">
                  <a:pos x="connsiteX0" y="connsiteY0"/>
                </a:cxn>
                <a:cxn ang="0">
                  <a:pos x="connsiteX1" y="connsiteY1"/>
                </a:cxn>
                <a:cxn ang="0">
                  <a:pos x="connsiteX2" y="connsiteY2"/>
                </a:cxn>
                <a:cxn ang="0">
                  <a:pos x="connsiteX3" y="connsiteY3"/>
                </a:cxn>
              </a:cxnLst>
              <a:rect l="l" t="t" r="r" b="b"/>
              <a:pathLst>
                <a:path w="2150268" h="207168">
                  <a:moveTo>
                    <a:pt x="0" y="0"/>
                  </a:moveTo>
                  <a:lnTo>
                    <a:pt x="2150269" y="0"/>
                  </a:lnTo>
                  <a:lnTo>
                    <a:pt x="2150269" y="207169"/>
                  </a:lnTo>
                  <a:lnTo>
                    <a:pt x="0" y="207169"/>
                  </a:lnTo>
                  <a:close/>
                </a:path>
              </a:pathLst>
            </a:custGeom>
            <a:solidFill>
              <a:srgbClr val="2F2F2F"/>
            </a:solidFill>
            <a:ln w="7144" cap="flat">
              <a:noFill/>
              <a:prstDash val="solid"/>
              <a:miter/>
            </a:ln>
          </p:spPr>
          <p:txBody>
            <a:bodyPr rtlCol="0" anchor="ctr"/>
            <a:lstStyle/>
            <a:p>
              <a:endParaRPr lang="da-DK"/>
            </a:p>
          </p:txBody>
        </p:sp>
        <p:sp>
          <p:nvSpPr>
            <p:cNvPr id="70" name="Freeform: Shape 69">
              <a:extLst>
                <a:ext uri="{FF2B5EF4-FFF2-40B4-BE49-F238E27FC236}">
                  <a16:creationId xmlns:a16="http://schemas.microsoft.com/office/drawing/2014/main" id="{F63A9D2C-334D-4462-A6AD-A33F8F57DF1D}"/>
                </a:ext>
              </a:extLst>
            </p:cNvPr>
            <p:cNvSpPr/>
            <p:nvPr/>
          </p:nvSpPr>
          <p:spPr>
            <a:xfrm>
              <a:off x="10390749" y="1046960"/>
              <a:ext cx="1018162" cy="600075"/>
            </a:xfrm>
            <a:custGeom>
              <a:avLst/>
              <a:gdLst>
                <a:gd name="connsiteX0" fmla="*/ 974007 w 1018162"/>
                <a:gd name="connsiteY0" fmla="*/ 600075 h 600075"/>
                <a:gd name="connsiteX1" fmla="*/ 44156 w 1018162"/>
                <a:gd name="connsiteY1" fmla="*/ 600075 h 600075"/>
                <a:gd name="connsiteX2" fmla="*/ 0 w 1018162"/>
                <a:gd name="connsiteY2" fmla="*/ 555919 h 600075"/>
                <a:gd name="connsiteX3" fmla="*/ 0 w 1018162"/>
                <a:gd name="connsiteY3" fmla="*/ 44156 h 600075"/>
                <a:gd name="connsiteX4" fmla="*/ 44156 w 1018162"/>
                <a:gd name="connsiteY4" fmla="*/ 0 h 600075"/>
                <a:gd name="connsiteX5" fmla="*/ 974007 w 1018162"/>
                <a:gd name="connsiteY5" fmla="*/ 0 h 600075"/>
                <a:gd name="connsiteX6" fmla="*/ 1018163 w 1018162"/>
                <a:gd name="connsiteY6" fmla="*/ 44156 h 600075"/>
                <a:gd name="connsiteX7" fmla="*/ 1018163 w 1018162"/>
                <a:gd name="connsiteY7" fmla="*/ 555919 h 600075"/>
                <a:gd name="connsiteX8" fmla="*/ 974007 w 1018162"/>
                <a:gd name="connsiteY8" fmla="*/ 600075 h 6000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8162" h="600075">
                  <a:moveTo>
                    <a:pt x="974007" y="600075"/>
                  </a:moveTo>
                  <a:lnTo>
                    <a:pt x="44156" y="600075"/>
                  </a:lnTo>
                  <a:cubicBezTo>
                    <a:pt x="19767" y="600075"/>
                    <a:pt x="0" y="580308"/>
                    <a:pt x="0" y="555919"/>
                  </a:cubicBezTo>
                  <a:lnTo>
                    <a:pt x="0" y="44156"/>
                  </a:lnTo>
                  <a:cubicBezTo>
                    <a:pt x="0" y="19767"/>
                    <a:pt x="19767" y="0"/>
                    <a:pt x="44156" y="0"/>
                  </a:cubicBezTo>
                  <a:lnTo>
                    <a:pt x="974007" y="0"/>
                  </a:lnTo>
                  <a:cubicBezTo>
                    <a:pt x="998396" y="0"/>
                    <a:pt x="1018163" y="19767"/>
                    <a:pt x="1018163" y="44156"/>
                  </a:cubicBezTo>
                  <a:lnTo>
                    <a:pt x="1018163" y="555919"/>
                  </a:lnTo>
                  <a:cubicBezTo>
                    <a:pt x="1018163" y="580308"/>
                    <a:pt x="998389" y="600075"/>
                    <a:pt x="974007" y="600075"/>
                  </a:cubicBezTo>
                  <a:close/>
                </a:path>
              </a:pathLst>
            </a:custGeom>
            <a:solidFill>
              <a:srgbClr val="505050"/>
            </a:solidFill>
            <a:ln w="7144" cap="flat">
              <a:noFill/>
              <a:prstDash val="solid"/>
              <a:miter/>
            </a:ln>
          </p:spPr>
          <p:txBody>
            <a:bodyPr rtlCol="0" anchor="ctr"/>
            <a:lstStyle/>
            <a:p>
              <a:endParaRPr lang="da-DK"/>
            </a:p>
          </p:txBody>
        </p:sp>
        <p:sp>
          <p:nvSpPr>
            <p:cNvPr id="71" name="Freeform: Shape 70">
              <a:extLst>
                <a:ext uri="{FF2B5EF4-FFF2-40B4-BE49-F238E27FC236}">
                  <a16:creationId xmlns:a16="http://schemas.microsoft.com/office/drawing/2014/main" id="{EA0BBE52-61FB-4F9B-B1D1-1982B0028F38}"/>
                </a:ext>
              </a:extLst>
            </p:cNvPr>
            <p:cNvSpPr/>
            <p:nvPr/>
          </p:nvSpPr>
          <p:spPr>
            <a:xfrm>
              <a:off x="9530098" y="-235092"/>
              <a:ext cx="2747929" cy="1189184"/>
            </a:xfrm>
            <a:custGeom>
              <a:avLst/>
              <a:gdLst>
                <a:gd name="connsiteX0" fmla="*/ 2693937 w 2747929"/>
                <a:gd name="connsiteY0" fmla="*/ 1189184 h 1189184"/>
                <a:gd name="connsiteX1" fmla="*/ 53950 w 2747929"/>
                <a:gd name="connsiteY1" fmla="*/ 1188091 h 1189184"/>
                <a:gd name="connsiteX2" fmla="*/ 0 w 2747929"/>
                <a:gd name="connsiteY2" fmla="*/ 1134120 h 1189184"/>
                <a:gd name="connsiteX3" fmla="*/ 0 w 2747929"/>
                <a:gd name="connsiteY3" fmla="*/ 53971 h 1189184"/>
                <a:gd name="connsiteX4" fmla="*/ 53993 w 2747929"/>
                <a:gd name="connsiteY4" fmla="*/ 0 h 1189184"/>
                <a:gd name="connsiteX5" fmla="*/ 2693980 w 2747929"/>
                <a:gd name="connsiteY5" fmla="*/ 1093 h 1189184"/>
                <a:gd name="connsiteX6" fmla="*/ 2747929 w 2747929"/>
                <a:gd name="connsiteY6" fmla="*/ 55064 h 1189184"/>
                <a:gd name="connsiteX7" fmla="*/ 2747929 w 2747929"/>
                <a:gd name="connsiteY7" fmla="*/ 1135220 h 1189184"/>
                <a:gd name="connsiteX8" fmla="*/ 2693937 w 2747929"/>
                <a:gd name="connsiteY8" fmla="*/ 1189184 h 1189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47929" h="1189184">
                  <a:moveTo>
                    <a:pt x="2693937" y="1189184"/>
                  </a:moveTo>
                  <a:lnTo>
                    <a:pt x="53950" y="1188091"/>
                  </a:lnTo>
                  <a:cubicBezTo>
                    <a:pt x="24153" y="1188077"/>
                    <a:pt x="0" y="1163917"/>
                    <a:pt x="0" y="1134120"/>
                  </a:cubicBezTo>
                  <a:lnTo>
                    <a:pt x="0" y="53971"/>
                  </a:lnTo>
                  <a:cubicBezTo>
                    <a:pt x="0" y="24153"/>
                    <a:pt x="24174" y="-7"/>
                    <a:pt x="53993" y="0"/>
                  </a:cubicBezTo>
                  <a:lnTo>
                    <a:pt x="2693980" y="1093"/>
                  </a:lnTo>
                  <a:cubicBezTo>
                    <a:pt x="2723776" y="1107"/>
                    <a:pt x="2747929" y="25267"/>
                    <a:pt x="2747929" y="55064"/>
                  </a:cubicBezTo>
                  <a:lnTo>
                    <a:pt x="2747929" y="1135220"/>
                  </a:lnTo>
                  <a:cubicBezTo>
                    <a:pt x="2747929" y="1165031"/>
                    <a:pt x="2723755" y="1189199"/>
                    <a:pt x="2693937" y="1189184"/>
                  </a:cubicBezTo>
                  <a:close/>
                </a:path>
              </a:pathLst>
            </a:custGeom>
            <a:solidFill>
              <a:srgbClr val="505050"/>
            </a:solidFill>
            <a:ln w="7144" cap="flat">
              <a:noFill/>
              <a:prstDash val="solid"/>
              <a:miter/>
            </a:ln>
          </p:spPr>
          <p:txBody>
            <a:bodyPr rtlCol="0" anchor="ctr"/>
            <a:lstStyle/>
            <a:p>
              <a:endParaRPr lang="da-DK"/>
            </a:p>
          </p:txBody>
        </p:sp>
        <p:grpSp>
          <p:nvGrpSpPr>
            <p:cNvPr id="72" name="Graphic 12" descr="Laptop with phone and calculator">
              <a:extLst>
                <a:ext uri="{FF2B5EF4-FFF2-40B4-BE49-F238E27FC236}">
                  <a16:creationId xmlns:a16="http://schemas.microsoft.com/office/drawing/2014/main" id="{020B8256-7B9B-4B72-8E4B-8403046A481C}"/>
                </a:ext>
              </a:extLst>
            </p:cNvPr>
            <p:cNvGrpSpPr/>
            <p:nvPr/>
          </p:nvGrpSpPr>
          <p:grpSpPr>
            <a:xfrm>
              <a:off x="9592256" y="-180350"/>
              <a:ext cx="2626628" cy="1077798"/>
              <a:chOff x="9592256" y="-180350"/>
              <a:chExt cx="2626628" cy="1077798"/>
            </a:xfrm>
            <a:solidFill>
              <a:srgbClr val="2F2F2F"/>
            </a:solidFill>
          </p:grpSpPr>
          <p:grpSp>
            <p:nvGrpSpPr>
              <p:cNvPr id="73" name="Graphic 12" descr="Laptop with phone and calculator">
                <a:extLst>
                  <a:ext uri="{FF2B5EF4-FFF2-40B4-BE49-F238E27FC236}">
                    <a16:creationId xmlns:a16="http://schemas.microsoft.com/office/drawing/2014/main" id="{BFE44AC1-C866-4BD4-9FC4-558BF7DCF1D2}"/>
                  </a:ext>
                </a:extLst>
              </p:cNvPr>
              <p:cNvGrpSpPr/>
              <p:nvPr/>
            </p:nvGrpSpPr>
            <p:grpSpPr>
              <a:xfrm>
                <a:off x="9592263" y="-58299"/>
                <a:ext cx="2342957" cy="156926"/>
                <a:chOff x="9592263" y="-58299"/>
                <a:chExt cx="2342957" cy="156926"/>
              </a:xfrm>
              <a:solidFill>
                <a:srgbClr val="2F2F2F"/>
              </a:solidFill>
            </p:grpSpPr>
            <p:sp>
              <p:nvSpPr>
                <p:cNvPr id="74" name="Freeform: Shape 73">
                  <a:extLst>
                    <a:ext uri="{FF2B5EF4-FFF2-40B4-BE49-F238E27FC236}">
                      <a16:creationId xmlns:a16="http://schemas.microsoft.com/office/drawing/2014/main" id="{BE843F2A-62AE-446C-AEA7-E39B39C20656}"/>
                    </a:ext>
                  </a:extLst>
                </p:cNvPr>
                <p:cNvSpPr/>
                <p:nvPr/>
              </p:nvSpPr>
              <p:spPr>
                <a:xfrm>
                  <a:off x="9592263" y="-58299"/>
                  <a:ext cx="255353" cy="156926"/>
                </a:xfrm>
                <a:custGeom>
                  <a:avLst/>
                  <a:gdLst>
                    <a:gd name="connsiteX0" fmla="*/ 237916 w 255353"/>
                    <a:gd name="connsiteY0" fmla="*/ 0 h 156926"/>
                    <a:gd name="connsiteX1" fmla="*/ 17438 w 255353"/>
                    <a:gd name="connsiteY1" fmla="*/ 0 h 156926"/>
                    <a:gd name="connsiteX2" fmla="*/ 0 w 255353"/>
                    <a:gd name="connsiteY2" fmla="*/ 17438 h 156926"/>
                    <a:gd name="connsiteX3" fmla="*/ 0 w 255353"/>
                    <a:gd name="connsiteY3" fmla="*/ 139489 h 156926"/>
                    <a:gd name="connsiteX4" fmla="*/ 17438 w 255353"/>
                    <a:gd name="connsiteY4" fmla="*/ 156927 h 156926"/>
                    <a:gd name="connsiteX5" fmla="*/ 237916 w 255353"/>
                    <a:gd name="connsiteY5" fmla="*/ 156927 h 156926"/>
                    <a:gd name="connsiteX6" fmla="*/ 255353 w 255353"/>
                    <a:gd name="connsiteY6" fmla="*/ 139489 h 156926"/>
                    <a:gd name="connsiteX7" fmla="*/ 255353 w 255353"/>
                    <a:gd name="connsiteY7" fmla="*/ 17438 h 156926"/>
                    <a:gd name="connsiteX8" fmla="*/ 237916 w 255353"/>
                    <a:gd name="connsiteY8" fmla="*/ 0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353" h="156926">
                      <a:moveTo>
                        <a:pt x="237916" y="0"/>
                      </a:moveTo>
                      <a:lnTo>
                        <a:pt x="17438" y="0"/>
                      </a:lnTo>
                      <a:cubicBezTo>
                        <a:pt x="7808" y="0"/>
                        <a:pt x="0" y="7808"/>
                        <a:pt x="0" y="17438"/>
                      </a:cubicBezTo>
                      <a:lnTo>
                        <a:pt x="0" y="139489"/>
                      </a:lnTo>
                      <a:cubicBezTo>
                        <a:pt x="0" y="149119"/>
                        <a:pt x="7808" y="156927"/>
                        <a:pt x="17438" y="156927"/>
                      </a:cubicBezTo>
                      <a:lnTo>
                        <a:pt x="237916" y="156927"/>
                      </a:lnTo>
                      <a:cubicBezTo>
                        <a:pt x="247545" y="156927"/>
                        <a:pt x="255353" y="149119"/>
                        <a:pt x="255353" y="139489"/>
                      </a:cubicBezTo>
                      <a:lnTo>
                        <a:pt x="255353" y="17438"/>
                      </a:lnTo>
                      <a:cubicBezTo>
                        <a:pt x="255346" y="7808"/>
                        <a:pt x="247545" y="0"/>
                        <a:pt x="237916" y="0"/>
                      </a:cubicBezTo>
                      <a:close/>
                    </a:path>
                  </a:pathLst>
                </a:custGeom>
                <a:solidFill>
                  <a:srgbClr val="2F2F2F"/>
                </a:solidFill>
                <a:ln w="7144" cap="flat">
                  <a:noFill/>
                  <a:prstDash val="solid"/>
                  <a:miter/>
                </a:ln>
              </p:spPr>
              <p:txBody>
                <a:bodyPr rtlCol="0" anchor="ctr"/>
                <a:lstStyle/>
                <a:p>
                  <a:endParaRPr lang="da-DK"/>
                </a:p>
              </p:txBody>
            </p:sp>
            <p:sp>
              <p:nvSpPr>
                <p:cNvPr id="75" name="Freeform: Shape 74">
                  <a:extLst>
                    <a:ext uri="{FF2B5EF4-FFF2-40B4-BE49-F238E27FC236}">
                      <a16:creationId xmlns:a16="http://schemas.microsoft.com/office/drawing/2014/main" id="{05B9E85F-F7C4-48CB-857F-64E6F2210C1E}"/>
                    </a:ext>
                  </a:extLst>
                </p:cNvPr>
                <p:cNvSpPr/>
                <p:nvPr/>
              </p:nvSpPr>
              <p:spPr>
                <a:xfrm>
                  <a:off x="9880471"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76" name="Freeform: Shape 75">
                  <a:extLst>
                    <a:ext uri="{FF2B5EF4-FFF2-40B4-BE49-F238E27FC236}">
                      <a16:creationId xmlns:a16="http://schemas.microsoft.com/office/drawing/2014/main" id="{09AF31C6-E1A2-4DC0-B2F5-189563E9B26C}"/>
                    </a:ext>
                  </a:extLst>
                </p:cNvPr>
                <p:cNvSpPr/>
                <p:nvPr/>
              </p:nvSpPr>
              <p:spPr>
                <a:xfrm>
                  <a:off x="10070252"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77" name="Freeform: Shape 76">
                  <a:extLst>
                    <a:ext uri="{FF2B5EF4-FFF2-40B4-BE49-F238E27FC236}">
                      <a16:creationId xmlns:a16="http://schemas.microsoft.com/office/drawing/2014/main" id="{33B7778F-96C3-429F-949A-A6E7553E2B72}"/>
                    </a:ext>
                  </a:extLst>
                </p:cNvPr>
                <p:cNvSpPr/>
                <p:nvPr/>
              </p:nvSpPr>
              <p:spPr>
                <a:xfrm>
                  <a:off x="10260040"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1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1"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78" name="Freeform: Shape 77">
                  <a:extLst>
                    <a:ext uri="{FF2B5EF4-FFF2-40B4-BE49-F238E27FC236}">
                      <a16:creationId xmlns:a16="http://schemas.microsoft.com/office/drawing/2014/main" id="{528031AC-747E-4487-B986-CEC7C1F3061F}"/>
                    </a:ext>
                  </a:extLst>
                </p:cNvPr>
                <p:cNvSpPr/>
                <p:nvPr/>
              </p:nvSpPr>
              <p:spPr>
                <a:xfrm>
                  <a:off x="10449820"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79" name="Freeform: Shape 78">
                  <a:extLst>
                    <a:ext uri="{FF2B5EF4-FFF2-40B4-BE49-F238E27FC236}">
                      <a16:creationId xmlns:a16="http://schemas.microsoft.com/office/drawing/2014/main" id="{191EB503-FA2B-4A86-A0B4-73EB87826FCD}"/>
                    </a:ext>
                  </a:extLst>
                </p:cNvPr>
                <p:cNvSpPr/>
                <p:nvPr/>
              </p:nvSpPr>
              <p:spPr>
                <a:xfrm>
                  <a:off x="10639601"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0" name="Freeform: Shape 79">
                  <a:extLst>
                    <a:ext uri="{FF2B5EF4-FFF2-40B4-BE49-F238E27FC236}">
                      <a16:creationId xmlns:a16="http://schemas.microsoft.com/office/drawing/2014/main" id="{2589FA75-C073-4469-964C-E73518D4E741}"/>
                    </a:ext>
                  </a:extLst>
                </p:cNvPr>
                <p:cNvSpPr/>
                <p:nvPr/>
              </p:nvSpPr>
              <p:spPr>
                <a:xfrm>
                  <a:off x="10829382"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1" name="Freeform: Shape 80">
                  <a:extLst>
                    <a:ext uri="{FF2B5EF4-FFF2-40B4-BE49-F238E27FC236}">
                      <a16:creationId xmlns:a16="http://schemas.microsoft.com/office/drawing/2014/main" id="{48ED5E42-FCB1-4D4D-B758-A077C6E299D8}"/>
                    </a:ext>
                  </a:extLst>
                </p:cNvPr>
                <p:cNvSpPr/>
                <p:nvPr/>
              </p:nvSpPr>
              <p:spPr>
                <a:xfrm>
                  <a:off x="11019163"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2" name="Freeform: Shape 81">
                  <a:extLst>
                    <a:ext uri="{FF2B5EF4-FFF2-40B4-BE49-F238E27FC236}">
                      <a16:creationId xmlns:a16="http://schemas.microsoft.com/office/drawing/2014/main" id="{D57B30A1-F21D-4407-AF48-104CD6AAC77F}"/>
                    </a:ext>
                  </a:extLst>
                </p:cNvPr>
                <p:cNvSpPr/>
                <p:nvPr/>
              </p:nvSpPr>
              <p:spPr>
                <a:xfrm>
                  <a:off x="11208951"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3" name="Freeform: Shape 82">
                  <a:extLst>
                    <a:ext uri="{FF2B5EF4-FFF2-40B4-BE49-F238E27FC236}">
                      <a16:creationId xmlns:a16="http://schemas.microsoft.com/office/drawing/2014/main" id="{ABDBAC85-1413-4FF4-B0D4-00F1AEFBE1E1}"/>
                    </a:ext>
                  </a:extLst>
                </p:cNvPr>
                <p:cNvSpPr/>
                <p:nvPr/>
              </p:nvSpPr>
              <p:spPr>
                <a:xfrm>
                  <a:off x="11398732"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4" name="Freeform: Shape 83">
                  <a:extLst>
                    <a:ext uri="{FF2B5EF4-FFF2-40B4-BE49-F238E27FC236}">
                      <a16:creationId xmlns:a16="http://schemas.microsoft.com/office/drawing/2014/main" id="{A5E0BC43-016E-4031-8078-A895B1D1B8A8}"/>
                    </a:ext>
                  </a:extLst>
                </p:cNvPr>
                <p:cNvSpPr/>
                <p:nvPr/>
              </p:nvSpPr>
              <p:spPr>
                <a:xfrm>
                  <a:off x="11588513" y="-5829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5" name="Freeform: Shape 84">
                  <a:extLst>
                    <a:ext uri="{FF2B5EF4-FFF2-40B4-BE49-F238E27FC236}">
                      <a16:creationId xmlns:a16="http://schemas.microsoft.com/office/drawing/2014/main" id="{4F50EF25-64DD-416B-AAE2-D25D994FD341}"/>
                    </a:ext>
                  </a:extLst>
                </p:cNvPr>
                <p:cNvSpPr/>
                <p:nvPr/>
              </p:nvSpPr>
              <p:spPr>
                <a:xfrm>
                  <a:off x="11778294" y="-58299"/>
                  <a:ext cx="156927" cy="156926"/>
                </a:xfrm>
                <a:custGeom>
                  <a:avLst/>
                  <a:gdLst>
                    <a:gd name="connsiteX0" fmla="*/ 0 w 156927"/>
                    <a:gd name="connsiteY0" fmla="*/ 139489 h 156926"/>
                    <a:gd name="connsiteX1" fmla="*/ 0 w 156927"/>
                    <a:gd name="connsiteY1" fmla="*/ 17438 h 156926"/>
                    <a:gd name="connsiteX2" fmla="*/ 17438 w 156927"/>
                    <a:gd name="connsiteY2" fmla="*/ 0 h 156926"/>
                    <a:gd name="connsiteX3" fmla="*/ 139489 w 156927"/>
                    <a:gd name="connsiteY3" fmla="*/ 0 h 156926"/>
                    <a:gd name="connsiteX4" fmla="*/ 156927 w 156927"/>
                    <a:gd name="connsiteY4" fmla="*/ 17438 h 156926"/>
                    <a:gd name="connsiteX5" fmla="*/ 156927 w 156927"/>
                    <a:gd name="connsiteY5" fmla="*/ 139489 h 156926"/>
                    <a:gd name="connsiteX6" fmla="*/ 139489 w 156927"/>
                    <a:gd name="connsiteY6" fmla="*/ 156927 h 156926"/>
                    <a:gd name="connsiteX7" fmla="*/ 17438 w 156927"/>
                    <a:gd name="connsiteY7" fmla="*/ 156927 h 156926"/>
                    <a:gd name="connsiteX8" fmla="*/ 0 w 156927"/>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grpSp>
          <p:grpSp>
            <p:nvGrpSpPr>
              <p:cNvPr id="86" name="Graphic 12" descr="Laptop with phone and calculator">
                <a:extLst>
                  <a:ext uri="{FF2B5EF4-FFF2-40B4-BE49-F238E27FC236}">
                    <a16:creationId xmlns:a16="http://schemas.microsoft.com/office/drawing/2014/main" id="{18C57937-611A-41EC-90C5-8DE7B958DE37}"/>
                  </a:ext>
                </a:extLst>
              </p:cNvPr>
              <p:cNvGrpSpPr/>
              <p:nvPr/>
            </p:nvGrpSpPr>
            <p:grpSpPr>
              <a:xfrm>
                <a:off x="9592263" y="142211"/>
                <a:ext cx="2624092" cy="156926"/>
                <a:chOff x="9592263" y="142211"/>
                <a:chExt cx="2624092" cy="156926"/>
              </a:xfrm>
              <a:solidFill>
                <a:srgbClr val="2F2F2F"/>
              </a:solidFill>
            </p:grpSpPr>
            <p:sp>
              <p:nvSpPr>
                <p:cNvPr id="87" name="Freeform: Shape 86">
                  <a:extLst>
                    <a:ext uri="{FF2B5EF4-FFF2-40B4-BE49-F238E27FC236}">
                      <a16:creationId xmlns:a16="http://schemas.microsoft.com/office/drawing/2014/main" id="{40D84208-CF5B-4FE0-8E1E-B3ED4ADD9B6E}"/>
                    </a:ext>
                  </a:extLst>
                </p:cNvPr>
                <p:cNvSpPr/>
                <p:nvPr/>
              </p:nvSpPr>
              <p:spPr>
                <a:xfrm>
                  <a:off x="9592263" y="142211"/>
                  <a:ext cx="156926" cy="156926"/>
                </a:xfrm>
                <a:custGeom>
                  <a:avLst/>
                  <a:gdLst>
                    <a:gd name="connsiteX0" fmla="*/ 139489 w 156926"/>
                    <a:gd name="connsiteY0" fmla="*/ 156927 h 156926"/>
                    <a:gd name="connsiteX1" fmla="*/ 17438 w 156926"/>
                    <a:gd name="connsiteY1" fmla="*/ 156927 h 156926"/>
                    <a:gd name="connsiteX2" fmla="*/ 0 w 156926"/>
                    <a:gd name="connsiteY2" fmla="*/ 139489 h 156926"/>
                    <a:gd name="connsiteX3" fmla="*/ 0 w 156926"/>
                    <a:gd name="connsiteY3" fmla="*/ 17438 h 156926"/>
                    <a:gd name="connsiteX4" fmla="*/ 17438 w 156926"/>
                    <a:gd name="connsiteY4" fmla="*/ 0 h 156926"/>
                    <a:gd name="connsiteX5" fmla="*/ 139489 w 156926"/>
                    <a:gd name="connsiteY5" fmla="*/ 0 h 156926"/>
                    <a:gd name="connsiteX6" fmla="*/ 156927 w 156926"/>
                    <a:gd name="connsiteY6" fmla="*/ 17438 h 156926"/>
                    <a:gd name="connsiteX7" fmla="*/ 156927 w 156926"/>
                    <a:gd name="connsiteY7" fmla="*/ 139489 h 156926"/>
                    <a:gd name="connsiteX8" fmla="*/ 139489 w 156926"/>
                    <a:gd name="connsiteY8" fmla="*/ 156927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139489" y="156927"/>
                      </a:moveTo>
                      <a:lnTo>
                        <a:pt x="17438" y="156927"/>
                      </a:lnTo>
                      <a:cubicBezTo>
                        <a:pt x="7808" y="156927"/>
                        <a:pt x="0" y="149119"/>
                        <a:pt x="0" y="139489"/>
                      </a:cubicBezTo>
                      <a:lnTo>
                        <a:pt x="0" y="17438"/>
                      </a:lnTo>
                      <a:cubicBezTo>
                        <a:pt x="0" y="7808"/>
                        <a:pt x="7808" y="0"/>
                        <a:pt x="17438" y="0"/>
                      </a:cubicBezTo>
                      <a:lnTo>
                        <a:pt x="139489" y="0"/>
                      </a:lnTo>
                      <a:cubicBezTo>
                        <a:pt x="149119" y="0"/>
                        <a:pt x="156927" y="7808"/>
                        <a:pt x="156927" y="17438"/>
                      </a:cubicBezTo>
                      <a:lnTo>
                        <a:pt x="156927" y="139489"/>
                      </a:lnTo>
                      <a:cubicBezTo>
                        <a:pt x="156920" y="149119"/>
                        <a:pt x="149112" y="156927"/>
                        <a:pt x="139489" y="156927"/>
                      </a:cubicBezTo>
                      <a:close/>
                    </a:path>
                  </a:pathLst>
                </a:custGeom>
                <a:solidFill>
                  <a:srgbClr val="2F2F2F"/>
                </a:solidFill>
                <a:ln w="7144" cap="flat">
                  <a:noFill/>
                  <a:prstDash val="solid"/>
                  <a:miter/>
                </a:ln>
              </p:spPr>
              <p:txBody>
                <a:bodyPr rtlCol="0" anchor="ctr"/>
                <a:lstStyle/>
                <a:p>
                  <a:endParaRPr lang="da-DK"/>
                </a:p>
              </p:txBody>
            </p:sp>
            <p:sp>
              <p:nvSpPr>
                <p:cNvPr id="88" name="Freeform: Shape 87">
                  <a:extLst>
                    <a:ext uri="{FF2B5EF4-FFF2-40B4-BE49-F238E27FC236}">
                      <a16:creationId xmlns:a16="http://schemas.microsoft.com/office/drawing/2014/main" id="{D3CEB7AD-93EF-43AD-8D79-DBB233EECAE0}"/>
                    </a:ext>
                  </a:extLst>
                </p:cNvPr>
                <p:cNvSpPr/>
                <p:nvPr/>
              </p:nvSpPr>
              <p:spPr>
                <a:xfrm>
                  <a:off x="9782044"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89" name="Freeform: Shape 88">
                  <a:extLst>
                    <a:ext uri="{FF2B5EF4-FFF2-40B4-BE49-F238E27FC236}">
                      <a16:creationId xmlns:a16="http://schemas.microsoft.com/office/drawing/2014/main" id="{47BE411F-806D-4D28-83BA-98225C562998}"/>
                    </a:ext>
                  </a:extLst>
                </p:cNvPr>
                <p:cNvSpPr/>
                <p:nvPr/>
              </p:nvSpPr>
              <p:spPr>
                <a:xfrm>
                  <a:off x="9971825"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0" name="Freeform: Shape 89">
                  <a:extLst>
                    <a:ext uri="{FF2B5EF4-FFF2-40B4-BE49-F238E27FC236}">
                      <a16:creationId xmlns:a16="http://schemas.microsoft.com/office/drawing/2014/main" id="{C7F0E526-110D-4D3A-B172-74B47319D559}"/>
                    </a:ext>
                  </a:extLst>
                </p:cNvPr>
                <p:cNvSpPr/>
                <p:nvPr/>
              </p:nvSpPr>
              <p:spPr>
                <a:xfrm>
                  <a:off x="10161606"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1" name="Freeform: Shape 90">
                  <a:extLst>
                    <a:ext uri="{FF2B5EF4-FFF2-40B4-BE49-F238E27FC236}">
                      <a16:creationId xmlns:a16="http://schemas.microsoft.com/office/drawing/2014/main" id="{2A35819D-1C4D-48BB-B687-BB696D4A149F}"/>
                    </a:ext>
                  </a:extLst>
                </p:cNvPr>
                <p:cNvSpPr/>
                <p:nvPr/>
              </p:nvSpPr>
              <p:spPr>
                <a:xfrm>
                  <a:off x="10351394"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2" name="Freeform: Shape 91">
                  <a:extLst>
                    <a:ext uri="{FF2B5EF4-FFF2-40B4-BE49-F238E27FC236}">
                      <a16:creationId xmlns:a16="http://schemas.microsoft.com/office/drawing/2014/main" id="{72C0E305-6556-4CA3-B1F5-6193FA8FACE8}"/>
                    </a:ext>
                  </a:extLst>
                </p:cNvPr>
                <p:cNvSpPr/>
                <p:nvPr/>
              </p:nvSpPr>
              <p:spPr>
                <a:xfrm>
                  <a:off x="10541175"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3" name="Freeform: Shape 92">
                  <a:extLst>
                    <a:ext uri="{FF2B5EF4-FFF2-40B4-BE49-F238E27FC236}">
                      <a16:creationId xmlns:a16="http://schemas.microsoft.com/office/drawing/2014/main" id="{34D82504-9831-4EE5-BADE-37B5AD4DA009}"/>
                    </a:ext>
                  </a:extLst>
                </p:cNvPr>
                <p:cNvSpPr/>
                <p:nvPr/>
              </p:nvSpPr>
              <p:spPr>
                <a:xfrm>
                  <a:off x="10730956"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4" name="Freeform: Shape 93">
                  <a:extLst>
                    <a:ext uri="{FF2B5EF4-FFF2-40B4-BE49-F238E27FC236}">
                      <a16:creationId xmlns:a16="http://schemas.microsoft.com/office/drawing/2014/main" id="{9B4239A4-9279-4287-ADF9-1685505648A8}"/>
                    </a:ext>
                  </a:extLst>
                </p:cNvPr>
                <p:cNvSpPr/>
                <p:nvPr/>
              </p:nvSpPr>
              <p:spPr>
                <a:xfrm>
                  <a:off x="10920737"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5" name="Freeform: Shape 94">
                  <a:extLst>
                    <a:ext uri="{FF2B5EF4-FFF2-40B4-BE49-F238E27FC236}">
                      <a16:creationId xmlns:a16="http://schemas.microsoft.com/office/drawing/2014/main" id="{6231A2EC-FACF-4BD5-9BB9-75DC04B9A4AC}"/>
                    </a:ext>
                  </a:extLst>
                </p:cNvPr>
                <p:cNvSpPr/>
                <p:nvPr/>
              </p:nvSpPr>
              <p:spPr>
                <a:xfrm>
                  <a:off x="11110517"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6" name="Freeform: Shape 95">
                  <a:extLst>
                    <a:ext uri="{FF2B5EF4-FFF2-40B4-BE49-F238E27FC236}">
                      <a16:creationId xmlns:a16="http://schemas.microsoft.com/office/drawing/2014/main" id="{0F40AFC6-8C2F-4888-8649-70F47C559988}"/>
                    </a:ext>
                  </a:extLst>
                </p:cNvPr>
                <p:cNvSpPr/>
                <p:nvPr/>
              </p:nvSpPr>
              <p:spPr>
                <a:xfrm>
                  <a:off x="11300305"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7" name="Freeform: Shape 96">
                  <a:extLst>
                    <a:ext uri="{FF2B5EF4-FFF2-40B4-BE49-F238E27FC236}">
                      <a16:creationId xmlns:a16="http://schemas.microsoft.com/office/drawing/2014/main" id="{407E4E7F-77CC-4D50-AB54-0C8F066CE210}"/>
                    </a:ext>
                  </a:extLst>
                </p:cNvPr>
                <p:cNvSpPr/>
                <p:nvPr/>
              </p:nvSpPr>
              <p:spPr>
                <a:xfrm>
                  <a:off x="11490086" y="142211"/>
                  <a:ext cx="156927" cy="156926"/>
                </a:xfrm>
                <a:custGeom>
                  <a:avLst/>
                  <a:gdLst>
                    <a:gd name="connsiteX0" fmla="*/ 0 w 156927"/>
                    <a:gd name="connsiteY0" fmla="*/ 139489 h 156926"/>
                    <a:gd name="connsiteX1" fmla="*/ 0 w 156927"/>
                    <a:gd name="connsiteY1" fmla="*/ 17438 h 156926"/>
                    <a:gd name="connsiteX2" fmla="*/ 17438 w 156927"/>
                    <a:gd name="connsiteY2" fmla="*/ 0 h 156926"/>
                    <a:gd name="connsiteX3" fmla="*/ 139489 w 156927"/>
                    <a:gd name="connsiteY3" fmla="*/ 0 h 156926"/>
                    <a:gd name="connsiteX4" fmla="*/ 156927 w 156927"/>
                    <a:gd name="connsiteY4" fmla="*/ 17438 h 156926"/>
                    <a:gd name="connsiteX5" fmla="*/ 156927 w 156927"/>
                    <a:gd name="connsiteY5" fmla="*/ 139489 h 156926"/>
                    <a:gd name="connsiteX6" fmla="*/ 139489 w 156927"/>
                    <a:gd name="connsiteY6" fmla="*/ 156927 h 156926"/>
                    <a:gd name="connsiteX7" fmla="*/ 17438 w 156927"/>
                    <a:gd name="connsiteY7" fmla="*/ 156927 h 156926"/>
                    <a:gd name="connsiteX8" fmla="*/ 0 w 156927"/>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8" name="Freeform: Shape 97">
                  <a:extLst>
                    <a:ext uri="{FF2B5EF4-FFF2-40B4-BE49-F238E27FC236}">
                      <a16:creationId xmlns:a16="http://schemas.microsoft.com/office/drawing/2014/main" id="{AEB8A842-B6A9-48C0-8EA3-3EAF5629CA43}"/>
                    </a:ext>
                  </a:extLst>
                </p:cNvPr>
                <p:cNvSpPr/>
                <p:nvPr/>
              </p:nvSpPr>
              <p:spPr>
                <a:xfrm>
                  <a:off x="11679867"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99" name="Freeform: Shape 98">
                  <a:extLst>
                    <a:ext uri="{FF2B5EF4-FFF2-40B4-BE49-F238E27FC236}">
                      <a16:creationId xmlns:a16="http://schemas.microsoft.com/office/drawing/2014/main" id="{8EA267C6-4AB3-424F-84D1-F21D1606DB13}"/>
                    </a:ext>
                  </a:extLst>
                </p:cNvPr>
                <p:cNvSpPr/>
                <p:nvPr/>
              </p:nvSpPr>
              <p:spPr>
                <a:xfrm>
                  <a:off x="11869648" y="142211"/>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00" name="Freeform: Shape 99">
                  <a:extLst>
                    <a:ext uri="{FF2B5EF4-FFF2-40B4-BE49-F238E27FC236}">
                      <a16:creationId xmlns:a16="http://schemas.microsoft.com/office/drawing/2014/main" id="{6B83503E-6744-4BA2-83E5-4FBD84738572}"/>
                    </a:ext>
                  </a:extLst>
                </p:cNvPr>
                <p:cNvSpPr/>
                <p:nvPr/>
              </p:nvSpPr>
              <p:spPr>
                <a:xfrm>
                  <a:off x="12059429" y="142211"/>
                  <a:ext cx="156927" cy="156926"/>
                </a:xfrm>
                <a:custGeom>
                  <a:avLst/>
                  <a:gdLst>
                    <a:gd name="connsiteX0" fmla="*/ 139489 w 156927"/>
                    <a:gd name="connsiteY0" fmla="*/ 156927 h 156926"/>
                    <a:gd name="connsiteX1" fmla="*/ 17438 w 156927"/>
                    <a:gd name="connsiteY1" fmla="*/ 156927 h 156926"/>
                    <a:gd name="connsiteX2" fmla="*/ 0 w 156927"/>
                    <a:gd name="connsiteY2" fmla="*/ 139489 h 156926"/>
                    <a:gd name="connsiteX3" fmla="*/ 0 w 156927"/>
                    <a:gd name="connsiteY3" fmla="*/ 17438 h 156926"/>
                    <a:gd name="connsiteX4" fmla="*/ 17438 w 156927"/>
                    <a:gd name="connsiteY4" fmla="*/ 0 h 156926"/>
                    <a:gd name="connsiteX5" fmla="*/ 139489 w 156927"/>
                    <a:gd name="connsiteY5" fmla="*/ 0 h 156926"/>
                    <a:gd name="connsiteX6" fmla="*/ 156927 w 156927"/>
                    <a:gd name="connsiteY6" fmla="*/ 17438 h 156926"/>
                    <a:gd name="connsiteX7" fmla="*/ 156927 w 156927"/>
                    <a:gd name="connsiteY7" fmla="*/ 139489 h 156926"/>
                    <a:gd name="connsiteX8" fmla="*/ 139489 w 156927"/>
                    <a:gd name="connsiteY8" fmla="*/ 156927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139489" y="156927"/>
                      </a:moveTo>
                      <a:lnTo>
                        <a:pt x="17438" y="156927"/>
                      </a:lnTo>
                      <a:cubicBezTo>
                        <a:pt x="7808" y="156927"/>
                        <a:pt x="0" y="149119"/>
                        <a:pt x="0" y="139489"/>
                      </a:cubicBez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close/>
                    </a:path>
                  </a:pathLst>
                </a:custGeom>
                <a:solidFill>
                  <a:srgbClr val="2F2F2F"/>
                </a:solidFill>
                <a:ln w="7144" cap="flat">
                  <a:noFill/>
                  <a:prstDash val="solid"/>
                  <a:miter/>
                </a:ln>
              </p:spPr>
              <p:txBody>
                <a:bodyPr rtlCol="0" anchor="ctr"/>
                <a:lstStyle/>
                <a:p>
                  <a:endParaRPr lang="da-DK"/>
                </a:p>
              </p:txBody>
            </p:sp>
          </p:grpSp>
          <p:grpSp>
            <p:nvGrpSpPr>
              <p:cNvPr id="101" name="Graphic 12" descr="Laptop with phone and calculator">
                <a:extLst>
                  <a:ext uri="{FF2B5EF4-FFF2-40B4-BE49-F238E27FC236}">
                    <a16:creationId xmlns:a16="http://schemas.microsoft.com/office/drawing/2014/main" id="{ED650C9D-BBE4-41FC-B95A-916A578C03B6}"/>
                  </a:ext>
                </a:extLst>
              </p:cNvPr>
              <p:cNvGrpSpPr/>
              <p:nvPr/>
            </p:nvGrpSpPr>
            <p:grpSpPr>
              <a:xfrm>
                <a:off x="9592263" y="-180350"/>
                <a:ext cx="2624092" cy="78467"/>
                <a:chOff x="9592263" y="-180350"/>
                <a:chExt cx="2624092" cy="78467"/>
              </a:xfrm>
              <a:solidFill>
                <a:srgbClr val="2F2F2F"/>
              </a:solidFill>
            </p:grpSpPr>
            <p:sp>
              <p:nvSpPr>
                <p:cNvPr id="102" name="Freeform: Shape 101">
                  <a:extLst>
                    <a:ext uri="{FF2B5EF4-FFF2-40B4-BE49-F238E27FC236}">
                      <a16:creationId xmlns:a16="http://schemas.microsoft.com/office/drawing/2014/main" id="{26FBEA6A-5FB5-4FA3-855C-07A068B99935}"/>
                    </a:ext>
                  </a:extLst>
                </p:cNvPr>
                <p:cNvSpPr/>
                <p:nvPr/>
              </p:nvSpPr>
              <p:spPr>
                <a:xfrm>
                  <a:off x="9592263" y="-180350"/>
                  <a:ext cx="156926" cy="78467"/>
                </a:xfrm>
                <a:custGeom>
                  <a:avLst/>
                  <a:gdLst>
                    <a:gd name="connsiteX0" fmla="*/ 139489 w 156926"/>
                    <a:gd name="connsiteY0" fmla="*/ 78467 h 78467"/>
                    <a:gd name="connsiteX1" fmla="*/ 17438 w 156926"/>
                    <a:gd name="connsiteY1" fmla="*/ 78467 h 78467"/>
                    <a:gd name="connsiteX2" fmla="*/ 0 w 156926"/>
                    <a:gd name="connsiteY2" fmla="*/ 61029 h 78467"/>
                    <a:gd name="connsiteX3" fmla="*/ 0 w 156926"/>
                    <a:gd name="connsiteY3" fmla="*/ 17438 h 78467"/>
                    <a:gd name="connsiteX4" fmla="*/ 17438 w 156926"/>
                    <a:gd name="connsiteY4" fmla="*/ 0 h 78467"/>
                    <a:gd name="connsiteX5" fmla="*/ 139489 w 156926"/>
                    <a:gd name="connsiteY5" fmla="*/ 0 h 78467"/>
                    <a:gd name="connsiteX6" fmla="*/ 156927 w 156926"/>
                    <a:gd name="connsiteY6" fmla="*/ 17438 h 78467"/>
                    <a:gd name="connsiteX7" fmla="*/ 156927 w 156926"/>
                    <a:gd name="connsiteY7" fmla="*/ 61029 h 78467"/>
                    <a:gd name="connsiteX8" fmla="*/ 139489 w 156926"/>
                    <a:gd name="connsiteY8" fmla="*/ 78467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139489" y="78467"/>
                      </a:moveTo>
                      <a:lnTo>
                        <a:pt x="17438" y="78467"/>
                      </a:lnTo>
                      <a:cubicBezTo>
                        <a:pt x="7808" y="78467"/>
                        <a:pt x="0" y="70659"/>
                        <a:pt x="0" y="61029"/>
                      </a:cubicBezTo>
                      <a:lnTo>
                        <a:pt x="0" y="17438"/>
                      </a:lnTo>
                      <a:cubicBezTo>
                        <a:pt x="0" y="7808"/>
                        <a:pt x="7808" y="0"/>
                        <a:pt x="17438" y="0"/>
                      </a:cubicBezTo>
                      <a:lnTo>
                        <a:pt x="139489" y="0"/>
                      </a:lnTo>
                      <a:cubicBezTo>
                        <a:pt x="149119" y="0"/>
                        <a:pt x="156927" y="7808"/>
                        <a:pt x="156927" y="17438"/>
                      </a:cubicBezTo>
                      <a:lnTo>
                        <a:pt x="156927" y="61029"/>
                      </a:lnTo>
                      <a:cubicBezTo>
                        <a:pt x="156920" y="70659"/>
                        <a:pt x="149112" y="78467"/>
                        <a:pt x="139489" y="78467"/>
                      </a:cubicBezTo>
                      <a:close/>
                    </a:path>
                  </a:pathLst>
                </a:custGeom>
                <a:solidFill>
                  <a:srgbClr val="2F2F2F"/>
                </a:solidFill>
                <a:ln w="7144" cap="flat">
                  <a:noFill/>
                  <a:prstDash val="solid"/>
                  <a:miter/>
                </a:ln>
              </p:spPr>
              <p:txBody>
                <a:bodyPr rtlCol="0" anchor="ctr"/>
                <a:lstStyle/>
                <a:p>
                  <a:endParaRPr lang="da-DK"/>
                </a:p>
              </p:txBody>
            </p:sp>
            <p:sp>
              <p:nvSpPr>
                <p:cNvPr id="103" name="Freeform: Shape 102">
                  <a:extLst>
                    <a:ext uri="{FF2B5EF4-FFF2-40B4-BE49-F238E27FC236}">
                      <a16:creationId xmlns:a16="http://schemas.microsoft.com/office/drawing/2014/main" id="{9C3B91EC-27CC-4A56-B6FC-EE74E10A880C}"/>
                    </a:ext>
                  </a:extLst>
                </p:cNvPr>
                <p:cNvSpPr/>
                <p:nvPr/>
              </p:nvSpPr>
              <p:spPr>
                <a:xfrm>
                  <a:off x="9782044"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4" name="Freeform: Shape 103">
                  <a:extLst>
                    <a:ext uri="{FF2B5EF4-FFF2-40B4-BE49-F238E27FC236}">
                      <a16:creationId xmlns:a16="http://schemas.microsoft.com/office/drawing/2014/main" id="{E1833033-91EC-4965-ACED-AE8976B352AE}"/>
                    </a:ext>
                  </a:extLst>
                </p:cNvPr>
                <p:cNvSpPr/>
                <p:nvPr/>
              </p:nvSpPr>
              <p:spPr>
                <a:xfrm>
                  <a:off x="9971825"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5" name="Freeform: Shape 104">
                  <a:extLst>
                    <a:ext uri="{FF2B5EF4-FFF2-40B4-BE49-F238E27FC236}">
                      <a16:creationId xmlns:a16="http://schemas.microsoft.com/office/drawing/2014/main" id="{DB1BAD99-5896-4B00-AA42-CD1246C1E8B6}"/>
                    </a:ext>
                  </a:extLst>
                </p:cNvPr>
                <p:cNvSpPr/>
                <p:nvPr/>
              </p:nvSpPr>
              <p:spPr>
                <a:xfrm>
                  <a:off x="10161606"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6" name="Freeform: Shape 105">
                  <a:extLst>
                    <a:ext uri="{FF2B5EF4-FFF2-40B4-BE49-F238E27FC236}">
                      <a16:creationId xmlns:a16="http://schemas.microsoft.com/office/drawing/2014/main" id="{C3F07518-52C8-4A0A-879E-2697FA9ACD1D}"/>
                    </a:ext>
                  </a:extLst>
                </p:cNvPr>
                <p:cNvSpPr/>
                <p:nvPr/>
              </p:nvSpPr>
              <p:spPr>
                <a:xfrm>
                  <a:off x="10351394"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1"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7" name="Freeform: Shape 106">
                  <a:extLst>
                    <a:ext uri="{FF2B5EF4-FFF2-40B4-BE49-F238E27FC236}">
                      <a16:creationId xmlns:a16="http://schemas.microsoft.com/office/drawing/2014/main" id="{9A654E15-E56E-450A-95CF-74C98EB1E375}"/>
                    </a:ext>
                  </a:extLst>
                </p:cNvPr>
                <p:cNvSpPr/>
                <p:nvPr/>
              </p:nvSpPr>
              <p:spPr>
                <a:xfrm>
                  <a:off x="10541175"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8" name="Freeform: Shape 107">
                  <a:extLst>
                    <a:ext uri="{FF2B5EF4-FFF2-40B4-BE49-F238E27FC236}">
                      <a16:creationId xmlns:a16="http://schemas.microsoft.com/office/drawing/2014/main" id="{3B1937CE-B32D-4FA8-A048-204D305F4856}"/>
                    </a:ext>
                  </a:extLst>
                </p:cNvPr>
                <p:cNvSpPr/>
                <p:nvPr/>
              </p:nvSpPr>
              <p:spPr>
                <a:xfrm>
                  <a:off x="10730956"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09" name="Freeform: Shape 108">
                  <a:extLst>
                    <a:ext uri="{FF2B5EF4-FFF2-40B4-BE49-F238E27FC236}">
                      <a16:creationId xmlns:a16="http://schemas.microsoft.com/office/drawing/2014/main" id="{7F314DD8-7590-456A-BC86-7A2EE2EC1D17}"/>
                    </a:ext>
                  </a:extLst>
                </p:cNvPr>
                <p:cNvSpPr/>
                <p:nvPr/>
              </p:nvSpPr>
              <p:spPr>
                <a:xfrm>
                  <a:off x="10920737"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0" name="Freeform: Shape 109">
                  <a:extLst>
                    <a:ext uri="{FF2B5EF4-FFF2-40B4-BE49-F238E27FC236}">
                      <a16:creationId xmlns:a16="http://schemas.microsoft.com/office/drawing/2014/main" id="{CB3B9B98-61C6-438B-91A5-1FE659574D5D}"/>
                    </a:ext>
                  </a:extLst>
                </p:cNvPr>
                <p:cNvSpPr/>
                <p:nvPr/>
              </p:nvSpPr>
              <p:spPr>
                <a:xfrm>
                  <a:off x="11110517"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1" name="Freeform: Shape 110">
                  <a:extLst>
                    <a:ext uri="{FF2B5EF4-FFF2-40B4-BE49-F238E27FC236}">
                      <a16:creationId xmlns:a16="http://schemas.microsoft.com/office/drawing/2014/main" id="{718E76CF-61DB-4964-8D98-84DC64B50FFD}"/>
                    </a:ext>
                  </a:extLst>
                </p:cNvPr>
                <p:cNvSpPr/>
                <p:nvPr/>
              </p:nvSpPr>
              <p:spPr>
                <a:xfrm>
                  <a:off x="11300305"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1"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2" name="Freeform: Shape 111">
                  <a:extLst>
                    <a:ext uri="{FF2B5EF4-FFF2-40B4-BE49-F238E27FC236}">
                      <a16:creationId xmlns:a16="http://schemas.microsoft.com/office/drawing/2014/main" id="{EDF7EE71-0AB6-4C2C-9FFB-D466CC993817}"/>
                    </a:ext>
                  </a:extLst>
                </p:cNvPr>
                <p:cNvSpPr/>
                <p:nvPr/>
              </p:nvSpPr>
              <p:spPr>
                <a:xfrm>
                  <a:off x="11490086" y="-180350"/>
                  <a:ext cx="156927" cy="78467"/>
                </a:xfrm>
                <a:custGeom>
                  <a:avLst/>
                  <a:gdLst>
                    <a:gd name="connsiteX0" fmla="*/ 0 w 156927"/>
                    <a:gd name="connsiteY0" fmla="*/ 61029 h 78467"/>
                    <a:gd name="connsiteX1" fmla="*/ 0 w 156927"/>
                    <a:gd name="connsiteY1" fmla="*/ 17438 h 78467"/>
                    <a:gd name="connsiteX2" fmla="*/ 17438 w 156927"/>
                    <a:gd name="connsiteY2" fmla="*/ 0 h 78467"/>
                    <a:gd name="connsiteX3" fmla="*/ 139489 w 156927"/>
                    <a:gd name="connsiteY3" fmla="*/ 0 h 78467"/>
                    <a:gd name="connsiteX4" fmla="*/ 156927 w 156927"/>
                    <a:gd name="connsiteY4" fmla="*/ 17438 h 78467"/>
                    <a:gd name="connsiteX5" fmla="*/ 156927 w 156927"/>
                    <a:gd name="connsiteY5" fmla="*/ 61029 h 78467"/>
                    <a:gd name="connsiteX6" fmla="*/ 139489 w 156927"/>
                    <a:gd name="connsiteY6" fmla="*/ 78467 h 78467"/>
                    <a:gd name="connsiteX7" fmla="*/ 17438 w 156927"/>
                    <a:gd name="connsiteY7" fmla="*/ 78467 h 78467"/>
                    <a:gd name="connsiteX8" fmla="*/ 0 w 156927"/>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1"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3" name="Freeform: Shape 112">
                  <a:extLst>
                    <a:ext uri="{FF2B5EF4-FFF2-40B4-BE49-F238E27FC236}">
                      <a16:creationId xmlns:a16="http://schemas.microsoft.com/office/drawing/2014/main" id="{9279A189-20E9-401A-A0E0-00E9B6020AE9}"/>
                    </a:ext>
                  </a:extLst>
                </p:cNvPr>
                <p:cNvSpPr/>
                <p:nvPr/>
              </p:nvSpPr>
              <p:spPr>
                <a:xfrm>
                  <a:off x="11679867"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8" y="0"/>
                        <a:pt x="156927" y="7808"/>
                        <a:pt x="156927" y="17438"/>
                      </a:cubicBezTo>
                      <a:lnTo>
                        <a:pt x="156927" y="61029"/>
                      </a:lnTo>
                      <a:cubicBezTo>
                        <a:pt x="156927" y="70659"/>
                        <a:pt x="149118"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4" name="Freeform: Shape 113">
                  <a:extLst>
                    <a:ext uri="{FF2B5EF4-FFF2-40B4-BE49-F238E27FC236}">
                      <a16:creationId xmlns:a16="http://schemas.microsoft.com/office/drawing/2014/main" id="{20196BA3-BD89-4EF5-81D5-C7C05DC30052}"/>
                    </a:ext>
                  </a:extLst>
                </p:cNvPr>
                <p:cNvSpPr/>
                <p:nvPr/>
              </p:nvSpPr>
              <p:spPr>
                <a:xfrm>
                  <a:off x="11869648" y="-180350"/>
                  <a:ext cx="156926" cy="78467"/>
                </a:xfrm>
                <a:custGeom>
                  <a:avLst/>
                  <a:gdLst>
                    <a:gd name="connsiteX0" fmla="*/ 0 w 156926"/>
                    <a:gd name="connsiteY0" fmla="*/ 61029 h 78467"/>
                    <a:gd name="connsiteX1" fmla="*/ 0 w 156926"/>
                    <a:gd name="connsiteY1" fmla="*/ 17438 h 78467"/>
                    <a:gd name="connsiteX2" fmla="*/ 17438 w 156926"/>
                    <a:gd name="connsiteY2" fmla="*/ 0 h 78467"/>
                    <a:gd name="connsiteX3" fmla="*/ 139489 w 156926"/>
                    <a:gd name="connsiteY3" fmla="*/ 0 h 78467"/>
                    <a:gd name="connsiteX4" fmla="*/ 156927 w 156926"/>
                    <a:gd name="connsiteY4" fmla="*/ 17438 h 78467"/>
                    <a:gd name="connsiteX5" fmla="*/ 156927 w 156926"/>
                    <a:gd name="connsiteY5" fmla="*/ 61029 h 78467"/>
                    <a:gd name="connsiteX6" fmla="*/ 139489 w 156926"/>
                    <a:gd name="connsiteY6" fmla="*/ 78467 h 78467"/>
                    <a:gd name="connsiteX7" fmla="*/ 17438 w 156926"/>
                    <a:gd name="connsiteY7" fmla="*/ 78467 h 78467"/>
                    <a:gd name="connsiteX8" fmla="*/ 0 w 156926"/>
                    <a:gd name="connsiteY8" fmla="*/ 61029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8467">
                      <a:moveTo>
                        <a:pt x="0" y="61029"/>
                      </a:move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lnTo>
                        <a:pt x="17438" y="78467"/>
                      </a:lnTo>
                      <a:cubicBezTo>
                        <a:pt x="7808" y="78467"/>
                        <a:pt x="0" y="70659"/>
                        <a:pt x="0" y="61029"/>
                      </a:cubicBezTo>
                      <a:close/>
                    </a:path>
                  </a:pathLst>
                </a:custGeom>
                <a:solidFill>
                  <a:srgbClr val="2F2F2F"/>
                </a:solidFill>
                <a:ln w="7144" cap="flat">
                  <a:noFill/>
                  <a:prstDash val="solid"/>
                  <a:miter/>
                </a:ln>
              </p:spPr>
              <p:txBody>
                <a:bodyPr rtlCol="0" anchor="ctr"/>
                <a:lstStyle/>
                <a:p>
                  <a:endParaRPr lang="da-DK"/>
                </a:p>
              </p:txBody>
            </p:sp>
            <p:sp>
              <p:nvSpPr>
                <p:cNvPr id="115" name="Freeform: Shape 114">
                  <a:extLst>
                    <a:ext uri="{FF2B5EF4-FFF2-40B4-BE49-F238E27FC236}">
                      <a16:creationId xmlns:a16="http://schemas.microsoft.com/office/drawing/2014/main" id="{C8DFECF1-594B-4C13-B84A-AC1D1AD32151}"/>
                    </a:ext>
                  </a:extLst>
                </p:cNvPr>
                <p:cNvSpPr/>
                <p:nvPr/>
              </p:nvSpPr>
              <p:spPr>
                <a:xfrm>
                  <a:off x="12059429" y="-180350"/>
                  <a:ext cx="156927" cy="78467"/>
                </a:xfrm>
                <a:custGeom>
                  <a:avLst/>
                  <a:gdLst>
                    <a:gd name="connsiteX0" fmla="*/ 139489 w 156927"/>
                    <a:gd name="connsiteY0" fmla="*/ 78467 h 78467"/>
                    <a:gd name="connsiteX1" fmla="*/ 17438 w 156927"/>
                    <a:gd name="connsiteY1" fmla="*/ 78467 h 78467"/>
                    <a:gd name="connsiteX2" fmla="*/ 0 w 156927"/>
                    <a:gd name="connsiteY2" fmla="*/ 61029 h 78467"/>
                    <a:gd name="connsiteX3" fmla="*/ 0 w 156927"/>
                    <a:gd name="connsiteY3" fmla="*/ 17438 h 78467"/>
                    <a:gd name="connsiteX4" fmla="*/ 17438 w 156927"/>
                    <a:gd name="connsiteY4" fmla="*/ 0 h 78467"/>
                    <a:gd name="connsiteX5" fmla="*/ 139489 w 156927"/>
                    <a:gd name="connsiteY5" fmla="*/ 0 h 78467"/>
                    <a:gd name="connsiteX6" fmla="*/ 156927 w 156927"/>
                    <a:gd name="connsiteY6" fmla="*/ 17438 h 78467"/>
                    <a:gd name="connsiteX7" fmla="*/ 156927 w 156927"/>
                    <a:gd name="connsiteY7" fmla="*/ 61029 h 78467"/>
                    <a:gd name="connsiteX8" fmla="*/ 139489 w 156927"/>
                    <a:gd name="connsiteY8" fmla="*/ 78467 h 78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78467">
                      <a:moveTo>
                        <a:pt x="139489" y="78467"/>
                      </a:moveTo>
                      <a:lnTo>
                        <a:pt x="17438" y="78467"/>
                      </a:lnTo>
                      <a:cubicBezTo>
                        <a:pt x="7808" y="78467"/>
                        <a:pt x="0" y="70659"/>
                        <a:pt x="0" y="61029"/>
                      </a:cubicBezTo>
                      <a:lnTo>
                        <a:pt x="0" y="17438"/>
                      </a:lnTo>
                      <a:cubicBezTo>
                        <a:pt x="0" y="7808"/>
                        <a:pt x="7808" y="0"/>
                        <a:pt x="17438" y="0"/>
                      </a:cubicBezTo>
                      <a:lnTo>
                        <a:pt x="139489" y="0"/>
                      </a:lnTo>
                      <a:cubicBezTo>
                        <a:pt x="149119" y="0"/>
                        <a:pt x="156927" y="7808"/>
                        <a:pt x="156927" y="17438"/>
                      </a:cubicBezTo>
                      <a:lnTo>
                        <a:pt x="156927" y="61029"/>
                      </a:lnTo>
                      <a:cubicBezTo>
                        <a:pt x="156927" y="70659"/>
                        <a:pt x="149119" y="78467"/>
                        <a:pt x="139489" y="78467"/>
                      </a:cubicBezTo>
                      <a:close/>
                    </a:path>
                  </a:pathLst>
                </a:custGeom>
                <a:solidFill>
                  <a:srgbClr val="2F2F2F"/>
                </a:solidFill>
                <a:ln w="7144" cap="flat">
                  <a:noFill/>
                  <a:prstDash val="solid"/>
                  <a:miter/>
                </a:ln>
              </p:spPr>
              <p:txBody>
                <a:bodyPr rtlCol="0" anchor="ctr"/>
                <a:lstStyle/>
                <a:p>
                  <a:endParaRPr lang="da-DK"/>
                </a:p>
              </p:txBody>
            </p:sp>
          </p:grpSp>
          <p:grpSp>
            <p:nvGrpSpPr>
              <p:cNvPr id="116" name="Graphic 12" descr="Laptop with phone and calculator">
                <a:extLst>
                  <a:ext uri="{FF2B5EF4-FFF2-40B4-BE49-F238E27FC236}">
                    <a16:creationId xmlns:a16="http://schemas.microsoft.com/office/drawing/2014/main" id="{22C825A9-ADB7-4EA5-857B-C7DAF5261D26}"/>
                  </a:ext>
                </a:extLst>
              </p:cNvPr>
              <p:cNvGrpSpPr/>
              <p:nvPr/>
            </p:nvGrpSpPr>
            <p:grpSpPr>
              <a:xfrm>
                <a:off x="9592263" y="-58299"/>
                <a:ext cx="2626621" cy="557955"/>
                <a:chOff x="9592263" y="-58299"/>
                <a:chExt cx="2626621" cy="557955"/>
              </a:xfrm>
              <a:solidFill>
                <a:srgbClr val="2F2F2F"/>
              </a:solidFill>
            </p:grpSpPr>
            <p:sp>
              <p:nvSpPr>
                <p:cNvPr id="117" name="Freeform: Shape 116">
                  <a:extLst>
                    <a:ext uri="{FF2B5EF4-FFF2-40B4-BE49-F238E27FC236}">
                      <a16:creationId xmlns:a16="http://schemas.microsoft.com/office/drawing/2014/main" id="{B4D9BFB4-BBFE-4E98-BBEA-7A5C18928EFB}"/>
                    </a:ext>
                  </a:extLst>
                </p:cNvPr>
                <p:cNvSpPr/>
                <p:nvPr/>
              </p:nvSpPr>
              <p:spPr>
                <a:xfrm>
                  <a:off x="9592263" y="342729"/>
                  <a:ext cx="255353" cy="156926"/>
                </a:xfrm>
                <a:custGeom>
                  <a:avLst/>
                  <a:gdLst>
                    <a:gd name="connsiteX0" fmla="*/ 237916 w 255353"/>
                    <a:gd name="connsiteY0" fmla="*/ 0 h 156926"/>
                    <a:gd name="connsiteX1" fmla="*/ 17438 w 255353"/>
                    <a:gd name="connsiteY1" fmla="*/ 0 h 156926"/>
                    <a:gd name="connsiteX2" fmla="*/ 0 w 255353"/>
                    <a:gd name="connsiteY2" fmla="*/ 17438 h 156926"/>
                    <a:gd name="connsiteX3" fmla="*/ 0 w 255353"/>
                    <a:gd name="connsiteY3" fmla="*/ 139489 h 156926"/>
                    <a:gd name="connsiteX4" fmla="*/ 17438 w 255353"/>
                    <a:gd name="connsiteY4" fmla="*/ 156927 h 156926"/>
                    <a:gd name="connsiteX5" fmla="*/ 237916 w 255353"/>
                    <a:gd name="connsiteY5" fmla="*/ 156927 h 156926"/>
                    <a:gd name="connsiteX6" fmla="*/ 255353 w 255353"/>
                    <a:gd name="connsiteY6" fmla="*/ 139489 h 156926"/>
                    <a:gd name="connsiteX7" fmla="*/ 255353 w 255353"/>
                    <a:gd name="connsiteY7" fmla="*/ 17431 h 156926"/>
                    <a:gd name="connsiteX8" fmla="*/ 237916 w 255353"/>
                    <a:gd name="connsiteY8" fmla="*/ 0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353" h="156926">
                      <a:moveTo>
                        <a:pt x="237916" y="0"/>
                      </a:moveTo>
                      <a:lnTo>
                        <a:pt x="17438" y="0"/>
                      </a:lnTo>
                      <a:cubicBezTo>
                        <a:pt x="7808" y="0"/>
                        <a:pt x="0" y="7808"/>
                        <a:pt x="0" y="17438"/>
                      </a:cubicBezTo>
                      <a:lnTo>
                        <a:pt x="0" y="139489"/>
                      </a:lnTo>
                      <a:cubicBezTo>
                        <a:pt x="0" y="149119"/>
                        <a:pt x="7808" y="156927"/>
                        <a:pt x="17438" y="156927"/>
                      </a:cubicBezTo>
                      <a:lnTo>
                        <a:pt x="237916" y="156927"/>
                      </a:lnTo>
                      <a:cubicBezTo>
                        <a:pt x="247545" y="156927"/>
                        <a:pt x="255353" y="149119"/>
                        <a:pt x="255353" y="139489"/>
                      </a:cubicBezTo>
                      <a:lnTo>
                        <a:pt x="255353" y="17431"/>
                      </a:lnTo>
                      <a:cubicBezTo>
                        <a:pt x="255346" y="7801"/>
                        <a:pt x="247545" y="0"/>
                        <a:pt x="237916" y="0"/>
                      </a:cubicBezTo>
                      <a:close/>
                    </a:path>
                  </a:pathLst>
                </a:custGeom>
                <a:solidFill>
                  <a:srgbClr val="2F2F2F"/>
                </a:solidFill>
                <a:ln w="7144" cap="flat">
                  <a:noFill/>
                  <a:prstDash val="solid"/>
                  <a:miter/>
                </a:ln>
              </p:spPr>
              <p:txBody>
                <a:bodyPr rtlCol="0" anchor="ctr"/>
                <a:lstStyle/>
                <a:p>
                  <a:endParaRPr lang="da-DK"/>
                </a:p>
              </p:txBody>
            </p:sp>
            <p:sp>
              <p:nvSpPr>
                <p:cNvPr id="118" name="Freeform: Shape 117">
                  <a:extLst>
                    <a:ext uri="{FF2B5EF4-FFF2-40B4-BE49-F238E27FC236}">
                      <a16:creationId xmlns:a16="http://schemas.microsoft.com/office/drawing/2014/main" id="{BF93AAF6-E3C0-499F-B467-EE82876081FB}"/>
                    </a:ext>
                  </a:extLst>
                </p:cNvPr>
                <p:cNvSpPr/>
                <p:nvPr/>
              </p:nvSpPr>
              <p:spPr>
                <a:xfrm>
                  <a:off x="11963531" y="342729"/>
                  <a:ext cx="255353" cy="156926"/>
                </a:xfrm>
                <a:custGeom>
                  <a:avLst/>
                  <a:gdLst>
                    <a:gd name="connsiteX0" fmla="*/ 237915 w 255353"/>
                    <a:gd name="connsiteY0" fmla="*/ 0 h 156926"/>
                    <a:gd name="connsiteX1" fmla="*/ 17438 w 255353"/>
                    <a:gd name="connsiteY1" fmla="*/ 0 h 156926"/>
                    <a:gd name="connsiteX2" fmla="*/ 0 w 255353"/>
                    <a:gd name="connsiteY2" fmla="*/ 17438 h 156926"/>
                    <a:gd name="connsiteX3" fmla="*/ 0 w 255353"/>
                    <a:gd name="connsiteY3" fmla="*/ 139489 h 156926"/>
                    <a:gd name="connsiteX4" fmla="*/ 17438 w 255353"/>
                    <a:gd name="connsiteY4" fmla="*/ 156927 h 156926"/>
                    <a:gd name="connsiteX5" fmla="*/ 237915 w 255353"/>
                    <a:gd name="connsiteY5" fmla="*/ 156927 h 156926"/>
                    <a:gd name="connsiteX6" fmla="*/ 255353 w 255353"/>
                    <a:gd name="connsiteY6" fmla="*/ 139489 h 156926"/>
                    <a:gd name="connsiteX7" fmla="*/ 255353 w 255353"/>
                    <a:gd name="connsiteY7" fmla="*/ 17431 h 156926"/>
                    <a:gd name="connsiteX8" fmla="*/ 237915 w 255353"/>
                    <a:gd name="connsiteY8" fmla="*/ 0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353" h="156926">
                      <a:moveTo>
                        <a:pt x="237915" y="0"/>
                      </a:moveTo>
                      <a:lnTo>
                        <a:pt x="17438" y="0"/>
                      </a:lnTo>
                      <a:cubicBezTo>
                        <a:pt x="7808" y="0"/>
                        <a:pt x="0" y="7808"/>
                        <a:pt x="0" y="17438"/>
                      </a:cubicBezTo>
                      <a:lnTo>
                        <a:pt x="0" y="139489"/>
                      </a:lnTo>
                      <a:cubicBezTo>
                        <a:pt x="0" y="149119"/>
                        <a:pt x="7808" y="156927"/>
                        <a:pt x="17438" y="156927"/>
                      </a:cubicBezTo>
                      <a:lnTo>
                        <a:pt x="237915" y="156927"/>
                      </a:lnTo>
                      <a:cubicBezTo>
                        <a:pt x="247545" y="156927"/>
                        <a:pt x="255353" y="149119"/>
                        <a:pt x="255353" y="139489"/>
                      </a:cubicBezTo>
                      <a:lnTo>
                        <a:pt x="255353" y="17431"/>
                      </a:lnTo>
                      <a:cubicBezTo>
                        <a:pt x="255353" y="7801"/>
                        <a:pt x="247545" y="0"/>
                        <a:pt x="237915" y="0"/>
                      </a:cubicBezTo>
                      <a:close/>
                    </a:path>
                  </a:pathLst>
                </a:custGeom>
                <a:solidFill>
                  <a:srgbClr val="2F2F2F"/>
                </a:solidFill>
                <a:ln w="7144" cap="flat">
                  <a:noFill/>
                  <a:prstDash val="solid"/>
                  <a:miter/>
                </a:ln>
              </p:spPr>
              <p:txBody>
                <a:bodyPr rtlCol="0" anchor="ctr"/>
                <a:lstStyle/>
                <a:p>
                  <a:endParaRPr lang="da-DK"/>
                </a:p>
              </p:txBody>
            </p:sp>
            <p:sp>
              <p:nvSpPr>
                <p:cNvPr id="119" name="Freeform: Shape 118">
                  <a:extLst>
                    <a:ext uri="{FF2B5EF4-FFF2-40B4-BE49-F238E27FC236}">
                      <a16:creationId xmlns:a16="http://schemas.microsoft.com/office/drawing/2014/main" id="{C8784F2A-C424-43AC-9950-3B76458F2BA3}"/>
                    </a:ext>
                  </a:extLst>
                </p:cNvPr>
                <p:cNvSpPr/>
                <p:nvPr/>
              </p:nvSpPr>
              <p:spPr>
                <a:xfrm>
                  <a:off x="11963531" y="-58299"/>
                  <a:ext cx="255353" cy="156926"/>
                </a:xfrm>
                <a:custGeom>
                  <a:avLst/>
                  <a:gdLst>
                    <a:gd name="connsiteX0" fmla="*/ 237915 w 255353"/>
                    <a:gd name="connsiteY0" fmla="*/ 0 h 156926"/>
                    <a:gd name="connsiteX1" fmla="*/ 17438 w 255353"/>
                    <a:gd name="connsiteY1" fmla="*/ 0 h 156926"/>
                    <a:gd name="connsiteX2" fmla="*/ 0 w 255353"/>
                    <a:gd name="connsiteY2" fmla="*/ 17438 h 156926"/>
                    <a:gd name="connsiteX3" fmla="*/ 0 w 255353"/>
                    <a:gd name="connsiteY3" fmla="*/ 139489 h 156926"/>
                    <a:gd name="connsiteX4" fmla="*/ 17438 w 255353"/>
                    <a:gd name="connsiteY4" fmla="*/ 156927 h 156926"/>
                    <a:gd name="connsiteX5" fmla="*/ 237915 w 255353"/>
                    <a:gd name="connsiteY5" fmla="*/ 156927 h 156926"/>
                    <a:gd name="connsiteX6" fmla="*/ 255353 w 255353"/>
                    <a:gd name="connsiteY6" fmla="*/ 139489 h 156926"/>
                    <a:gd name="connsiteX7" fmla="*/ 255353 w 255353"/>
                    <a:gd name="connsiteY7" fmla="*/ 17438 h 156926"/>
                    <a:gd name="connsiteX8" fmla="*/ 237915 w 255353"/>
                    <a:gd name="connsiteY8" fmla="*/ 0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55353" h="156926">
                      <a:moveTo>
                        <a:pt x="237915" y="0"/>
                      </a:moveTo>
                      <a:lnTo>
                        <a:pt x="17438" y="0"/>
                      </a:lnTo>
                      <a:cubicBezTo>
                        <a:pt x="7808" y="0"/>
                        <a:pt x="0" y="7808"/>
                        <a:pt x="0" y="17438"/>
                      </a:cubicBezTo>
                      <a:lnTo>
                        <a:pt x="0" y="139489"/>
                      </a:lnTo>
                      <a:cubicBezTo>
                        <a:pt x="0" y="149119"/>
                        <a:pt x="7808" y="156927"/>
                        <a:pt x="17438" y="156927"/>
                      </a:cubicBezTo>
                      <a:lnTo>
                        <a:pt x="237915" y="156927"/>
                      </a:lnTo>
                      <a:cubicBezTo>
                        <a:pt x="247545" y="156927"/>
                        <a:pt x="255353" y="149119"/>
                        <a:pt x="255353" y="139489"/>
                      </a:cubicBezTo>
                      <a:lnTo>
                        <a:pt x="255353" y="17438"/>
                      </a:lnTo>
                      <a:cubicBezTo>
                        <a:pt x="255353" y="7808"/>
                        <a:pt x="247545" y="0"/>
                        <a:pt x="237915" y="0"/>
                      </a:cubicBezTo>
                      <a:close/>
                    </a:path>
                  </a:pathLst>
                </a:custGeom>
                <a:solidFill>
                  <a:srgbClr val="2F2F2F"/>
                </a:solidFill>
                <a:ln w="7144" cap="flat">
                  <a:noFill/>
                  <a:prstDash val="solid"/>
                  <a:miter/>
                </a:ln>
              </p:spPr>
              <p:txBody>
                <a:bodyPr rtlCol="0" anchor="ctr"/>
                <a:lstStyle/>
                <a:p>
                  <a:endParaRPr lang="da-DK"/>
                </a:p>
              </p:txBody>
            </p:sp>
            <p:sp>
              <p:nvSpPr>
                <p:cNvPr id="120" name="Freeform: Shape 119">
                  <a:extLst>
                    <a:ext uri="{FF2B5EF4-FFF2-40B4-BE49-F238E27FC236}">
                      <a16:creationId xmlns:a16="http://schemas.microsoft.com/office/drawing/2014/main" id="{160E5780-61D3-48D5-A17B-5657A7DA5AF1}"/>
                    </a:ext>
                  </a:extLst>
                </p:cNvPr>
                <p:cNvSpPr/>
                <p:nvPr/>
              </p:nvSpPr>
              <p:spPr>
                <a:xfrm>
                  <a:off x="9880471"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1" name="Freeform: Shape 120">
                  <a:extLst>
                    <a:ext uri="{FF2B5EF4-FFF2-40B4-BE49-F238E27FC236}">
                      <a16:creationId xmlns:a16="http://schemas.microsoft.com/office/drawing/2014/main" id="{A395E78F-7273-4974-87FD-BB35C22A92FC}"/>
                    </a:ext>
                  </a:extLst>
                </p:cNvPr>
                <p:cNvSpPr/>
                <p:nvPr/>
              </p:nvSpPr>
              <p:spPr>
                <a:xfrm>
                  <a:off x="10070252"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2" name="Freeform: Shape 121">
                  <a:extLst>
                    <a:ext uri="{FF2B5EF4-FFF2-40B4-BE49-F238E27FC236}">
                      <a16:creationId xmlns:a16="http://schemas.microsoft.com/office/drawing/2014/main" id="{9986CFB5-B9F6-4132-9AAC-9F4A6E8AF704}"/>
                    </a:ext>
                  </a:extLst>
                </p:cNvPr>
                <p:cNvSpPr/>
                <p:nvPr/>
              </p:nvSpPr>
              <p:spPr>
                <a:xfrm>
                  <a:off x="10260040"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1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1"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3" name="Freeform: Shape 122">
                  <a:extLst>
                    <a:ext uri="{FF2B5EF4-FFF2-40B4-BE49-F238E27FC236}">
                      <a16:creationId xmlns:a16="http://schemas.microsoft.com/office/drawing/2014/main" id="{2CCDBC16-E026-42AD-B4E5-14441251F9BA}"/>
                    </a:ext>
                  </a:extLst>
                </p:cNvPr>
                <p:cNvSpPr/>
                <p:nvPr/>
              </p:nvSpPr>
              <p:spPr>
                <a:xfrm>
                  <a:off x="10449820"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4" name="Freeform: Shape 123">
                  <a:extLst>
                    <a:ext uri="{FF2B5EF4-FFF2-40B4-BE49-F238E27FC236}">
                      <a16:creationId xmlns:a16="http://schemas.microsoft.com/office/drawing/2014/main" id="{BC4B01D7-A1FD-4A5F-9984-865D20390CB1}"/>
                    </a:ext>
                  </a:extLst>
                </p:cNvPr>
                <p:cNvSpPr/>
                <p:nvPr/>
              </p:nvSpPr>
              <p:spPr>
                <a:xfrm>
                  <a:off x="10639601"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5" name="Freeform: Shape 124">
                  <a:extLst>
                    <a:ext uri="{FF2B5EF4-FFF2-40B4-BE49-F238E27FC236}">
                      <a16:creationId xmlns:a16="http://schemas.microsoft.com/office/drawing/2014/main" id="{F1711834-BD1E-4B89-9FE8-D6BB4048FAF0}"/>
                    </a:ext>
                  </a:extLst>
                </p:cNvPr>
                <p:cNvSpPr/>
                <p:nvPr/>
              </p:nvSpPr>
              <p:spPr>
                <a:xfrm>
                  <a:off x="10829382"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6" name="Freeform: Shape 125">
                  <a:extLst>
                    <a:ext uri="{FF2B5EF4-FFF2-40B4-BE49-F238E27FC236}">
                      <a16:creationId xmlns:a16="http://schemas.microsoft.com/office/drawing/2014/main" id="{6EA1C9F3-11CB-4E53-967D-53B9D930E9D6}"/>
                    </a:ext>
                  </a:extLst>
                </p:cNvPr>
                <p:cNvSpPr/>
                <p:nvPr/>
              </p:nvSpPr>
              <p:spPr>
                <a:xfrm>
                  <a:off x="11019163"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7" name="Freeform: Shape 126">
                  <a:extLst>
                    <a:ext uri="{FF2B5EF4-FFF2-40B4-BE49-F238E27FC236}">
                      <a16:creationId xmlns:a16="http://schemas.microsoft.com/office/drawing/2014/main" id="{84710560-3457-4AC0-B30A-A6DE2E60724F}"/>
                    </a:ext>
                  </a:extLst>
                </p:cNvPr>
                <p:cNvSpPr/>
                <p:nvPr/>
              </p:nvSpPr>
              <p:spPr>
                <a:xfrm>
                  <a:off x="11208951"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8" name="Freeform: Shape 127">
                  <a:extLst>
                    <a:ext uri="{FF2B5EF4-FFF2-40B4-BE49-F238E27FC236}">
                      <a16:creationId xmlns:a16="http://schemas.microsoft.com/office/drawing/2014/main" id="{9F48F5DC-F950-4C3C-B8C4-2CAC5721A627}"/>
                    </a:ext>
                  </a:extLst>
                </p:cNvPr>
                <p:cNvSpPr/>
                <p:nvPr/>
              </p:nvSpPr>
              <p:spPr>
                <a:xfrm>
                  <a:off x="11398732"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29" name="Freeform: Shape 128">
                  <a:extLst>
                    <a:ext uri="{FF2B5EF4-FFF2-40B4-BE49-F238E27FC236}">
                      <a16:creationId xmlns:a16="http://schemas.microsoft.com/office/drawing/2014/main" id="{737F03C3-86D2-4E5A-97C2-4D624246D1D9}"/>
                    </a:ext>
                  </a:extLst>
                </p:cNvPr>
                <p:cNvSpPr/>
                <p:nvPr/>
              </p:nvSpPr>
              <p:spPr>
                <a:xfrm>
                  <a:off x="11588513" y="3427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0" name="Freeform: Shape 129">
                  <a:extLst>
                    <a:ext uri="{FF2B5EF4-FFF2-40B4-BE49-F238E27FC236}">
                      <a16:creationId xmlns:a16="http://schemas.microsoft.com/office/drawing/2014/main" id="{06B3747E-76A7-4B8C-83D9-ECEC2A05220C}"/>
                    </a:ext>
                  </a:extLst>
                </p:cNvPr>
                <p:cNvSpPr/>
                <p:nvPr/>
              </p:nvSpPr>
              <p:spPr>
                <a:xfrm>
                  <a:off x="11778294" y="342722"/>
                  <a:ext cx="156927" cy="156926"/>
                </a:xfrm>
                <a:custGeom>
                  <a:avLst/>
                  <a:gdLst>
                    <a:gd name="connsiteX0" fmla="*/ 0 w 156927"/>
                    <a:gd name="connsiteY0" fmla="*/ 139489 h 156926"/>
                    <a:gd name="connsiteX1" fmla="*/ 0 w 156927"/>
                    <a:gd name="connsiteY1" fmla="*/ 17438 h 156926"/>
                    <a:gd name="connsiteX2" fmla="*/ 17438 w 156927"/>
                    <a:gd name="connsiteY2" fmla="*/ 0 h 156926"/>
                    <a:gd name="connsiteX3" fmla="*/ 139489 w 156927"/>
                    <a:gd name="connsiteY3" fmla="*/ 0 h 156926"/>
                    <a:gd name="connsiteX4" fmla="*/ 156927 w 156927"/>
                    <a:gd name="connsiteY4" fmla="*/ 17438 h 156926"/>
                    <a:gd name="connsiteX5" fmla="*/ 156927 w 156927"/>
                    <a:gd name="connsiteY5" fmla="*/ 139489 h 156926"/>
                    <a:gd name="connsiteX6" fmla="*/ 139489 w 156927"/>
                    <a:gd name="connsiteY6" fmla="*/ 156927 h 156926"/>
                    <a:gd name="connsiteX7" fmla="*/ 17438 w 156927"/>
                    <a:gd name="connsiteY7" fmla="*/ 156927 h 156926"/>
                    <a:gd name="connsiteX8" fmla="*/ 0 w 156927"/>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grpSp>
          <p:grpSp>
            <p:nvGrpSpPr>
              <p:cNvPr id="131" name="Graphic 12" descr="Laptop with phone and calculator">
                <a:extLst>
                  <a:ext uri="{FF2B5EF4-FFF2-40B4-BE49-F238E27FC236}">
                    <a16:creationId xmlns:a16="http://schemas.microsoft.com/office/drawing/2014/main" id="{70201D1A-F101-46DE-B666-F51B42E6B8D7}"/>
                  </a:ext>
                </a:extLst>
              </p:cNvPr>
              <p:cNvGrpSpPr/>
              <p:nvPr/>
            </p:nvGrpSpPr>
            <p:grpSpPr>
              <a:xfrm>
                <a:off x="9592256" y="543233"/>
                <a:ext cx="2623585" cy="156926"/>
                <a:chOff x="9592256" y="543233"/>
                <a:chExt cx="2623585" cy="156926"/>
              </a:xfrm>
              <a:solidFill>
                <a:srgbClr val="2F2F2F"/>
              </a:solidFill>
            </p:grpSpPr>
            <p:sp>
              <p:nvSpPr>
                <p:cNvPr id="132" name="Freeform: Shape 131">
                  <a:extLst>
                    <a:ext uri="{FF2B5EF4-FFF2-40B4-BE49-F238E27FC236}">
                      <a16:creationId xmlns:a16="http://schemas.microsoft.com/office/drawing/2014/main" id="{4E2F9BBD-06AF-4EC3-85B0-102C694BFBC9}"/>
                    </a:ext>
                  </a:extLst>
                </p:cNvPr>
                <p:cNvSpPr/>
                <p:nvPr/>
              </p:nvSpPr>
              <p:spPr>
                <a:xfrm>
                  <a:off x="9592256" y="543233"/>
                  <a:ext cx="348222" cy="156926"/>
                </a:xfrm>
                <a:custGeom>
                  <a:avLst/>
                  <a:gdLst>
                    <a:gd name="connsiteX0" fmla="*/ 330784 w 348222"/>
                    <a:gd name="connsiteY0" fmla="*/ 156927 h 156926"/>
                    <a:gd name="connsiteX1" fmla="*/ 17438 w 348222"/>
                    <a:gd name="connsiteY1" fmla="*/ 156927 h 156926"/>
                    <a:gd name="connsiteX2" fmla="*/ 0 w 348222"/>
                    <a:gd name="connsiteY2" fmla="*/ 139489 h 156926"/>
                    <a:gd name="connsiteX3" fmla="*/ 0 w 348222"/>
                    <a:gd name="connsiteY3" fmla="*/ 17438 h 156926"/>
                    <a:gd name="connsiteX4" fmla="*/ 17438 w 348222"/>
                    <a:gd name="connsiteY4" fmla="*/ 0 h 156926"/>
                    <a:gd name="connsiteX5" fmla="*/ 330784 w 348222"/>
                    <a:gd name="connsiteY5" fmla="*/ 0 h 156926"/>
                    <a:gd name="connsiteX6" fmla="*/ 348222 w 348222"/>
                    <a:gd name="connsiteY6" fmla="*/ 17438 h 156926"/>
                    <a:gd name="connsiteX7" fmla="*/ 348222 w 348222"/>
                    <a:gd name="connsiteY7" fmla="*/ 139489 h 156926"/>
                    <a:gd name="connsiteX8" fmla="*/ 330784 w 348222"/>
                    <a:gd name="connsiteY8" fmla="*/ 156927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8222" h="156926">
                      <a:moveTo>
                        <a:pt x="330784" y="156927"/>
                      </a:moveTo>
                      <a:lnTo>
                        <a:pt x="17438" y="156927"/>
                      </a:lnTo>
                      <a:cubicBezTo>
                        <a:pt x="7808" y="156927"/>
                        <a:pt x="0" y="149119"/>
                        <a:pt x="0" y="139489"/>
                      </a:cubicBezTo>
                      <a:lnTo>
                        <a:pt x="0" y="17438"/>
                      </a:lnTo>
                      <a:cubicBezTo>
                        <a:pt x="0" y="7808"/>
                        <a:pt x="7808" y="0"/>
                        <a:pt x="17438" y="0"/>
                      </a:cubicBezTo>
                      <a:lnTo>
                        <a:pt x="330784" y="0"/>
                      </a:lnTo>
                      <a:cubicBezTo>
                        <a:pt x="340414" y="0"/>
                        <a:pt x="348222" y="7808"/>
                        <a:pt x="348222" y="17438"/>
                      </a:cubicBezTo>
                      <a:lnTo>
                        <a:pt x="348222" y="139489"/>
                      </a:lnTo>
                      <a:cubicBezTo>
                        <a:pt x="348222" y="149119"/>
                        <a:pt x="340414" y="156927"/>
                        <a:pt x="330784" y="156927"/>
                      </a:cubicBezTo>
                      <a:close/>
                    </a:path>
                  </a:pathLst>
                </a:custGeom>
                <a:solidFill>
                  <a:srgbClr val="2F2F2F"/>
                </a:solidFill>
                <a:ln w="7144" cap="flat">
                  <a:noFill/>
                  <a:prstDash val="solid"/>
                  <a:miter/>
                </a:ln>
              </p:spPr>
              <p:txBody>
                <a:bodyPr rtlCol="0" anchor="ctr"/>
                <a:lstStyle/>
                <a:p>
                  <a:endParaRPr lang="da-DK"/>
                </a:p>
              </p:txBody>
            </p:sp>
            <p:sp>
              <p:nvSpPr>
                <p:cNvPr id="133" name="Freeform: Shape 132">
                  <a:extLst>
                    <a:ext uri="{FF2B5EF4-FFF2-40B4-BE49-F238E27FC236}">
                      <a16:creationId xmlns:a16="http://schemas.microsoft.com/office/drawing/2014/main" id="{5AB7F21F-8FCA-4E09-B608-64E885963086}"/>
                    </a:ext>
                  </a:extLst>
                </p:cNvPr>
                <p:cNvSpPr/>
                <p:nvPr/>
              </p:nvSpPr>
              <p:spPr>
                <a:xfrm>
                  <a:off x="9971825"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4" name="Freeform: Shape 133">
                  <a:extLst>
                    <a:ext uri="{FF2B5EF4-FFF2-40B4-BE49-F238E27FC236}">
                      <a16:creationId xmlns:a16="http://schemas.microsoft.com/office/drawing/2014/main" id="{AA66362F-25B0-4978-80F4-8ABEAB6E4495}"/>
                    </a:ext>
                  </a:extLst>
                </p:cNvPr>
                <p:cNvSpPr/>
                <p:nvPr/>
              </p:nvSpPr>
              <p:spPr>
                <a:xfrm>
                  <a:off x="10161606"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5" name="Freeform: Shape 134">
                  <a:extLst>
                    <a:ext uri="{FF2B5EF4-FFF2-40B4-BE49-F238E27FC236}">
                      <a16:creationId xmlns:a16="http://schemas.microsoft.com/office/drawing/2014/main" id="{62DDB5BF-1A6D-4BAC-A759-0DD176E6C772}"/>
                    </a:ext>
                  </a:extLst>
                </p:cNvPr>
                <p:cNvSpPr/>
                <p:nvPr/>
              </p:nvSpPr>
              <p:spPr>
                <a:xfrm>
                  <a:off x="10351394"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6" name="Freeform: Shape 135">
                  <a:extLst>
                    <a:ext uri="{FF2B5EF4-FFF2-40B4-BE49-F238E27FC236}">
                      <a16:creationId xmlns:a16="http://schemas.microsoft.com/office/drawing/2014/main" id="{3B76F0E6-3C0A-4BA0-ADA9-A6487DA26355}"/>
                    </a:ext>
                  </a:extLst>
                </p:cNvPr>
                <p:cNvSpPr/>
                <p:nvPr/>
              </p:nvSpPr>
              <p:spPr>
                <a:xfrm>
                  <a:off x="10541175"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7" name="Freeform: Shape 136">
                  <a:extLst>
                    <a:ext uri="{FF2B5EF4-FFF2-40B4-BE49-F238E27FC236}">
                      <a16:creationId xmlns:a16="http://schemas.microsoft.com/office/drawing/2014/main" id="{E0D06DA3-7080-4821-AA4C-F2CE4AA8BB05}"/>
                    </a:ext>
                  </a:extLst>
                </p:cNvPr>
                <p:cNvSpPr/>
                <p:nvPr/>
              </p:nvSpPr>
              <p:spPr>
                <a:xfrm>
                  <a:off x="10730956"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8" name="Freeform: Shape 137">
                  <a:extLst>
                    <a:ext uri="{FF2B5EF4-FFF2-40B4-BE49-F238E27FC236}">
                      <a16:creationId xmlns:a16="http://schemas.microsoft.com/office/drawing/2014/main" id="{0EA4119B-F7CD-4C07-9378-0B0CFC8DD18C}"/>
                    </a:ext>
                  </a:extLst>
                </p:cNvPr>
                <p:cNvSpPr/>
                <p:nvPr/>
              </p:nvSpPr>
              <p:spPr>
                <a:xfrm>
                  <a:off x="10920737"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39" name="Freeform: Shape 138">
                  <a:extLst>
                    <a:ext uri="{FF2B5EF4-FFF2-40B4-BE49-F238E27FC236}">
                      <a16:creationId xmlns:a16="http://schemas.microsoft.com/office/drawing/2014/main" id="{F88A9C4A-B4F5-4EED-A052-1B459144EF46}"/>
                    </a:ext>
                  </a:extLst>
                </p:cNvPr>
                <p:cNvSpPr/>
                <p:nvPr/>
              </p:nvSpPr>
              <p:spPr>
                <a:xfrm>
                  <a:off x="11110517"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0" name="Freeform: Shape 139">
                  <a:extLst>
                    <a:ext uri="{FF2B5EF4-FFF2-40B4-BE49-F238E27FC236}">
                      <a16:creationId xmlns:a16="http://schemas.microsoft.com/office/drawing/2014/main" id="{6FCEF7EF-A515-416C-BDB4-3A1CC0D77442}"/>
                    </a:ext>
                  </a:extLst>
                </p:cNvPr>
                <p:cNvSpPr/>
                <p:nvPr/>
              </p:nvSpPr>
              <p:spPr>
                <a:xfrm>
                  <a:off x="11300305"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1" name="Freeform: Shape 140">
                  <a:extLst>
                    <a:ext uri="{FF2B5EF4-FFF2-40B4-BE49-F238E27FC236}">
                      <a16:creationId xmlns:a16="http://schemas.microsoft.com/office/drawing/2014/main" id="{452D30F7-EE62-4104-91FB-1FD19BF83A0E}"/>
                    </a:ext>
                  </a:extLst>
                </p:cNvPr>
                <p:cNvSpPr/>
                <p:nvPr/>
              </p:nvSpPr>
              <p:spPr>
                <a:xfrm>
                  <a:off x="11490086" y="543233"/>
                  <a:ext cx="156927" cy="156926"/>
                </a:xfrm>
                <a:custGeom>
                  <a:avLst/>
                  <a:gdLst>
                    <a:gd name="connsiteX0" fmla="*/ 0 w 156927"/>
                    <a:gd name="connsiteY0" fmla="*/ 139489 h 156926"/>
                    <a:gd name="connsiteX1" fmla="*/ 0 w 156927"/>
                    <a:gd name="connsiteY1" fmla="*/ 17438 h 156926"/>
                    <a:gd name="connsiteX2" fmla="*/ 17438 w 156927"/>
                    <a:gd name="connsiteY2" fmla="*/ 0 h 156926"/>
                    <a:gd name="connsiteX3" fmla="*/ 139489 w 156927"/>
                    <a:gd name="connsiteY3" fmla="*/ 0 h 156926"/>
                    <a:gd name="connsiteX4" fmla="*/ 156927 w 156927"/>
                    <a:gd name="connsiteY4" fmla="*/ 17438 h 156926"/>
                    <a:gd name="connsiteX5" fmla="*/ 156927 w 156927"/>
                    <a:gd name="connsiteY5" fmla="*/ 139489 h 156926"/>
                    <a:gd name="connsiteX6" fmla="*/ 139489 w 156927"/>
                    <a:gd name="connsiteY6" fmla="*/ 156927 h 156926"/>
                    <a:gd name="connsiteX7" fmla="*/ 17438 w 156927"/>
                    <a:gd name="connsiteY7" fmla="*/ 156927 h 156926"/>
                    <a:gd name="connsiteX8" fmla="*/ 0 w 156927"/>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2" name="Freeform: Shape 141">
                  <a:extLst>
                    <a:ext uri="{FF2B5EF4-FFF2-40B4-BE49-F238E27FC236}">
                      <a16:creationId xmlns:a16="http://schemas.microsoft.com/office/drawing/2014/main" id="{6097810C-3175-4E43-855A-98420AAB4AFF}"/>
                    </a:ext>
                  </a:extLst>
                </p:cNvPr>
                <p:cNvSpPr/>
                <p:nvPr/>
              </p:nvSpPr>
              <p:spPr>
                <a:xfrm>
                  <a:off x="11679867" y="543233"/>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3" name="Freeform: Shape 142">
                  <a:extLst>
                    <a:ext uri="{FF2B5EF4-FFF2-40B4-BE49-F238E27FC236}">
                      <a16:creationId xmlns:a16="http://schemas.microsoft.com/office/drawing/2014/main" id="{EA68D511-F1B2-497D-8A67-650D330E69FA}"/>
                    </a:ext>
                  </a:extLst>
                </p:cNvPr>
                <p:cNvSpPr/>
                <p:nvPr/>
              </p:nvSpPr>
              <p:spPr>
                <a:xfrm>
                  <a:off x="11869648" y="543233"/>
                  <a:ext cx="346193" cy="156926"/>
                </a:xfrm>
                <a:custGeom>
                  <a:avLst/>
                  <a:gdLst>
                    <a:gd name="connsiteX0" fmla="*/ 0 w 346193"/>
                    <a:gd name="connsiteY0" fmla="*/ 139489 h 156926"/>
                    <a:gd name="connsiteX1" fmla="*/ 0 w 346193"/>
                    <a:gd name="connsiteY1" fmla="*/ 17438 h 156926"/>
                    <a:gd name="connsiteX2" fmla="*/ 17438 w 346193"/>
                    <a:gd name="connsiteY2" fmla="*/ 0 h 156926"/>
                    <a:gd name="connsiteX3" fmla="*/ 328756 w 346193"/>
                    <a:gd name="connsiteY3" fmla="*/ 0 h 156926"/>
                    <a:gd name="connsiteX4" fmla="*/ 346193 w 346193"/>
                    <a:gd name="connsiteY4" fmla="*/ 17438 h 156926"/>
                    <a:gd name="connsiteX5" fmla="*/ 346193 w 346193"/>
                    <a:gd name="connsiteY5" fmla="*/ 139489 h 156926"/>
                    <a:gd name="connsiteX6" fmla="*/ 328756 w 346193"/>
                    <a:gd name="connsiteY6" fmla="*/ 156927 h 156926"/>
                    <a:gd name="connsiteX7" fmla="*/ 17438 w 346193"/>
                    <a:gd name="connsiteY7" fmla="*/ 156927 h 156926"/>
                    <a:gd name="connsiteX8" fmla="*/ 0 w 346193"/>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6193" h="156926">
                      <a:moveTo>
                        <a:pt x="0" y="139489"/>
                      </a:moveTo>
                      <a:lnTo>
                        <a:pt x="0" y="17438"/>
                      </a:lnTo>
                      <a:cubicBezTo>
                        <a:pt x="6808" y="10630"/>
                        <a:pt x="10630" y="6808"/>
                        <a:pt x="17438" y="0"/>
                      </a:cubicBezTo>
                      <a:lnTo>
                        <a:pt x="328756" y="0"/>
                      </a:lnTo>
                      <a:cubicBezTo>
                        <a:pt x="335564" y="6808"/>
                        <a:pt x="339385" y="10630"/>
                        <a:pt x="346193" y="17438"/>
                      </a:cubicBezTo>
                      <a:lnTo>
                        <a:pt x="346193" y="139489"/>
                      </a:lnTo>
                      <a:cubicBezTo>
                        <a:pt x="339385" y="146297"/>
                        <a:pt x="335564" y="150119"/>
                        <a:pt x="328756" y="156927"/>
                      </a:cubicBezTo>
                      <a:lnTo>
                        <a:pt x="17438" y="156927"/>
                      </a:lnTo>
                      <a:cubicBezTo>
                        <a:pt x="10630" y="150119"/>
                        <a:pt x="6808" y="146304"/>
                        <a:pt x="0" y="139489"/>
                      </a:cubicBezTo>
                      <a:close/>
                    </a:path>
                  </a:pathLst>
                </a:custGeom>
                <a:solidFill>
                  <a:srgbClr val="2F2F2F"/>
                </a:solidFill>
                <a:ln w="7144" cap="flat">
                  <a:noFill/>
                  <a:prstDash val="solid"/>
                  <a:miter/>
                </a:ln>
              </p:spPr>
              <p:txBody>
                <a:bodyPr rtlCol="0" anchor="ctr"/>
                <a:lstStyle/>
                <a:p>
                  <a:endParaRPr lang="da-DK"/>
                </a:p>
              </p:txBody>
            </p:sp>
          </p:grpSp>
          <p:grpSp>
            <p:nvGrpSpPr>
              <p:cNvPr id="144" name="Graphic 12" descr="Laptop with phone and calculator">
                <a:extLst>
                  <a:ext uri="{FF2B5EF4-FFF2-40B4-BE49-F238E27FC236}">
                    <a16:creationId xmlns:a16="http://schemas.microsoft.com/office/drawing/2014/main" id="{77F8A2B6-09E4-4365-A456-A6626E093B51}"/>
                  </a:ext>
                </a:extLst>
              </p:cNvPr>
              <p:cNvGrpSpPr/>
              <p:nvPr/>
            </p:nvGrpSpPr>
            <p:grpSpPr>
              <a:xfrm>
                <a:off x="9592263" y="739772"/>
                <a:ext cx="2623149" cy="157676"/>
                <a:chOff x="9592263" y="739772"/>
                <a:chExt cx="2623149" cy="157676"/>
              </a:xfrm>
              <a:solidFill>
                <a:srgbClr val="2F2F2F"/>
              </a:solidFill>
            </p:grpSpPr>
            <p:sp>
              <p:nvSpPr>
                <p:cNvPr id="145" name="Freeform: Shape 144">
                  <a:extLst>
                    <a:ext uri="{FF2B5EF4-FFF2-40B4-BE49-F238E27FC236}">
                      <a16:creationId xmlns:a16="http://schemas.microsoft.com/office/drawing/2014/main" id="{F1A6EC4A-E019-4BEE-A57A-12821595A331}"/>
                    </a:ext>
                  </a:extLst>
                </p:cNvPr>
                <p:cNvSpPr/>
                <p:nvPr/>
              </p:nvSpPr>
              <p:spPr>
                <a:xfrm>
                  <a:off x="9592263" y="739779"/>
                  <a:ext cx="156926" cy="156926"/>
                </a:xfrm>
                <a:custGeom>
                  <a:avLst/>
                  <a:gdLst>
                    <a:gd name="connsiteX0" fmla="*/ 139489 w 156926"/>
                    <a:gd name="connsiteY0" fmla="*/ 156927 h 156926"/>
                    <a:gd name="connsiteX1" fmla="*/ 17438 w 156926"/>
                    <a:gd name="connsiteY1" fmla="*/ 156927 h 156926"/>
                    <a:gd name="connsiteX2" fmla="*/ 0 w 156926"/>
                    <a:gd name="connsiteY2" fmla="*/ 139489 h 156926"/>
                    <a:gd name="connsiteX3" fmla="*/ 0 w 156926"/>
                    <a:gd name="connsiteY3" fmla="*/ 17438 h 156926"/>
                    <a:gd name="connsiteX4" fmla="*/ 17438 w 156926"/>
                    <a:gd name="connsiteY4" fmla="*/ 0 h 156926"/>
                    <a:gd name="connsiteX5" fmla="*/ 139489 w 156926"/>
                    <a:gd name="connsiteY5" fmla="*/ 0 h 156926"/>
                    <a:gd name="connsiteX6" fmla="*/ 156927 w 156926"/>
                    <a:gd name="connsiteY6" fmla="*/ 17438 h 156926"/>
                    <a:gd name="connsiteX7" fmla="*/ 156927 w 156926"/>
                    <a:gd name="connsiteY7" fmla="*/ 139489 h 156926"/>
                    <a:gd name="connsiteX8" fmla="*/ 139489 w 156926"/>
                    <a:gd name="connsiteY8" fmla="*/ 156927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139489" y="156927"/>
                      </a:moveTo>
                      <a:lnTo>
                        <a:pt x="17438" y="156927"/>
                      </a:lnTo>
                      <a:cubicBezTo>
                        <a:pt x="7808" y="156927"/>
                        <a:pt x="0" y="149119"/>
                        <a:pt x="0" y="139489"/>
                      </a:cubicBezTo>
                      <a:lnTo>
                        <a:pt x="0" y="17438"/>
                      </a:lnTo>
                      <a:cubicBezTo>
                        <a:pt x="0" y="7808"/>
                        <a:pt x="7808" y="0"/>
                        <a:pt x="17438" y="0"/>
                      </a:cubicBezTo>
                      <a:lnTo>
                        <a:pt x="139489" y="0"/>
                      </a:lnTo>
                      <a:cubicBezTo>
                        <a:pt x="149119" y="0"/>
                        <a:pt x="156927" y="7808"/>
                        <a:pt x="156927" y="17438"/>
                      </a:cubicBezTo>
                      <a:lnTo>
                        <a:pt x="156927" y="139489"/>
                      </a:lnTo>
                      <a:cubicBezTo>
                        <a:pt x="156920" y="149119"/>
                        <a:pt x="149112" y="156927"/>
                        <a:pt x="139489" y="156927"/>
                      </a:cubicBezTo>
                      <a:close/>
                    </a:path>
                  </a:pathLst>
                </a:custGeom>
                <a:solidFill>
                  <a:srgbClr val="2F2F2F"/>
                </a:solidFill>
                <a:ln w="7144" cap="flat">
                  <a:noFill/>
                  <a:prstDash val="solid"/>
                  <a:miter/>
                </a:ln>
              </p:spPr>
              <p:txBody>
                <a:bodyPr rtlCol="0" anchor="ctr"/>
                <a:lstStyle/>
                <a:p>
                  <a:endParaRPr lang="da-DK"/>
                </a:p>
              </p:txBody>
            </p:sp>
            <p:sp>
              <p:nvSpPr>
                <p:cNvPr id="146" name="Freeform: Shape 145">
                  <a:extLst>
                    <a:ext uri="{FF2B5EF4-FFF2-40B4-BE49-F238E27FC236}">
                      <a16:creationId xmlns:a16="http://schemas.microsoft.com/office/drawing/2014/main" id="{3A7851DE-4A6D-4E50-BEE9-3F230C21579B}"/>
                    </a:ext>
                  </a:extLst>
                </p:cNvPr>
                <p:cNvSpPr/>
                <p:nvPr/>
              </p:nvSpPr>
              <p:spPr>
                <a:xfrm>
                  <a:off x="9782044" y="73977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7" name="Freeform: Shape 146">
                  <a:extLst>
                    <a:ext uri="{FF2B5EF4-FFF2-40B4-BE49-F238E27FC236}">
                      <a16:creationId xmlns:a16="http://schemas.microsoft.com/office/drawing/2014/main" id="{FB29ACFE-B47A-4784-B544-19D4F8B14C69}"/>
                    </a:ext>
                  </a:extLst>
                </p:cNvPr>
                <p:cNvSpPr/>
                <p:nvPr/>
              </p:nvSpPr>
              <p:spPr>
                <a:xfrm>
                  <a:off x="9971825" y="73977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48" name="Freeform: Shape 147">
                  <a:extLst>
                    <a:ext uri="{FF2B5EF4-FFF2-40B4-BE49-F238E27FC236}">
                      <a16:creationId xmlns:a16="http://schemas.microsoft.com/office/drawing/2014/main" id="{C584DF8C-49CC-4794-B067-FC49573258B9}"/>
                    </a:ext>
                  </a:extLst>
                </p:cNvPr>
                <p:cNvSpPr/>
                <p:nvPr/>
              </p:nvSpPr>
              <p:spPr>
                <a:xfrm>
                  <a:off x="10161606" y="73977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9630" y="17438"/>
                        <a:pt x="17438" y="9630"/>
                        <a:pt x="17438" y="0"/>
                      </a:cubicBezTo>
                      <a:lnTo>
                        <a:pt x="139489" y="0"/>
                      </a:lnTo>
                      <a:cubicBezTo>
                        <a:pt x="139489" y="9630"/>
                        <a:pt x="147297" y="17438"/>
                        <a:pt x="156927" y="17438"/>
                      </a:cubicBezTo>
                      <a:lnTo>
                        <a:pt x="156927" y="139489"/>
                      </a:lnTo>
                      <a:cubicBezTo>
                        <a:pt x="147297" y="139489"/>
                        <a:pt x="139489" y="147297"/>
                        <a:pt x="139489" y="156927"/>
                      </a:cubicBezTo>
                      <a:lnTo>
                        <a:pt x="17438" y="156927"/>
                      </a:lnTo>
                      <a:cubicBezTo>
                        <a:pt x="17438" y="147297"/>
                        <a:pt x="9630" y="139489"/>
                        <a:pt x="0" y="139489"/>
                      </a:cubicBezTo>
                      <a:close/>
                    </a:path>
                  </a:pathLst>
                </a:custGeom>
                <a:solidFill>
                  <a:srgbClr val="2F2F2F"/>
                </a:solidFill>
                <a:ln w="7144" cap="flat">
                  <a:noFill/>
                  <a:prstDash val="solid"/>
                  <a:miter/>
                </a:ln>
              </p:spPr>
              <p:txBody>
                <a:bodyPr rtlCol="0" anchor="ctr"/>
                <a:lstStyle/>
                <a:p>
                  <a:endParaRPr lang="da-DK"/>
                </a:p>
              </p:txBody>
            </p:sp>
            <p:sp>
              <p:nvSpPr>
                <p:cNvPr id="149" name="Freeform: Shape 148">
                  <a:extLst>
                    <a:ext uri="{FF2B5EF4-FFF2-40B4-BE49-F238E27FC236}">
                      <a16:creationId xmlns:a16="http://schemas.microsoft.com/office/drawing/2014/main" id="{B824EDCC-04FD-4B36-9548-8BAB5B8D249D}"/>
                    </a:ext>
                  </a:extLst>
                </p:cNvPr>
                <p:cNvSpPr/>
                <p:nvPr/>
              </p:nvSpPr>
              <p:spPr>
                <a:xfrm>
                  <a:off x="10347722" y="739779"/>
                  <a:ext cx="1110181" cy="156926"/>
                </a:xfrm>
                <a:custGeom>
                  <a:avLst/>
                  <a:gdLst>
                    <a:gd name="connsiteX0" fmla="*/ 0 w 1110181"/>
                    <a:gd name="connsiteY0" fmla="*/ 139489 h 156926"/>
                    <a:gd name="connsiteX1" fmla="*/ 0 w 1110181"/>
                    <a:gd name="connsiteY1" fmla="*/ 17438 h 156926"/>
                    <a:gd name="connsiteX2" fmla="*/ 17438 w 1110181"/>
                    <a:gd name="connsiteY2" fmla="*/ 0 h 156926"/>
                    <a:gd name="connsiteX3" fmla="*/ 1092744 w 1110181"/>
                    <a:gd name="connsiteY3" fmla="*/ 0 h 156926"/>
                    <a:gd name="connsiteX4" fmla="*/ 1110181 w 1110181"/>
                    <a:gd name="connsiteY4" fmla="*/ 17438 h 156926"/>
                    <a:gd name="connsiteX5" fmla="*/ 1110181 w 1110181"/>
                    <a:gd name="connsiteY5" fmla="*/ 139489 h 156926"/>
                    <a:gd name="connsiteX6" fmla="*/ 1092744 w 1110181"/>
                    <a:gd name="connsiteY6" fmla="*/ 156927 h 156926"/>
                    <a:gd name="connsiteX7" fmla="*/ 17431 w 1110181"/>
                    <a:gd name="connsiteY7" fmla="*/ 156927 h 156926"/>
                    <a:gd name="connsiteX8" fmla="*/ 0 w 1110181"/>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10181" h="156926">
                      <a:moveTo>
                        <a:pt x="0" y="139489"/>
                      </a:moveTo>
                      <a:lnTo>
                        <a:pt x="0" y="17438"/>
                      </a:lnTo>
                      <a:cubicBezTo>
                        <a:pt x="0" y="7808"/>
                        <a:pt x="7808" y="0"/>
                        <a:pt x="17438" y="0"/>
                      </a:cubicBezTo>
                      <a:lnTo>
                        <a:pt x="1092744" y="0"/>
                      </a:lnTo>
                      <a:cubicBezTo>
                        <a:pt x="1102374" y="0"/>
                        <a:pt x="1110181" y="7808"/>
                        <a:pt x="1110181" y="17438"/>
                      </a:cubicBezTo>
                      <a:lnTo>
                        <a:pt x="1110181" y="139489"/>
                      </a:lnTo>
                      <a:cubicBezTo>
                        <a:pt x="1110181" y="149119"/>
                        <a:pt x="1102374" y="156927"/>
                        <a:pt x="1092744" y="156927"/>
                      </a:cubicBezTo>
                      <a:lnTo>
                        <a:pt x="17431"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50" name="Freeform: Shape 149">
                  <a:extLst>
                    <a:ext uri="{FF2B5EF4-FFF2-40B4-BE49-F238E27FC236}">
                      <a16:creationId xmlns:a16="http://schemas.microsoft.com/office/drawing/2014/main" id="{8044E334-FC1F-4C9C-872B-50001009E0FC}"/>
                    </a:ext>
                  </a:extLst>
                </p:cNvPr>
                <p:cNvSpPr/>
                <p:nvPr/>
              </p:nvSpPr>
              <p:spPr>
                <a:xfrm>
                  <a:off x="11490086" y="739779"/>
                  <a:ext cx="156927" cy="156926"/>
                </a:xfrm>
                <a:custGeom>
                  <a:avLst/>
                  <a:gdLst>
                    <a:gd name="connsiteX0" fmla="*/ 0 w 156927"/>
                    <a:gd name="connsiteY0" fmla="*/ 139489 h 156926"/>
                    <a:gd name="connsiteX1" fmla="*/ 0 w 156927"/>
                    <a:gd name="connsiteY1" fmla="*/ 17438 h 156926"/>
                    <a:gd name="connsiteX2" fmla="*/ 17438 w 156927"/>
                    <a:gd name="connsiteY2" fmla="*/ 0 h 156926"/>
                    <a:gd name="connsiteX3" fmla="*/ 139489 w 156927"/>
                    <a:gd name="connsiteY3" fmla="*/ 0 h 156926"/>
                    <a:gd name="connsiteX4" fmla="*/ 156927 w 156927"/>
                    <a:gd name="connsiteY4" fmla="*/ 17438 h 156926"/>
                    <a:gd name="connsiteX5" fmla="*/ 156927 w 156927"/>
                    <a:gd name="connsiteY5" fmla="*/ 139489 h 156926"/>
                    <a:gd name="connsiteX6" fmla="*/ 139489 w 156927"/>
                    <a:gd name="connsiteY6" fmla="*/ 156927 h 156926"/>
                    <a:gd name="connsiteX7" fmla="*/ 17438 w 156927"/>
                    <a:gd name="connsiteY7" fmla="*/ 156927 h 156926"/>
                    <a:gd name="connsiteX8" fmla="*/ 0 w 156927"/>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7" h="156926">
                      <a:moveTo>
                        <a:pt x="0" y="139489"/>
                      </a:moveTo>
                      <a:lnTo>
                        <a:pt x="0" y="17438"/>
                      </a:lnTo>
                      <a:cubicBezTo>
                        <a:pt x="0" y="7808"/>
                        <a:pt x="7808" y="0"/>
                        <a:pt x="17438" y="0"/>
                      </a:cubicBezTo>
                      <a:lnTo>
                        <a:pt x="139489" y="0"/>
                      </a:lnTo>
                      <a:cubicBezTo>
                        <a:pt x="149119" y="0"/>
                        <a:pt x="156927" y="7808"/>
                        <a:pt x="156927" y="17438"/>
                      </a:cubicBezTo>
                      <a:lnTo>
                        <a:pt x="156927" y="139489"/>
                      </a:lnTo>
                      <a:cubicBezTo>
                        <a:pt x="156927" y="149119"/>
                        <a:pt x="149119" y="156927"/>
                        <a:pt x="139489" y="156927"/>
                      </a:cubicBezTo>
                      <a:lnTo>
                        <a:pt x="17438" y="156927"/>
                      </a:lnTo>
                      <a:cubicBezTo>
                        <a:pt x="7801"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51" name="Freeform: Shape 150">
                  <a:extLst>
                    <a:ext uri="{FF2B5EF4-FFF2-40B4-BE49-F238E27FC236}">
                      <a16:creationId xmlns:a16="http://schemas.microsoft.com/office/drawing/2014/main" id="{C06360C5-AD79-412D-97BF-0248BCED9DC0}"/>
                    </a:ext>
                  </a:extLst>
                </p:cNvPr>
                <p:cNvSpPr/>
                <p:nvPr/>
              </p:nvSpPr>
              <p:spPr>
                <a:xfrm>
                  <a:off x="11680610" y="739779"/>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52" name="Freeform: Shape 151">
                  <a:extLst>
                    <a:ext uri="{FF2B5EF4-FFF2-40B4-BE49-F238E27FC236}">
                      <a16:creationId xmlns:a16="http://schemas.microsoft.com/office/drawing/2014/main" id="{0A815FC7-A96F-4E06-AFBC-961F57002FED}"/>
                    </a:ext>
                  </a:extLst>
                </p:cNvPr>
                <p:cNvSpPr/>
                <p:nvPr/>
              </p:nvSpPr>
              <p:spPr>
                <a:xfrm>
                  <a:off x="12058486" y="740522"/>
                  <a:ext cx="156926" cy="156926"/>
                </a:xfrm>
                <a:custGeom>
                  <a:avLst/>
                  <a:gdLst>
                    <a:gd name="connsiteX0" fmla="*/ 0 w 156926"/>
                    <a:gd name="connsiteY0" fmla="*/ 139489 h 156926"/>
                    <a:gd name="connsiteX1" fmla="*/ 0 w 156926"/>
                    <a:gd name="connsiteY1" fmla="*/ 17438 h 156926"/>
                    <a:gd name="connsiteX2" fmla="*/ 17438 w 156926"/>
                    <a:gd name="connsiteY2" fmla="*/ 0 h 156926"/>
                    <a:gd name="connsiteX3" fmla="*/ 139489 w 156926"/>
                    <a:gd name="connsiteY3" fmla="*/ 0 h 156926"/>
                    <a:gd name="connsiteX4" fmla="*/ 156927 w 156926"/>
                    <a:gd name="connsiteY4" fmla="*/ 17438 h 156926"/>
                    <a:gd name="connsiteX5" fmla="*/ 156927 w 156926"/>
                    <a:gd name="connsiteY5" fmla="*/ 139489 h 156926"/>
                    <a:gd name="connsiteX6" fmla="*/ 139489 w 156926"/>
                    <a:gd name="connsiteY6" fmla="*/ 156927 h 156926"/>
                    <a:gd name="connsiteX7" fmla="*/ 17438 w 156926"/>
                    <a:gd name="connsiteY7" fmla="*/ 156927 h 156926"/>
                    <a:gd name="connsiteX8" fmla="*/ 0 w 156926"/>
                    <a:gd name="connsiteY8" fmla="*/ 139489 h 1569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156926">
                      <a:moveTo>
                        <a:pt x="0" y="139489"/>
                      </a:moveTo>
                      <a:lnTo>
                        <a:pt x="0" y="17438"/>
                      </a:lnTo>
                      <a:cubicBezTo>
                        <a:pt x="0" y="7808"/>
                        <a:pt x="7808" y="0"/>
                        <a:pt x="17438" y="0"/>
                      </a:cubicBezTo>
                      <a:lnTo>
                        <a:pt x="139489" y="0"/>
                      </a:lnTo>
                      <a:cubicBezTo>
                        <a:pt x="149118" y="0"/>
                        <a:pt x="156927" y="7808"/>
                        <a:pt x="156927" y="17438"/>
                      </a:cubicBezTo>
                      <a:lnTo>
                        <a:pt x="156927" y="139489"/>
                      </a:lnTo>
                      <a:cubicBezTo>
                        <a:pt x="156927" y="149119"/>
                        <a:pt x="149118" y="156927"/>
                        <a:pt x="139489" y="156927"/>
                      </a:cubicBezTo>
                      <a:lnTo>
                        <a:pt x="17438" y="156927"/>
                      </a:lnTo>
                      <a:cubicBezTo>
                        <a:pt x="7808" y="156927"/>
                        <a:pt x="0" y="149119"/>
                        <a:pt x="0" y="139489"/>
                      </a:cubicBezTo>
                      <a:close/>
                    </a:path>
                  </a:pathLst>
                </a:custGeom>
                <a:solidFill>
                  <a:srgbClr val="2F2F2F"/>
                </a:solidFill>
                <a:ln w="7144" cap="flat">
                  <a:noFill/>
                  <a:prstDash val="solid"/>
                  <a:miter/>
                </a:ln>
              </p:spPr>
              <p:txBody>
                <a:bodyPr rtlCol="0" anchor="ctr"/>
                <a:lstStyle/>
                <a:p>
                  <a:endParaRPr lang="da-DK"/>
                </a:p>
              </p:txBody>
            </p:sp>
            <p:sp>
              <p:nvSpPr>
                <p:cNvPr id="153" name="Freeform: Shape 152">
                  <a:extLst>
                    <a:ext uri="{FF2B5EF4-FFF2-40B4-BE49-F238E27FC236}">
                      <a16:creationId xmlns:a16="http://schemas.microsoft.com/office/drawing/2014/main" id="{E38AA7EF-B1C6-426F-ACD6-71C5487B595D}"/>
                    </a:ext>
                  </a:extLst>
                </p:cNvPr>
                <p:cNvSpPr/>
                <p:nvPr/>
              </p:nvSpPr>
              <p:spPr>
                <a:xfrm>
                  <a:off x="11873492" y="739772"/>
                  <a:ext cx="156926" cy="71444"/>
                </a:xfrm>
                <a:custGeom>
                  <a:avLst/>
                  <a:gdLst>
                    <a:gd name="connsiteX0" fmla="*/ 139489 w 156926"/>
                    <a:gd name="connsiteY0" fmla="*/ 71444 h 71444"/>
                    <a:gd name="connsiteX1" fmla="*/ 17438 w 156926"/>
                    <a:gd name="connsiteY1" fmla="*/ 71444 h 71444"/>
                    <a:gd name="connsiteX2" fmla="*/ 0 w 156926"/>
                    <a:gd name="connsiteY2" fmla="*/ 54007 h 71444"/>
                    <a:gd name="connsiteX3" fmla="*/ 0 w 156926"/>
                    <a:gd name="connsiteY3" fmla="*/ 17438 h 71444"/>
                    <a:gd name="connsiteX4" fmla="*/ 17438 w 156926"/>
                    <a:gd name="connsiteY4" fmla="*/ 0 h 71444"/>
                    <a:gd name="connsiteX5" fmla="*/ 139489 w 156926"/>
                    <a:gd name="connsiteY5" fmla="*/ 0 h 71444"/>
                    <a:gd name="connsiteX6" fmla="*/ 156927 w 156926"/>
                    <a:gd name="connsiteY6" fmla="*/ 17438 h 71444"/>
                    <a:gd name="connsiteX7" fmla="*/ 156927 w 156926"/>
                    <a:gd name="connsiteY7" fmla="*/ 54007 h 71444"/>
                    <a:gd name="connsiteX8" fmla="*/ 139489 w 156926"/>
                    <a:gd name="connsiteY8" fmla="*/ 71444 h 7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1444">
                      <a:moveTo>
                        <a:pt x="139489" y="71444"/>
                      </a:moveTo>
                      <a:lnTo>
                        <a:pt x="17438" y="71444"/>
                      </a:lnTo>
                      <a:cubicBezTo>
                        <a:pt x="7808" y="71444"/>
                        <a:pt x="0" y="63636"/>
                        <a:pt x="0" y="54007"/>
                      </a:cubicBezTo>
                      <a:lnTo>
                        <a:pt x="0" y="17438"/>
                      </a:lnTo>
                      <a:cubicBezTo>
                        <a:pt x="0" y="7808"/>
                        <a:pt x="7808" y="0"/>
                        <a:pt x="17438" y="0"/>
                      </a:cubicBezTo>
                      <a:lnTo>
                        <a:pt x="139489" y="0"/>
                      </a:lnTo>
                      <a:cubicBezTo>
                        <a:pt x="149118" y="0"/>
                        <a:pt x="156927" y="7808"/>
                        <a:pt x="156927" y="17438"/>
                      </a:cubicBezTo>
                      <a:lnTo>
                        <a:pt x="156927" y="54007"/>
                      </a:lnTo>
                      <a:cubicBezTo>
                        <a:pt x="156927" y="63636"/>
                        <a:pt x="149118" y="71444"/>
                        <a:pt x="139489" y="71444"/>
                      </a:cubicBezTo>
                      <a:close/>
                    </a:path>
                  </a:pathLst>
                </a:custGeom>
                <a:solidFill>
                  <a:srgbClr val="2F2F2F"/>
                </a:solidFill>
                <a:ln w="7144" cap="flat">
                  <a:noFill/>
                  <a:prstDash val="solid"/>
                  <a:miter/>
                </a:ln>
              </p:spPr>
              <p:txBody>
                <a:bodyPr rtlCol="0" anchor="ctr"/>
                <a:lstStyle/>
                <a:p>
                  <a:endParaRPr lang="da-DK"/>
                </a:p>
              </p:txBody>
            </p:sp>
            <p:sp>
              <p:nvSpPr>
                <p:cNvPr id="154" name="Freeform: Shape 153">
                  <a:extLst>
                    <a:ext uri="{FF2B5EF4-FFF2-40B4-BE49-F238E27FC236}">
                      <a16:creationId xmlns:a16="http://schemas.microsoft.com/office/drawing/2014/main" id="{28738B4A-2CF9-4637-8924-FF664D4B022E}"/>
                    </a:ext>
                  </a:extLst>
                </p:cNvPr>
                <p:cNvSpPr/>
                <p:nvPr/>
              </p:nvSpPr>
              <p:spPr>
                <a:xfrm>
                  <a:off x="11873492" y="825497"/>
                  <a:ext cx="156926" cy="71444"/>
                </a:xfrm>
                <a:custGeom>
                  <a:avLst/>
                  <a:gdLst>
                    <a:gd name="connsiteX0" fmla="*/ 139489 w 156926"/>
                    <a:gd name="connsiteY0" fmla="*/ 71444 h 71444"/>
                    <a:gd name="connsiteX1" fmla="*/ 17438 w 156926"/>
                    <a:gd name="connsiteY1" fmla="*/ 71444 h 71444"/>
                    <a:gd name="connsiteX2" fmla="*/ 0 w 156926"/>
                    <a:gd name="connsiteY2" fmla="*/ 54007 h 71444"/>
                    <a:gd name="connsiteX3" fmla="*/ 0 w 156926"/>
                    <a:gd name="connsiteY3" fmla="*/ 17438 h 71444"/>
                    <a:gd name="connsiteX4" fmla="*/ 17438 w 156926"/>
                    <a:gd name="connsiteY4" fmla="*/ 0 h 71444"/>
                    <a:gd name="connsiteX5" fmla="*/ 139489 w 156926"/>
                    <a:gd name="connsiteY5" fmla="*/ 0 h 71444"/>
                    <a:gd name="connsiteX6" fmla="*/ 156927 w 156926"/>
                    <a:gd name="connsiteY6" fmla="*/ 17438 h 71444"/>
                    <a:gd name="connsiteX7" fmla="*/ 156927 w 156926"/>
                    <a:gd name="connsiteY7" fmla="*/ 54007 h 71444"/>
                    <a:gd name="connsiteX8" fmla="*/ 139489 w 156926"/>
                    <a:gd name="connsiteY8" fmla="*/ 71444 h 714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6926" h="71444">
                      <a:moveTo>
                        <a:pt x="139489" y="71444"/>
                      </a:moveTo>
                      <a:lnTo>
                        <a:pt x="17438" y="71444"/>
                      </a:lnTo>
                      <a:cubicBezTo>
                        <a:pt x="7808" y="71444"/>
                        <a:pt x="0" y="63636"/>
                        <a:pt x="0" y="54007"/>
                      </a:cubicBezTo>
                      <a:lnTo>
                        <a:pt x="0" y="17438"/>
                      </a:lnTo>
                      <a:cubicBezTo>
                        <a:pt x="0" y="7808"/>
                        <a:pt x="7808" y="0"/>
                        <a:pt x="17438" y="0"/>
                      </a:cubicBezTo>
                      <a:lnTo>
                        <a:pt x="139489" y="0"/>
                      </a:lnTo>
                      <a:cubicBezTo>
                        <a:pt x="149118" y="0"/>
                        <a:pt x="156927" y="7808"/>
                        <a:pt x="156927" y="17438"/>
                      </a:cubicBezTo>
                      <a:lnTo>
                        <a:pt x="156927" y="54007"/>
                      </a:lnTo>
                      <a:cubicBezTo>
                        <a:pt x="156927" y="63636"/>
                        <a:pt x="149118" y="71444"/>
                        <a:pt x="139489" y="71444"/>
                      </a:cubicBezTo>
                      <a:close/>
                    </a:path>
                  </a:pathLst>
                </a:custGeom>
                <a:solidFill>
                  <a:srgbClr val="2F2F2F"/>
                </a:solidFill>
                <a:ln w="7144" cap="flat">
                  <a:noFill/>
                  <a:prstDash val="solid"/>
                  <a:miter/>
                </a:ln>
              </p:spPr>
              <p:txBody>
                <a:bodyPr rtlCol="0" anchor="ctr"/>
                <a:lstStyle/>
                <a:p>
                  <a:endParaRPr lang="da-DK"/>
                </a:p>
              </p:txBody>
            </p:sp>
          </p:grpSp>
        </p:grpSp>
        <p:sp>
          <p:nvSpPr>
            <p:cNvPr id="155" name="Freeform: Shape 154">
              <a:extLst>
                <a:ext uri="{FF2B5EF4-FFF2-40B4-BE49-F238E27FC236}">
                  <a16:creationId xmlns:a16="http://schemas.microsoft.com/office/drawing/2014/main" id="{56882632-1AE1-4EB2-A49B-A50BBAAF01B0}"/>
                </a:ext>
              </a:extLst>
            </p:cNvPr>
            <p:cNvSpPr/>
            <p:nvPr/>
          </p:nvSpPr>
          <p:spPr>
            <a:xfrm>
              <a:off x="9098430" y="-1879598"/>
              <a:ext cx="3608157" cy="150018"/>
            </a:xfrm>
            <a:custGeom>
              <a:avLst/>
              <a:gdLst>
                <a:gd name="connsiteX0" fmla="*/ 0 w 3608157"/>
                <a:gd name="connsiteY0" fmla="*/ 142875 h 150018"/>
                <a:gd name="connsiteX1" fmla="*/ 0 w 3608157"/>
                <a:gd name="connsiteY1" fmla="*/ 103449 h 150018"/>
                <a:gd name="connsiteX2" fmla="*/ 83875 w 3608157"/>
                <a:gd name="connsiteY2" fmla="*/ 0 h 150018"/>
                <a:gd name="connsiteX3" fmla="*/ 3524284 w 3608157"/>
                <a:gd name="connsiteY3" fmla="*/ 0 h 150018"/>
                <a:gd name="connsiteX4" fmla="*/ 3608158 w 3608157"/>
                <a:gd name="connsiteY4" fmla="*/ 103449 h 150018"/>
                <a:gd name="connsiteX5" fmla="*/ 3608158 w 3608157"/>
                <a:gd name="connsiteY5" fmla="*/ 150019 h 150018"/>
                <a:gd name="connsiteX6" fmla="*/ 0 w 3608157"/>
                <a:gd name="connsiteY6" fmla="*/ 142875 h 150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08157" h="150018">
                  <a:moveTo>
                    <a:pt x="0" y="142875"/>
                  </a:moveTo>
                  <a:lnTo>
                    <a:pt x="0" y="103449"/>
                  </a:lnTo>
                  <a:cubicBezTo>
                    <a:pt x="0" y="50006"/>
                    <a:pt x="29396" y="0"/>
                    <a:pt x="83875" y="0"/>
                  </a:cubicBezTo>
                  <a:lnTo>
                    <a:pt x="3524284" y="0"/>
                  </a:lnTo>
                  <a:cubicBezTo>
                    <a:pt x="3578762" y="0"/>
                    <a:pt x="3608158" y="42863"/>
                    <a:pt x="3608158" y="103449"/>
                  </a:cubicBezTo>
                  <a:lnTo>
                    <a:pt x="3608158" y="150019"/>
                  </a:lnTo>
                  <a:lnTo>
                    <a:pt x="0" y="142875"/>
                  </a:lnTo>
                  <a:close/>
                </a:path>
              </a:pathLst>
            </a:custGeom>
            <a:solidFill>
              <a:srgbClr val="CFCFCF"/>
            </a:solidFill>
            <a:ln w="7144" cap="flat">
              <a:noFill/>
              <a:prstDash val="solid"/>
              <a:miter/>
            </a:ln>
          </p:spPr>
          <p:txBody>
            <a:bodyPr rtlCol="0" anchor="ctr"/>
            <a:lstStyle/>
            <a:p>
              <a:endParaRPr lang="da-DK"/>
            </a:p>
          </p:txBody>
        </p:sp>
        <p:sp>
          <p:nvSpPr>
            <p:cNvPr id="156" name="Freeform: Shape 155">
              <a:extLst>
                <a:ext uri="{FF2B5EF4-FFF2-40B4-BE49-F238E27FC236}">
                  <a16:creationId xmlns:a16="http://schemas.microsoft.com/office/drawing/2014/main" id="{FB3D934F-57A1-4F0C-9197-1CBAD0FD19B5}"/>
                </a:ext>
              </a:extLst>
            </p:cNvPr>
            <p:cNvSpPr/>
            <p:nvPr/>
          </p:nvSpPr>
          <p:spPr>
            <a:xfrm>
              <a:off x="9223853" y="-1635546"/>
              <a:ext cx="2457335" cy="1143000"/>
            </a:xfrm>
            <a:custGeom>
              <a:avLst/>
              <a:gdLst>
                <a:gd name="connsiteX0" fmla="*/ 234208 w 2457335"/>
                <a:gd name="connsiteY0" fmla="*/ 1143000 h 1143000"/>
                <a:gd name="connsiteX1" fmla="*/ 1314336 w 2457335"/>
                <a:gd name="connsiteY1" fmla="*/ 1143000 h 1143000"/>
                <a:gd name="connsiteX2" fmla="*/ 2457336 w 2457335"/>
                <a:gd name="connsiteY2" fmla="*/ 0 h 1143000"/>
                <a:gd name="connsiteX3" fmla="*/ 0 w 2457335"/>
                <a:gd name="connsiteY3" fmla="*/ 0 h 1143000"/>
              </a:gdLst>
              <a:ahLst/>
              <a:cxnLst>
                <a:cxn ang="0">
                  <a:pos x="connsiteX0" y="connsiteY0"/>
                </a:cxn>
                <a:cxn ang="0">
                  <a:pos x="connsiteX1" y="connsiteY1"/>
                </a:cxn>
                <a:cxn ang="0">
                  <a:pos x="connsiteX2" y="connsiteY2"/>
                </a:cxn>
                <a:cxn ang="0">
                  <a:pos x="connsiteX3" y="connsiteY3"/>
                </a:cxn>
              </a:cxnLst>
              <a:rect l="l" t="t" r="r" b="b"/>
              <a:pathLst>
                <a:path w="2457335" h="1143000">
                  <a:moveTo>
                    <a:pt x="234208" y="1143000"/>
                  </a:moveTo>
                  <a:lnTo>
                    <a:pt x="1314336" y="1143000"/>
                  </a:lnTo>
                  <a:lnTo>
                    <a:pt x="2457336" y="0"/>
                  </a:lnTo>
                  <a:lnTo>
                    <a:pt x="0" y="0"/>
                  </a:lnTo>
                  <a:close/>
                </a:path>
              </a:pathLst>
            </a:custGeom>
            <a:solidFill>
              <a:srgbClr val="F2F2F2"/>
            </a:solidFill>
            <a:ln w="7144" cap="flat">
              <a:noFill/>
              <a:prstDash val="solid"/>
              <a:miter/>
            </a:ln>
          </p:spPr>
          <p:txBody>
            <a:bodyPr rtlCol="0" anchor="ctr"/>
            <a:lstStyle/>
            <a:p>
              <a:endParaRPr lang="da-DK" dirty="0"/>
            </a:p>
          </p:txBody>
        </p:sp>
        <p:sp>
          <p:nvSpPr>
            <p:cNvPr id="157" name="Freeform: Shape 156">
              <a:extLst>
                <a:ext uri="{FF2B5EF4-FFF2-40B4-BE49-F238E27FC236}">
                  <a16:creationId xmlns:a16="http://schemas.microsoft.com/office/drawing/2014/main" id="{F4E6B0D6-60E6-4C34-AC48-6A8748F5B77A}"/>
                </a:ext>
              </a:extLst>
            </p:cNvPr>
            <p:cNvSpPr/>
            <p:nvPr/>
          </p:nvSpPr>
          <p:spPr>
            <a:xfrm>
              <a:off x="10519537" y="-1631974"/>
              <a:ext cx="2055721" cy="1135856"/>
            </a:xfrm>
            <a:custGeom>
              <a:avLst/>
              <a:gdLst>
                <a:gd name="connsiteX0" fmla="*/ 1833022 w 2055721"/>
                <a:gd name="connsiteY0" fmla="*/ 1135856 h 1135856"/>
                <a:gd name="connsiteX1" fmla="*/ 2055721 w 2055721"/>
                <a:gd name="connsiteY1" fmla="*/ 0 h 1135856"/>
                <a:gd name="connsiteX2" fmla="*/ 1135863 w 2055721"/>
                <a:gd name="connsiteY2" fmla="*/ 0 h 1135856"/>
                <a:gd name="connsiteX3" fmla="*/ 0 w 2055721"/>
                <a:gd name="connsiteY3" fmla="*/ 1135856 h 1135856"/>
              </a:gdLst>
              <a:ahLst/>
              <a:cxnLst>
                <a:cxn ang="0">
                  <a:pos x="connsiteX0" y="connsiteY0"/>
                </a:cxn>
                <a:cxn ang="0">
                  <a:pos x="connsiteX1" y="connsiteY1"/>
                </a:cxn>
                <a:cxn ang="0">
                  <a:pos x="connsiteX2" y="connsiteY2"/>
                </a:cxn>
                <a:cxn ang="0">
                  <a:pos x="connsiteX3" y="connsiteY3"/>
                </a:cxn>
              </a:cxnLst>
              <a:rect l="l" t="t" r="r" b="b"/>
              <a:pathLst>
                <a:path w="2055721" h="1135856">
                  <a:moveTo>
                    <a:pt x="1833022" y="1135856"/>
                  </a:moveTo>
                  <a:lnTo>
                    <a:pt x="2055721" y="0"/>
                  </a:lnTo>
                  <a:lnTo>
                    <a:pt x="1135863" y="0"/>
                  </a:lnTo>
                  <a:lnTo>
                    <a:pt x="0" y="1135856"/>
                  </a:lnTo>
                  <a:close/>
                </a:path>
              </a:pathLst>
            </a:custGeom>
            <a:solidFill>
              <a:srgbClr val="E6E6E6"/>
            </a:solidFill>
            <a:ln w="7144" cap="flat">
              <a:noFill/>
              <a:prstDash val="solid"/>
              <a:miter/>
            </a:ln>
          </p:spPr>
          <p:txBody>
            <a:bodyPr rtlCol="0" anchor="ctr"/>
            <a:lstStyle/>
            <a:p>
              <a:endParaRPr lang="da-DK"/>
            </a:p>
          </p:txBody>
        </p:sp>
        <p:sp>
          <p:nvSpPr>
            <p:cNvPr id="158" name="Freeform: Shape 157">
              <a:extLst>
                <a:ext uri="{FF2B5EF4-FFF2-40B4-BE49-F238E27FC236}">
                  <a16:creationId xmlns:a16="http://schemas.microsoft.com/office/drawing/2014/main" id="{F0937F89-7ACE-44CF-9BC9-C0D193E1A9FB}"/>
                </a:ext>
              </a:extLst>
            </p:cNvPr>
            <p:cNvSpPr/>
            <p:nvPr/>
          </p:nvSpPr>
          <p:spPr>
            <a:xfrm>
              <a:off x="9096718" y="-1822140"/>
              <a:ext cx="2759736" cy="1428450"/>
            </a:xfrm>
            <a:custGeom>
              <a:avLst/>
              <a:gdLst>
                <a:gd name="connsiteX0" fmla="*/ 377038 w 2759736"/>
                <a:gd name="connsiteY0" fmla="*/ 1316464 h 1428450"/>
                <a:gd name="connsiteX1" fmla="*/ 148210 w 2759736"/>
                <a:gd name="connsiteY1" fmla="*/ 199718 h 1428450"/>
                <a:gd name="connsiteX2" fmla="*/ 2563397 w 2759736"/>
                <a:gd name="connsiteY2" fmla="*/ 199718 h 1428450"/>
                <a:gd name="connsiteX3" fmla="*/ 2759736 w 2759736"/>
                <a:gd name="connsiteY3" fmla="*/ 3379 h 1428450"/>
                <a:gd name="connsiteX4" fmla="*/ 2748856 w 2759736"/>
                <a:gd name="connsiteY4" fmla="*/ 0 h 1428450"/>
                <a:gd name="connsiteX5" fmla="*/ 85759 w 2759736"/>
                <a:gd name="connsiteY5" fmla="*/ 0 h 1428450"/>
                <a:gd name="connsiteX6" fmla="*/ 1913 w 2759736"/>
                <a:gd name="connsiteY6" fmla="*/ 103584 h 1428450"/>
                <a:gd name="connsiteX7" fmla="*/ 269710 w 2759736"/>
                <a:gd name="connsiteY7" fmla="*/ 1360584 h 1428450"/>
                <a:gd name="connsiteX8" fmla="*/ 353557 w 2759736"/>
                <a:gd name="connsiteY8" fmla="*/ 1428450 h 1428450"/>
                <a:gd name="connsiteX9" fmla="*/ 1334672 w 2759736"/>
                <a:gd name="connsiteY9" fmla="*/ 1428450 h 1428450"/>
                <a:gd name="connsiteX10" fmla="*/ 1446650 w 2759736"/>
                <a:gd name="connsiteY10" fmla="*/ 1316472 h 1428450"/>
                <a:gd name="connsiteX11" fmla="*/ 377038 w 2759736"/>
                <a:gd name="connsiteY11" fmla="*/ 1316472 h 142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759736" h="1428450">
                  <a:moveTo>
                    <a:pt x="377038" y="1316464"/>
                  </a:moveTo>
                  <a:lnTo>
                    <a:pt x="148210" y="199718"/>
                  </a:lnTo>
                  <a:lnTo>
                    <a:pt x="2563397" y="199718"/>
                  </a:lnTo>
                  <a:lnTo>
                    <a:pt x="2759736" y="3379"/>
                  </a:lnTo>
                  <a:lnTo>
                    <a:pt x="2748856" y="0"/>
                  </a:lnTo>
                  <a:lnTo>
                    <a:pt x="85759" y="0"/>
                  </a:lnTo>
                  <a:cubicBezTo>
                    <a:pt x="31223" y="0"/>
                    <a:pt x="-9446" y="50249"/>
                    <a:pt x="1913" y="103584"/>
                  </a:cubicBezTo>
                  <a:lnTo>
                    <a:pt x="269710" y="1360584"/>
                  </a:lnTo>
                  <a:cubicBezTo>
                    <a:pt x="278140" y="1400153"/>
                    <a:pt x="313094" y="1428450"/>
                    <a:pt x="353557" y="1428450"/>
                  </a:cubicBezTo>
                  <a:lnTo>
                    <a:pt x="1334672" y="1428450"/>
                  </a:lnTo>
                  <a:lnTo>
                    <a:pt x="1446650" y="1316472"/>
                  </a:lnTo>
                  <a:lnTo>
                    <a:pt x="377038" y="1316472"/>
                  </a:lnTo>
                  <a:close/>
                </a:path>
              </a:pathLst>
            </a:custGeom>
            <a:solidFill>
              <a:srgbClr val="2F2F2F"/>
            </a:solidFill>
            <a:ln w="7144" cap="flat">
              <a:noFill/>
              <a:prstDash val="solid"/>
              <a:miter/>
            </a:ln>
          </p:spPr>
          <p:txBody>
            <a:bodyPr rtlCol="0" anchor="ctr"/>
            <a:lstStyle/>
            <a:p>
              <a:endParaRPr lang="da-DK"/>
            </a:p>
          </p:txBody>
        </p:sp>
        <p:sp>
          <p:nvSpPr>
            <p:cNvPr id="159" name="Freeform: Shape 158">
              <a:extLst>
                <a:ext uri="{FF2B5EF4-FFF2-40B4-BE49-F238E27FC236}">
                  <a16:creationId xmlns:a16="http://schemas.microsoft.com/office/drawing/2014/main" id="{DC38A7C2-FF9F-4435-839C-803433C062E8}"/>
                </a:ext>
              </a:extLst>
            </p:cNvPr>
            <p:cNvSpPr/>
            <p:nvPr/>
          </p:nvSpPr>
          <p:spPr>
            <a:xfrm>
              <a:off x="10417102" y="-1822140"/>
              <a:ext cx="2291193" cy="1428450"/>
            </a:xfrm>
            <a:custGeom>
              <a:avLst/>
              <a:gdLst>
                <a:gd name="connsiteX0" fmla="*/ 2205433 w 2291193"/>
                <a:gd name="connsiteY0" fmla="*/ 0 h 1428450"/>
                <a:gd name="connsiteX1" fmla="*/ 1428443 w 2291193"/>
                <a:gd name="connsiteY1" fmla="*/ 0 h 1428450"/>
                <a:gd name="connsiteX2" fmla="*/ 1228718 w 2291193"/>
                <a:gd name="connsiteY2" fmla="*/ 199725 h 1428450"/>
                <a:gd name="connsiteX3" fmla="*/ 2133102 w 2291193"/>
                <a:gd name="connsiteY3" fmla="*/ 199725 h 1428450"/>
                <a:gd name="connsiteX4" fmla="*/ 1914147 w 2291193"/>
                <a:gd name="connsiteY4" fmla="*/ 1316472 h 1428450"/>
                <a:gd name="connsiteX5" fmla="*/ 111978 w 2291193"/>
                <a:gd name="connsiteY5" fmla="*/ 1316472 h 1428450"/>
                <a:gd name="connsiteX6" fmla="*/ 0 w 2291193"/>
                <a:gd name="connsiteY6" fmla="*/ 1428450 h 1428450"/>
                <a:gd name="connsiteX7" fmla="*/ 1937635 w 2291193"/>
                <a:gd name="connsiteY7" fmla="*/ 1428450 h 1428450"/>
                <a:gd name="connsiteX8" fmla="*/ 2021481 w 2291193"/>
                <a:gd name="connsiteY8" fmla="*/ 1360584 h 1428450"/>
                <a:gd name="connsiteX9" fmla="*/ 2289279 w 2291193"/>
                <a:gd name="connsiteY9" fmla="*/ 103584 h 1428450"/>
                <a:gd name="connsiteX10" fmla="*/ 2205433 w 2291193"/>
                <a:gd name="connsiteY10" fmla="*/ 0 h 142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291193" h="1428450">
                  <a:moveTo>
                    <a:pt x="2205433" y="0"/>
                  </a:moveTo>
                  <a:lnTo>
                    <a:pt x="1428443" y="0"/>
                  </a:lnTo>
                  <a:lnTo>
                    <a:pt x="1228718" y="199725"/>
                  </a:lnTo>
                  <a:lnTo>
                    <a:pt x="2133102" y="199725"/>
                  </a:lnTo>
                  <a:lnTo>
                    <a:pt x="1914147" y="1316472"/>
                  </a:lnTo>
                  <a:lnTo>
                    <a:pt x="111978" y="1316472"/>
                  </a:lnTo>
                  <a:lnTo>
                    <a:pt x="0" y="1428450"/>
                  </a:lnTo>
                  <a:lnTo>
                    <a:pt x="1937635" y="1428450"/>
                  </a:lnTo>
                  <a:cubicBezTo>
                    <a:pt x="1978097" y="1428450"/>
                    <a:pt x="2013052" y="1400161"/>
                    <a:pt x="2021481" y="1360584"/>
                  </a:cubicBezTo>
                  <a:lnTo>
                    <a:pt x="2289279" y="103584"/>
                  </a:lnTo>
                  <a:cubicBezTo>
                    <a:pt x="2300645" y="50249"/>
                    <a:pt x="2259968" y="0"/>
                    <a:pt x="2205433" y="0"/>
                  </a:cubicBezTo>
                  <a:close/>
                </a:path>
              </a:pathLst>
            </a:custGeom>
            <a:solidFill>
              <a:srgbClr val="505050"/>
            </a:solidFill>
            <a:ln w="7144" cap="flat">
              <a:noFill/>
              <a:prstDash val="solid"/>
              <a:miter/>
            </a:ln>
          </p:spPr>
          <p:txBody>
            <a:bodyPr rtlCol="0" anchor="ctr"/>
            <a:lstStyle/>
            <a:p>
              <a:endParaRPr lang="da-DK"/>
            </a:p>
          </p:txBody>
        </p:sp>
        <p:sp>
          <p:nvSpPr>
            <p:cNvPr id="160" name="Freeform: Shape 159">
              <a:extLst>
                <a:ext uri="{FF2B5EF4-FFF2-40B4-BE49-F238E27FC236}">
                  <a16:creationId xmlns:a16="http://schemas.microsoft.com/office/drawing/2014/main" id="{FB666BFA-E6E3-43C5-953F-193D847A6916}"/>
                </a:ext>
              </a:extLst>
            </p:cNvPr>
            <p:cNvSpPr/>
            <p:nvPr/>
          </p:nvSpPr>
          <p:spPr>
            <a:xfrm>
              <a:off x="10522451" y="-1001888"/>
              <a:ext cx="785812" cy="42862"/>
            </a:xfrm>
            <a:custGeom>
              <a:avLst/>
              <a:gdLst>
                <a:gd name="connsiteX0" fmla="*/ 764381 w 785812"/>
                <a:gd name="connsiteY0" fmla="*/ 42863 h 42862"/>
                <a:gd name="connsiteX1" fmla="*/ 21431 w 785812"/>
                <a:gd name="connsiteY1" fmla="*/ 42863 h 42862"/>
                <a:gd name="connsiteX2" fmla="*/ 0 w 785812"/>
                <a:gd name="connsiteY2" fmla="*/ 21431 h 42862"/>
                <a:gd name="connsiteX3" fmla="*/ 21431 w 785812"/>
                <a:gd name="connsiteY3" fmla="*/ 0 h 42862"/>
                <a:gd name="connsiteX4" fmla="*/ 764381 w 785812"/>
                <a:gd name="connsiteY4" fmla="*/ 0 h 42862"/>
                <a:gd name="connsiteX5" fmla="*/ 785813 w 785812"/>
                <a:gd name="connsiteY5" fmla="*/ 21431 h 42862"/>
                <a:gd name="connsiteX6" fmla="*/ 764381 w 785812"/>
                <a:gd name="connsiteY6" fmla="*/ 42863 h 428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85812" h="42862">
                  <a:moveTo>
                    <a:pt x="764381" y="42863"/>
                  </a:moveTo>
                  <a:lnTo>
                    <a:pt x="21431" y="42863"/>
                  </a:lnTo>
                  <a:cubicBezTo>
                    <a:pt x="9594" y="42863"/>
                    <a:pt x="0" y="33269"/>
                    <a:pt x="0" y="21431"/>
                  </a:cubicBezTo>
                  <a:cubicBezTo>
                    <a:pt x="0" y="9594"/>
                    <a:pt x="9594" y="0"/>
                    <a:pt x="21431" y="0"/>
                  </a:cubicBezTo>
                  <a:lnTo>
                    <a:pt x="764381" y="0"/>
                  </a:lnTo>
                  <a:cubicBezTo>
                    <a:pt x="776218" y="0"/>
                    <a:pt x="785813" y="9594"/>
                    <a:pt x="785813" y="21431"/>
                  </a:cubicBezTo>
                  <a:cubicBezTo>
                    <a:pt x="785813" y="33269"/>
                    <a:pt x="776218" y="42863"/>
                    <a:pt x="764381" y="42863"/>
                  </a:cubicBezTo>
                  <a:close/>
                </a:path>
              </a:pathLst>
            </a:custGeom>
            <a:solidFill>
              <a:srgbClr val="FFFFFF"/>
            </a:solidFill>
            <a:ln w="7144" cap="flat">
              <a:noFill/>
              <a:prstDash val="solid"/>
              <a:miter/>
            </a:ln>
          </p:spPr>
          <p:txBody>
            <a:bodyPr rtlCol="0" anchor="ctr"/>
            <a:lstStyle/>
            <a:p>
              <a:endParaRPr lang="da-DK"/>
            </a:p>
          </p:txBody>
        </p:sp>
      </p:grpSp>
      <p:sp>
        <p:nvSpPr>
          <p:cNvPr id="340" name="Freeform: Shape 339">
            <a:extLst>
              <a:ext uri="{FF2B5EF4-FFF2-40B4-BE49-F238E27FC236}">
                <a16:creationId xmlns:a16="http://schemas.microsoft.com/office/drawing/2014/main" id="{44CABEAD-90DF-4B67-902B-CC71228F7429}"/>
              </a:ext>
            </a:extLst>
          </p:cNvPr>
          <p:cNvSpPr/>
          <p:nvPr/>
        </p:nvSpPr>
        <p:spPr>
          <a:xfrm rot="20210466">
            <a:off x="1195082" y="3410179"/>
            <a:ext cx="3068250" cy="3161219"/>
          </a:xfrm>
          <a:custGeom>
            <a:avLst/>
            <a:gdLst>
              <a:gd name="connsiteX0" fmla="*/ 1074163 w 1074162"/>
              <a:gd name="connsiteY0" fmla="*/ 1068219 h 1068219"/>
              <a:gd name="connsiteX1" fmla="*/ 166173 w 1074162"/>
              <a:gd name="connsiteY1" fmla="*/ 1038549 h 1068219"/>
              <a:gd name="connsiteX2" fmla="*/ 0 w 1074162"/>
              <a:gd name="connsiteY2" fmla="*/ 468830 h 1068219"/>
              <a:gd name="connsiteX3" fmla="*/ 5944 w 1074162"/>
              <a:gd name="connsiteY3" fmla="*/ 0 h 1068219"/>
              <a:gd name="connsiteX4" fmla="*/ 1074163 w 1074162"/>
              <a:gd name="connsiteY4" fmla="*/ 0 h 1068219"/>
              <a:gd name="connsiteX0" fmla="*/ 1084294 w 1084294"/>
              <a:gd name="connsiteY0" fmla="*/ 1068219 h 1068219"/>
              <a:gd name="connsiteX1" fmla="*/ 176304 w 1084294"/>
              <a:gd name="connsiteY1" fmla="*/ 1038549 h 1068219"/>
              <a:gd name="connsiteX2" fmla="*/ 0 w 1084294"/>
              <a:gd name="connsiteY2" fmla="*/ 842581 h 1068219"/>
              <a:gd name="connsiteX3" fmla="*/ 16075 w 1084294"/>
              <a:gd name="connsiteY3" fmla="*/ 0 h 1068219"/>
              <a:gd name="connsiteX4" fmla="*/ 1084294 w 1084294"/>
              <a:gd name="connsiteY4" fmla="*/ 0 h 1068219"/>
              <a:gd name="connsiteX5" fmla="*/ 1084294 w 1084294"/>
              <a:gd name="connsiteY5" fmla="*/ 1068219 h 1068219"/>
              <a:gd name="connsiteX0" fmla="*/ 1068219 w 1068219"/>
              <a:gd name="connsiteY0" fmla="*/ 1068219 h 1068219"/>
              <a:gd name="connsiteX1" fmla="*/ 160229 w 1068219"/>
              <a:gd name="connsiteY1" fmla="*/ 1038549 h 1068219"/>
              <a:gd name="connsiteX2" fmla="*/ 11076 w 1068219"/>
              <a:gd name="connsiteY2" fmla="*/ 795353 h 1068219"/>
              <a:gd name="connsiteX3" fmla="*/ 0 w 1068219"/>
              <a:gd name="connsiteY3" fmla="*/ 0 h 1068219"/>
              <a:gd name="connsiteX4" fmla="*/ 1068219 w 1068219"/>
              <a:gd name="connsiteY4" fmla="*/ 0 h 1068219"/>
              <a:gd name="connsiteX5" fmla="*/ 1068219 w 1068219"/>
              <a:gd name="connsiteY5" fmla="*/ 1068219 h 106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8219" h="1068219">
                <a:moveTo>
                  <a:pt x="1068219" y="1068219"/>
                </a:moveTo>
                <a:lnTo>
                  <a:pt x="160229" y="1038549"/>
                </a:lnTo>
                <a:lnTo>
                  <a:pt x="11076" y="795353"/>
                </a:lnTo>
                <a:lnTo>
                  <a:pt x="0" y="0"/>
                </a:lnTo>
                <a:lnTo>
                  <a:pt x="1068219" y="0"/>
                </a:lnTo>
                <a:lnTo>
                  <a:pt x="1068219" y="1068219"/>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rtlCol="0" anchor="ctr"/>
          <a:lstStyle/>
          <a:p>
            <a:pPr algn="ctr"/>
            <a:endParaRPr lang="da-DK" sz="2800" dirty="0">
              <a:latin typeface="AU Passata" panose="020B0503030502030804" pitchFamily="34" charset="0"/>
            </a:endParaRPr>
          </a:p>
        </p:txBody>
      </p:sp>
      <p:grpSp>
        <p:nvGrpSpPr>
          <p:cNvPr id="409" name="Graphic 380" descr="Pencils with eraser, sticky notes and pencil shavings">
            <a:extLst>
              <a:ext uri="{FF2B5EF4-FFF2-40B4-BE49-F238E27FC236}">
                <a16:creationId xmlns:a16="http://schemas.microsoft.com/office/drawing/2014/main" id="{D809EF31-F6F7-4A62-9FF4-117D9A793A61}"/>
              </a:ext>
            </a:extLst>
          </p:cNvPr>
          <p:cNvGrpSpPr/>
          <p:nvPr/>
        </p:nvGrpSpPr>
        <p:grpSpPr>
          <a:xfrm rot="16869040">
            <a:off x="3588117" y="326556"/>
            <a:ext cx="1918018" cy="2032392"/>
            <a:chOff x="4950835" y="2803759"/>
            <a:chExt cx="2344400" cy="2344409"/>
          </a:xfrm>
          <a:effectLst>
            <a:outerShdw blurRad="50800" dist="38100" dir="2700000" algn="tl" rotWithShape="0">
              <a:prstClr val="black">
                <a:alpha val="40000"/>
              </a:prstClr>
            </a:outerShdw>
          </a:effectLst>
        </p:grpSpPr>
        <p:sp>
          <p:nvSpPr>
            <p:cNvPr id="410" name="Freeform: Shape 409">
              <a:extLst>
                <a:ext uri="{FF2B5EF4-FFF2-40B4-BE49-F238E27FC236}">
                  <a16:creationId xmlns:a16="http://schemas.microsoft.com/office/drawing/2014/main" id="{4BD80598-38A4-4080-A29C-2C09080E5C74}"/>
                </a:ext>
              </a:extLst>
            </p:cNvPr>
            <p:cNvSpPr/>
            <p:nvPr/>
          </p:nvSpPr>
          <p:spPr>
            <a:xfrm>
              <a:off x="4950835" y="4910661"/>
              <a:ext cx="237508" cy="237508"/>
            </a:xfrm>
            <a:custGeom>
              <a:avLst/>
              <a:gdLst>
                <a:gd name="connsiteX0" fmla="*/ 20938 w 237508"/>
                <a:gd name="connsiteY0" fmla="*/ 216570 h 237508"/>
                <a:gd name="connsiteX1" fmla="*/ 20938 w 237508"/>
                <a:gd name="connsiteY1" fmla="*/ 216570 h 237508"/>
                <a:gd name="connsiteX2" fmla="*/ 20938 w 237508"/>
                <a:gd name="connsiteY2" fmla="*/ 115462 h 237508"/>
                <a:gd name="connsiteX3" fmla="*/ 136400 w 237508"/>
                <a:gd name="connsiteY3" fmla="*/ 0 h 237508"/>
                <a:gd name="connsiteX4" fmla="*/ 237508 w 237508"/>
                <a:gd name="connsiteY4" fmla="*/ 101108 h 237508"/>
                <a:gd name="connsiteX5" fmla="*/ 122046 w 237508"/>
                <a:gd name="connsiteY5" fmla="*/ 216570 h 237508"/>
                <a:gd name="connsiteX6" fmla="*/ 20938 w 237508"/>
                <a:gd name="connsiteY6" fmla="*/ 216570 h 2375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7508" h="237508">
                  <a:moveTo>
                    <a:pt x="20938" y="216570"/>
                  </a:moveTo>
                  <a:lnTo>
                    <a:pt x="20938" y="216570"/>
                  </a:lnTo>
                  <a:cubicBezTo>
                    <a:pt x="-6979" y="188652"/>
                    <a:pt x="-6979" y="143380"/>
                    <a:pt x="20938" y="115462"/>
                  </a:cubicBezTo>
                  <a:lnTo>
                    <a:pt x="136400" y="0"/>
                  </a:lnTo>
                  <a:lnTo>
                    <a:pt x="237508" y="101108"/>
                  </a:lnTo>
                  <a:lnTo>
                    <a:pt x="122046" y="216570"/>
                  </a:lnTo>
                  <a:cubicBezTo>
                    <a:pt x="94119" y="244488"/>
                    <a:pt x="48856" y="244488"/>
                    <a:pt x="20938" y="216570"/>
                  </a:cubicBezTo>
                  <a:close/>
                </a:path>
              </a:pathLst>
            </a:custGeom>
            <a:solidFill>
              <a:srgbClr val="D2D2D2"/>
            </a:solidFill>
            <a:ln w="9525" cap="flat">
              <a:noFill/>
              <a:prstDash val="solid"/>
              <a:miter/>
            </a:ln>
          </p:spPr>
          <p:txBody>
            <a:bodyPr rtlCol="0" anchor="ctr"/>
            <a:lstStyle/>
            <a:p>
              <a:endParaRPr lang="da-DK"/>
            </a:p>
          </p:txBody>
        </p:sp>
        <p:sp>
          <p:nvSpPr>
            <p:cNvPr id="411" name="Freeform: Shape 410">
              <a:extLst>
                <a:ext uri="{FF2B5EF4-FFF2-40B4-BE49-F238E27FC236}">
                  <a16:creationId xmlns:a16="http://schemas.microsoft.com/office/drawing/2014/main" id="{5E1D9B8D-5569-4AB7-A411-5CA06B5DACE1}"/>
                </a:ext>
              </a:extLst>
            </p:cNvPr>
            <p:cNvSpPr/>
            <p:nvPr/>
          </p:nvSpPr>
          <p:spPr>
            <a:xfrm>
              <a:off x="5043096" y="4716998"/>
              <a:ext cx="338889" cy="338899"/>
            </a:xfrm>
            <a:custGeom>
              <a:avLst/>
              <a:gdLst>
                <a:gd name="connsiteX0" fmla="*/ 129997 w 338889"/>
                <a:gd name="connsiteY0" fmla="*/ 338900 h 338899"/>
                <a:gd name="connsiteX1" fmla="*/ 0 w 338889"/>
                <a:gd name="connsiteY1" fmla="*/ 208902 h 338899"/>
                <a:gd name="connsiteX2" fmla="*/ 208902 w 338889"/>
                <a:gd name="connsiteY2" fmla="*/ 0 h 338899"/>
                <a:gd name="connsiteX3" fmla="*/ 298513 w 338889"/>
                <a:gd name="connsiteY3" fmla="*/ 38519 h 338899"/>
                <a:gd name="connsiteX4" fmla="*/ 338890 w 338889"/>
                <a:gd name="connsiteY4" fmla="*/ 129997 h 338899"/>
                <a:gd name="connsiteX5" fmla="*/ 129997 w 338889"/>
                <a:gd name="connsiteY5" fmla="*/ 338900 h 3388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38889" h="338899">
                  <a:moveTo>
                    <a:pt x="129997" y="338900"/>
                  </a:moveTo>
                  <a:lnTo>
                    <a:pt x="0" y="208902"/>
                  </a:lnTo>
                  <a:lnTo>
                    <a:pt x="208902" y="0"/>
                  </a:lnTo>
                  <a:cubicBezTo>
                    <a:pt x="208902" y="0"/>
                    <a:pt x="264862" y="4867"/>
                    <a:pt x="298513" y="38519"/>
                  </a:cubicBezTo>
                  <a:cubicBezTo>
                    <a:pt x="332165" y="72171"/>
                    <a:pt x="338890" y="129997"/>
                    <a:pt x="338890" y="129997"/>
                  </a:cubicBezTo>
                  <a:lnTo>
                    <a:pt x="129997" y="338900"/>
                  </a:lnTo>
                  <a:close/>
                </a:path>
              </a:pathLst>
            </a:custGeom>
            <a:solidFill>
              <a:srgbClr val="505050"/>
            </a:solidFill>
            <a:ln w="9525" cap="flat">
              <a:noFill/>
              <a:prstDash val="solid"/>
              <a:miter/>
            </a:ln>
          </p:spPr>
          <p:txBody>
            <a:bodyPr rtlCol="0" anchor="ctr"/>
            <a:lstStyle/>
            <a:p>
              <a:endParaRPr lang="da-DK"/>
            </a:p>
          </p:txBody>
        </p:sp>
        <p:sp>
          <p:nvSpPr>
            <p:cNvPr id="412" name="Freeform: Shape 411">
              <a:extLst>
                <a:ext uri="{FF2B5EF4-FFF2-40B4-BE49-F238E27FC236}">
                  <a16:creationId xmlns:a16="http://schemas.microsoft.com/office/drawing/2014/main" id="{BA7814CA-157E-409E-BA3E-6113665A1BC7}"/>
                </a:ext>
              </a:extLst>
            </p:cNvPr>
            <p:cNvSpPr/>
            <p:nvPr/>
          </p:nvSpPr>
          <p:spPr>
            <a:xfrm>
              <a:off x="5251608" y="2969866"/>
              <a:ext cx="1877529" cy="1877520"/>
            </a:xfrm>
            <a:custGeom>
              <a:avLst/>
              <a:gdLst>
                <a:gd name="connsiteX0" fmla="*/ 1826419 w 1877529"/>
                <a:gd name="connsiteY0" fmla="*/ 50511 h 1877520"/>
                <a:gd name="connsiteX1" fmla="*/ 1747542 w 1877529"/>
                <a:gd name="connsiteY1" fmla="*/ 0 h 1877520"/>
                <a:gd name="connsiteX2" fmla="*/ 1747495 w 1877529"/>
                <a:gd name="connsiteY2" fmla="*/ 29 h 1877520"/>
                <a:gd name="connsiteX3" fmla="*/ 0 w 1877529"/>
                <a:gd name="connsiteY3" fmla="*/ 1747533 h 1877520"/>
                <a:gd name="connsiteX4" fmla="*/ 129997 w 1877529"/>
                <a:gd name="connsiteY4" fmla="*/ 1877520 h 1877520"/>
                <a:gd name="connsiteX5" fmla="*/ 1877492 w 1877529"/>
                <a:gd name="connsiteY5" fmla="*/ 130026 h 1877520"/>
                <a:gd name="connsiteX6" fmla="*/ 1877530 w 1877529"/>
                <a:gd name="connsiteY6" fmla="*/ 129978 h 1877520"/>
                <a:gd name="connsiteX7" fmla="*/ 1826419 w 1877529"/>
                <a:gd name="connsiteY7" fmla="*/ 50511 h 1877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7529" h="1877520">
                  <a:moveTo>
                    <a:pt x="1826419" y="50511"/>
                  </a:moveTo>
                  <a:cubicBezTo>
                    <a:pt x="1783004" y="5210"/>
                    <a:pt x="1748180" y="86"/>
                    <a:pt x="1747542" y="0"/>
                  </a:cubicBezTo>
                  <a:cubicBezTo>
                    <a:pt x="1747514" y="0"/>
                    <a:pt x="1747523" y="10"/>
                    <a:pt x="1747495" y="29"/>
                  </a:cubicBezTo>
                  <a:lnTo>
                    <a:pt x="0" y="1747533"/>
                  </a:lnTo>
                  <a:lnTo>
                    <a:pt x="129997" y="1877520"/>
                  </a:lnTo>
                  <a:lnTo>
                    <a:pt x="1877492" y="130026"/>
                  </a:lnTo>
                  <a:cubicBezTo>
                    <a:pt x="1877511" y="130007"/>
                    <a:pt x="1877530" y="130016"/>
                    <a:pt x="1877530" y="129978"/>
                  </a:cubicBezTo>
                  <a:cubicBezTo>
                    <a:pt x="1877387" y="129359"/>
                    <a:pt x="1869824" y="95802"/>
                    <a:pt x="1826419" y="50511"/>
                  </a:cubicBezTo>
                  <a:close/>
                </a:path>
              </a:pathLst>
            </a:custGeom>
            <a:solidFill>
              <a:srgbClr val="FABB00"/>
            </a:solidFill>
            <a:ln w="9525" cap="flat">
              <a:noFill/>
              <a:prstDash val="solid"/>
              <a:miter/>
            </a:ln>
          </p:spPr>
          <p:txBody>
            <a:bodyPr rtlCol="0" anchor="ctr"/>
            <a:lstStyle/>
            <a:p>
              <a:endParaRPr lang="da-DK"/>
            </a:p>
          </p:txBody>
        </p:sp>
        <p:sp>
          <p:nvSpPr>
            <p:cNvPr id="413" name="Freeform: Shape 412">
              <a:extLst>
                <a:ext uri="{FF2B5EF4-FFF2-40B4-BE49-F238E27FC236}">
                  <a16:creationId xmlns:a16="http://schemas.microsoft.com/office/drawing/2014/main" id="{E416D2A3-4FD8-4A00-85DC-E836FCED0EA0}"/>
                </a:ext>
              </a:extLst>
            </p:cNvPr>
            <p:cNvSpPr/>
            <p:nvPr/>
          </p:nvSpPr>
          <p:spPr>
            <a:xfrm>
              <a:off x="6985681" y="2828985"/>
              <a:ext cx="284214" cy="284328"/>
            </a:xfrm>
            <a:custGeom>
              <a:avLst/>
              <a:gdLst>
                <a:gd name="connsiteX0" fmla="*/ 226277 w 284214"/>
                <a:gd name="connsiteY0" fmla="*/ 21495 h 284328"/>
                <a:gd name="connsiteX1" fmla="*/ 13479 w 284214"/>
                <a:gd name="connsiteY1" fmla="*/ 140871 h 284328"/>
                <a:gd name="connsiteX2" fmla="*/ 13450 w 284214"/>
                <a:gd name="connsiteY2" fmla="*/ 140890 h 284328"/>
                <a:gd name="connsiteX3" fmla="*/ 13460 w 284214"/>
                <a:gd name="connsiteY3" fmla="*/ 205880 h 284328"/>
                <a:gd name="connsiteX4" fmla="*/ 77268 w 284214"/>
                <a:gd name="connsiteY4" fmla="*/ 207032 h 284328"/>
                <a:gd name="connsiteX5" fmla="*/ 77306 w 284214"/>
                <a:gd name="connsiteY5" fmla="*/ 207070 h 284328"/>
                <a:gd name="connsiteX6" fmla="*/ 78459 w 284214"/>
                <a:gd name="connsiteY6" fmla="*/ 270869 h 284328"/>
                <a:gd name="connsiteX7" fmla="*/ 143438 w 284214"/>
                <a:gd name="connsiteY7" fmla="*/ 270878 h 284328"/>
                <a:gd name="connsiteX8" fmla="*/ 143457 w 284214"/>
                <a:gd name="connsiteY8" fmla="*/ 270850 h 284328"/>
                <a:gd name="connsiteX9" fmla="*/ 262834 w 284214"/>
                <a:gd name="connsiteY9" fmla="*/ 58051 h 284328"/>
                <a:gd name="connsiteX10" fmla="*/ 262844 w 284214"/>
                <a:gd name="connsiteY10" fmla="*/ 58042 h 284328"/>
                <a:gd name="connsiteX11" fmla="*/ 284208 w 284214"/>
                <a:gd name="connsiteY11" fmla="*/ 130 h 284328"/>
                <a:gd name="connsiteX12" fmla="*/ 284085 w 284214"/>
                <a:gd name="connsiteY12" fmla="*/ 6 h 284328"/>
                <a:gd name="connsiteX13" fmla="*/ 226287 w 284214"/>
                <a:gd name="connsiteY13" fmla="*/ 21485 h 284328"/>
                <a:gd name="connsiteX14" fmla="*/ 226277 w 284214"/>
                <a:gd name="connsiteY14" fmla="*/ 21495 h 2843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84214" h="284328">
                  <a:moveTo>
                    <a:pt x="226277" y="21495"/>
                  </a:moveTo>
                  <a:lnTo>
                    <a:pt x="13479" y="140871"/>
                  </a:lnTo>
                  <a:cubicBezTo>
                    <a:pt x="13470" y="140881"/>
                    <a:pt x="13460" y="140881"/>
                    <a:pt x="13450" y="140890"/>
                  </a:cubicBezTo>
                  <a:cubicBezTo>
                    <a:pt x="-4485" y="158836"/>
                    <a:pt x="-4485" y="187934"/>
                    <a:pt x="13460" y="205880"/>
                  </a:cubicBezTo>
                  <a:cubicBezTo>
                    <a:pt x="31015" y="223434"/>
                    <a:pt x="59237" y="223815"/>
                    <a:pt x="77268" y="207032"/>
                  </a:cubicBezTo>
                  <a:cubicBezTo>
                    <a:pt x="77935" y="206413"/>
                    <a:pt x="77925" y="206413"/>
                    <a:pt x="77306" y="207070"/>
                  </a:cubicBezTo>
                  <a:cubicBezTo>
                    <a:pt x="60523" y="225091"/>
                    <a:pt x="60904" y="253314"/>
                    <a:pt x="78459" y="270869"/>
                  </a:cubicBezTo>
                  <a:cubicBezTo>
                    <a:pt x="96404" y="288814"/>
                    <a:pt x="125493" y="288814"/>
                    <a:pt x="143438" y="270878"/>
                  </a:cubicBezTo>
                  <a:cubicBezTo>
                    <a:pt x="143448" y="270869"/>
                    <a:pt x="143448" y="270859"/>
                    <a:pt x="143457" y="270850"/>
                  </a:cubicBezTo>
                  <a:lnTo>
                    <a:pt x="262834" y="58051"/>
                  </a:lnTo>
                  <a:cubicBezTo>
                    <a:pt x="262834" y="58051"/>
                    <a:pt x="262834" y="58042"/>
                    <a:pt x="262844" y="58042"/>
                  </a:cubicBezTo>
                  <a:lnTo>
                    <a:pt x="284208" y="130"/>
                  </a:lnTo>
                  <a:cubicBezTo>
                    <a:pt x="284237" y="54"/>
                    <a:pt x="284161" y="-22"/>
                    <a:pt x="284085" y="6"/>
                  </a:cubicBezTo>
                  <a:lnTo>
                    <a:pt x="226287" y="21485"/>
                  </a:lnTo>
                  <a:cubicBezTo>
                    <a:pt x="226287" y="21495"/>
                    <a:pt x="226277" y="21495"/>
                    <a:pt x="226277" y="21495"/>
                  </a:cubicBezTo>
                  <a:close/>
                </a:path>
              </a:pathLst>
            </a:custGeom>
            <a:solidFill>
              <a:srgbClr val="E6E6E6"/>
            </a:solidFill>
            <a:ln w="9525" cap="flat">
              <a:noFill/>
              <a:prstDash val="solid"/>
              <a:miter/>
            </a:ln>
          </p:spPr>
          <p:txBody>
            <a:bodyPr rtlCol="0" anchor="ctr"/>
            <a:lstStyle/>
            <a:p>
              <a:endParaRPr lang="da-DK" dirty="0"/>
            </a:p>
          </p:txBody>
        </p:sp>
        <p:sp>
          <p:nvSpPr>
            <p:cNvPr id="414" name="Freeform: Shape 413">
              <a:extLst>
                <a:ext uri="{FF2B5EF4-FFF2-40B4-BE49-F238E27FC236}">
                  <a16:creationId xmlns:a16="http://schemas.microsoft.com/office/drawing/2014/main" id="{DB93FEEB-BEDB-4A59-B85F-8DB46147DF77}"/>
                </a:ext>
              </a:extLst>
            </p:cNvPr>
            <p:cNvSpPr/>
            <p:nvPr/>
          </p:nvSpPr>
          <p:spPr>
            <a:xfrm>
              <a:off x="7212023" y="2803759"/>
              <a:ext cx="83212" cy="83221"/>
            </a:xfrm>
            <a:custGeom>
              <a:avLst/>
              <a:gdLst>
                <a:gd name="connsiteX0" fmla="*/ 83212 w 83212"/>
                <a:gd name="connsiteY0" fmla="*/ 0 h 83221"/>
                <a:gd name="connsiteX1" fmla="*/ 50 w 83212"/>
                <a:gd name="connsiteY1" fmla="*/ 46653 h 83221"/>
                <a:gd name="connsiteX2" fmla="*/ 30 w 83212"/>
                <a:gd name="connsiteY2" fmla="*/ 46806 h 83221"/>
                <a:gd name="connsiteX3" fmla="*/ 36416 w 83212"/>
                <a:gd name="connsiteY3" fmla="*/ 83191 h 83221"/>
                <a:gd name="connsiteX4" fmla="*/ 36568 w 83212"/>
                <a:gd name="connsiteY4" fmla="*/ 83172 h 83221"/>
                <a:gd name="connsiteX5" fmla="*/ 83212 w 83212"/>
                <a:gd name="connsiteY5" fmla="*/ 0 h 832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3212" h="83221">
                  <a:moveTo>
                    <a:pt x="83212" y="0"/>
                  </a:moveTo>
                  <a:lnTo>
                    <a:pt x="50" y="46653"/>
                  </a:lnTo>
                  <a:cubicBezTo>
                    <a:pt x="-8" y="46682"/>
                    <a:pt x="-17" y="46758"/>
                    <a:pt x="30" y="46806"/>
                  </a:cubicBezTo>
                  <a:lnTo>
                    <a:pt x="36416" y="83191"/>
                  </a:lnTo>
                  <a:cubicBezTo>
                    <a:pt x="36464" y="83239"/>
                    <a:pt x="36540" y="83229"/>
                    <a:pt x="36568" y="83172"/>
                  </a:cubicBezTo>
                  <a:lnTo>
                    <a:pt x="83212" y="0"/>
                  </a:lnTo>
                  <a:close/>
                </a:path>
              </a:pathLst>
            </a:custGeom>
            <a:solidFill>
              <a:srgbClr val="505050"/>
            </a:solidFill>
            <a:ln w="9525" cap="flat">
              <a:noFill/>
              <a:prstDash val="solid"/>
              <a:miter/>
            </a:ln>
          </p:spPr>
          <p:txBody>
            <a:bodyPr rtlCol="0" anchor="ctr"/>
            <a:lstStyle/>
            <a:p>
              <a:endParaRPr lang="da-DK"/>
            </a:p>
          </p:txBody>
        </p:sp>
      </p:grpSp>
      <p:sp>
        <p:nvSpPr>
          <p:cNvPr id="383" name="Freeform: Shape 382">
            <a:extLst>
              <a:ext uri="{FF2B5EF4-FFF2-40B4-BE49-F238E27FC236}">
                <a16:creationId xmlns:a16="http://schemas.microsoft.com/office/drawing/2014/main" id="{C4DC3895-3A49-4A49-A823-EF5048BA918A}"/>
              </a:ext>
            </a:extLst>
          </p:cNvPr>
          <p:cNvSpPr/>
          <p:nvPr/>
        </p:nvSpPr>
        <p:spPr>
          <a:xfrm rot="1018834">
            <a:off x="6214551" y="3165826"/>
            <a:ext cx="3421527" cy="3237777"/>
          </a:xfrm>
          <a:custGeom>
            <a:avLst/>
            <a:gdLst>
              <a:gd name="connsiteX0" fmla="*/ 0 w 1068219"/>
              <a:gd name="connsiteY0" fmla="*/ 0 h 1068200"/>
              <a:gd name="connsiteX1" fmla="*/ 1068219 w 1068219"/>
              <a:gd name="connsiteY1" fmla="*/ 0 h 1068200"/>
              <a:gd name="connsiteX2" fmla="*/ 1068219 w 1068219"/>
              <a:gd name="connsiteY2" fmla="*/ 1068200 h 1068200"/>
              <a:gd name="connsiteX3" fmla="*/ 0 w 1068219"/>
              <a:gd name="connsiteY3" fmla="*/ 1068200 h 1068200"/>
            </a:gdLst>
            <a:ahLst/>
            <a:cxnLst>
              <a:cxn ang="0">
                <a:pos x="connsiteX0" y="connsiteY0"/>
              </a:cxn>
              <a:cxn ang="0">
                <a:pos x="connsiteX1" y="connsiteY1"/>
              </a:cxn>
              <a:cxn ang="0">
                <a:pos x="connsiteX2" y="connsiteY2"/>
              </a:cxn>
              <a:cxn ang="0">
                <a:pos x="connsiteX3" y="connsiteY3"/>
              </a:cxn>
            </a:cxnLst>
            <a:rect l="l" t="t" r="r" b="b"/>
            <a:pathLst>
              <a:path w="1068219" h="1068200">
                <a:moveTo>
                  <a:pt x="0" y="0"/>
                </a:moveTo>
                <a:lnTo>
                  <a:pt x="1068219" y="0"/>
                </a:lnTo>
                <a:lnTo>
                  <a:pt x="1068219" y="1068200"/>
                </a:lnTo>
                <a:lnTo>
                  <a:pt x="0" y="1068200"/>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tIns="0" bIns="72000" rtlCol="0" anchor="ctr"/>
          <a:lstStyle/>
          <a:p>
            <a:pPr algn="ctr"/>
            <a:r>
              <a:rPr lang="en-US" sz="2400" i="0" dirty="0">
                <a:solidFill>
                  <a:srgbClr val="4B4B4A"/>
                </a:solidFill>
                <a:effectLst/>
                <a:latin typeface="AU Passata Light" panose="020B0303030902030804" pitchFamily="34" charset="0"/>
              </a:rPr>
              <a:t>Dweck describes two different mindsets:</a:t>
            </a:r>
          </a:p>
          <a:p>
            <a:pPr algn="ctr"/>
            <a:endParaRPr lang="en-US" sz="1400" b="1" i="0" dirty="0">
              <a:solidFill>
                <a:srgbClr val="4B4B4A"/>
              </a:solidFill>
              <a:effectLst/>
              <a:latin typeface="AU Passata Light" panose="020B0303030902030804" pitchFamily="34" charset="0"/>
            </a:endParaRPr>
          </a:p>
          <a:p>
            <a:pPr algn="ctr"/>
            <a:r>
              <a:rPr lang="en-US" sz="2400" b="1" i="0" dirty="0">
                <a:solidFill>
                  <a:srgbClr val="000000"/>
                </a:solidFill>
                <a:effectLst/>
                <a:latin typeface="AU Passata Light" panose="020B0303030902030804" pitchFamily="34" charset="0"/>
              </a:rPr>
              <a:t> </a:t>
            </a:r>
            <a:r>
              <a:rPr lang="en-US" sz="2400" b="1" i="0" dirty="0">
                <a:solidFill>
                  <a:srgbClr val="E2001A"/>
                </a:solidFill>
                <a:effectLst/>
                <a:latin typeface="AU Passata Light" panose="020B0303030902030804" pitchFamily="34" charset="0"/>
              </a:rPr>
              <a:t>The fixed mindset</a:t>
            </a:r>
          </a:p>
          <a:p>
            <a:pPr algn="ctr"/>
            <a:endParaRPr lang="en-US" sz="1400" b="1" i="0" dirty="0">
              <a:solidFill>
                <a:srgbClr val="E2001A"/>
              </a:solidFill>
              <a:effectLst/>
              <a:latin typeface="AU Passata Light" panose="020B0303030902030804" pitchFamily="34" charset="0"/>
            </a:endParaRPr>
          </a:p>
          <a:p>
            <a:pPr algn="ctr"/>
            <a:r>
              <a:rPr lang="en-US" sz="2400" i="0" dirty="0">
                <a:solidFill>
                  <a:srgbClr val="000000"/>
                </a:solidFill>
                <a:effectLst/>
                <a:latin typeface="AU Passata Light" panose="020B0303030902030804" pitchFamily="34" charset="0"/>
              </a:rPr>
              <a:t> </a:t>
            </a:r>
            <a:r>
              <a:rPr lang="en-US" sz="2400" i="0" dirty="0">
                <a:solidFill>
                  <a:srgbClr val="4B4B4A"/>
                </a:solidFill>
                <a:effectLst/>
                <a:latin typeface="AU Passata Light" panose="020B0303030902030804" pitchFamily="34" charset="0"/>
              </a:rPr>
              <a:t>and</a:t>
            </a:r>
            <a:r>
              <a:rPr lang="en-US" sz="2400" i="0" dirty="0">
                <a:solidFill>
                  <a:srgbClr val="000000"/>
                </a:solidFill>
                <a:effectLst/>
                <a:latin typeface="AU Passata Light" panose="020B0303030902030804" pitchFamily="34" charset="0"/>
              </a:rPr>
              <a:t> </a:t>
            </a:r>
          </a:p>
          <a:p>
            <a:pPr algn="ctr"/>
            <a:endParaRPr lang="en-US" sz="1400" b="1" i="0" dirty="0">
              <a:solidFill>
                <a:srgbClr val="000000"/>
              </a:solidFill>
              <a:effectLst/>
              <a:latin typeface="AU Passata Light" panose="020B0303030902030804" pitchFamily="34" charset="0"/>
            </a:endParaRPr>
          </a:p>
          <a:p>
            <a:pPr algn="ctr"/>
            <a:r>
              <a:rPr lang="en-US" sz="2400" b="1" i="0" dirty="0">
                <a:solidFill>
                  <a:srgbClr val="8BAD3F"/>
                </a:solidFill>
                <a:effectLst/>
                <a:latin typeface="AU Passata Light" panose="020B0303030902030804" pitchFamily="34" charset="0"/>
              </a:rPr>
              <a:t>the growth mindset. </a:t>
            </a:r>
            <a:endParaRPr lang="da-DK" sz="2400" b="1" dirty="0">
              <a:solidFill>
                <a:srgbClr val="8BAD3F"/>
              </a:solidFill>
              <a:latin typeface="AU Passata Light" panose="020B0303030902030804" pitchFamily="34" charset="0"/>
            </a:endParaRPr>
          </a:p>
        </p:txBody>
      </p:sp>
      <p:sp>
        <p:nvSpPr>
          <p:cNvPr id="418" name="TextBox 417">
            <a:extLst>
              <a:ext uri="{FF2B5EF4-FFF2-40B4-BE49-F238E27FC236}">
                <a16:creationId xmlns:a16="http://schemas.microsoft.com/office/drawing/2014/main" id="{3308DAC9-6CC4-407E-8A34-7E2B6210DB6F}"/>
              </a:ext>
            </a:extLst>
          </p:cNvPr>
          <p:cNvSpPr txBox="1"/>
          <p:nvPr/>
        </p:nvSpPr>
        <p:spPr>
          <a:xfrm>
            <a:off x="-1" y="332860"/>
            <a:ext cx="12192001" cy="2298811"/>
          </a:xfrm>
          <a:prstGeom prst="rect">
            <a:avLst/>
          </a:prstGeom>
          <a:solidFill>
            <a:schemeClr val="bg2">
              <a:alpha val="82000"/>
            </a:schemeClr>
          </a:solidFill>
        </p:spPr>
        <p:txBody>
          <a:bodyPr wrap="square" rtlCol="0" anchor="ctr">
            <a:noAutofit/>
          </a:bodyPr>
          <a:lstStyle/>
          <a:p>
            <a:pPr algn="ctr"/>
            <a:r>
              <a:rPr lang="en-US" sz="4800" b="1" i="0" dirty="0">
                <a:solidFill>
                  <a:srgbClr val="4B4B4A"/>
                </a:solidFill>
                <a:effectLst/>
                <a:latin typeface="AU Passata Light" panose="020B0303030902030804" pitchFamily="34" charset="0"/>
              </a:rPr>
              <a:t>WHAT KIND OF MINDSET DO YOU HAVE? </a:t>
            </a:r>
          </a:p>
          <a:p>
            <a:pPr algn="ctr"/>
            <a:r>
              <a:rPr lang="en-US" sz="4000" i="0" dirty="0">
                <a:solidFill>
                  <a:srgbClr val="4B4B4A"/>
                </a:solidFill>
                <a:effectLst/>
                <a:latin typeface="AU Passata Light" panose="020B0303030902030804" pitchFamily="34" charset="0"/>
              </a:rPr>
              <a:t>- AND HOW IT AFFECTS YOUR MOTIVATION </a:t>
            </a:r>
            <a:endParaRPr lang="da-DK" sz="4000" dirty="0">
              <a:solidFill>
                <a:srgbClr val="4B4B4A"/>
              </a:solidFill>
              <a:latin typeface="AU Passata Light" panose="020B0303030902030804" pitchFamily="34" charset="0"/>
            </a:endParaRPr>
          </a:p>
        </p:txBody>
      </p:sp>
      <p:sp>
        <p:nvSpPr>
          <p:cNvPr id="419" name="TextBox 418">
            <a:extLst>
              <a:ext uri="{FF2B5EF4-FFF2-40B4-BE49-F238E27FC236}">
                <a16:creationId xmlns:a16="http://schemas.microsoft.com/office/drawing/2014/main" id="{7F3D2BA0-7D45-4C1C-80BF-F5D1FC0C731B}"/>
              </a:ext>
            </a:extLst>
          </p:cNvPr>
          <p:cNvSpPr txBox="1"/>
          <p:nvPr/>
        </p:nvSpPr>
        <p:spPr>
          <a:xfrm rot="20174495">
            <a:off x="1233472" y="3663147"/>
            <a:ext cx="3038233" cy="2625743"/>
          </a:xfrm>
          <a:custGeom>
            <a:avLst/>
            <a:gdLst>
              <a:gd name="connsiteX0" fmla="*/ 0 w 3236324"/>
              <a:gd name="connsiteY0" fmla="*/ 0 h 3385542"/>
              <a:gd name="connsiteX1" fmla="*/ 3236324 w 3236324"/>
              <a:gd name="connsiteY1" fmla="*/ 0 h 3385542"/>
              <a:gd name="connsiteX2" fmla="*/ 3236324 w 3236324"/>
              <a:gd name="connsiteY2" fmla="*/ 3385542 h 3385542"/>
              <a:gd name="connsiteX3" fmla="*/ 0 w 3236324"/>
              <a:gd name="connsiteY3" fmla="*/ 3385542 h 3385542"/>
              <a:gd name="connsiteX4" fmla="*/ 0 w 3236324"/>
              <a:gd name="connsiteY4" fmla="*/ 0 h 3385542"/>
              <a:gd name="connsiteX0" fmla="*/ 0 w 3236324"/>
              <a:gd name="connsiteY0" fmla="*/ 0 h 3385542"/>
              <a:gd name="connsiteX1" fmla="*/ 3236324 w 3236324"/>
              <a:gd name="connsiteY1" fmla="*/ 0 h 3385542"/>
              <a:gd name="connsiteX2" fmla="*/ 3236324 w 3236324"/>
              <a:gd name="connsiteY2" fmla="*/ 3385542 h 3385542"/>
              <a:gd name="connsiteX3" fmla="*/ 1019646 w 3236324"/>
              <a:gd name="connsiteY3" fmla="*/ 2926131 h 3385542"/>
              <a:gd name="connsiteX4" fmla="*/ 0 w 3236324"/>
              <a:gd name="connsiteY4" fmla="*/ 0 h 33855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36324" h="3385542">
                <a:moveTo>
                  <a:pt x="0" y="0"/>
                </a:moveTo>
                <a:lnTo>
                  <a:pt x="3236324" y="0"/>
                </a:lnTo>
                <a:lnTo>
                  <a:pt x="3236324" y="3385542"/>
                </a:lnTo>
                <a:lnTo>
                  <a:pt x="1019646" y="2926131"/>
                </a:lnTo>
                <a:lnTo>
                  <a:pt x="0" y="0"/>
                </a:lnTo>
                <a:close/>
              </a:path>
            </a:pathLst>
          </a:custGeom>
          <a:noFill/>
        </p:spPr>
        <p:txBody>
          <a:bodyPr wrap="square" rtlCol="0">
            <a:noAutofit/>
          </a:bodyPr>
          <a:lstStyle/>
          <a:p>
            <a:pPr algn="ctr"/>
            <a:r>
              <a:rPr lang="en-US" sz="2400" i="0" dirty="0">
                <a:solidFill>
                  <a:srgbClr val="4B4B4A"/>
                </a:solidFill>
                <a:effectLst/>
                <a:latin typeface="AU Passata Light" panose="020B0303030902030804" pitchFamily="34" charset="0"/>
              </a:rPr>
              <a:t>Psychologist Carol Dweck has studied how people’s mindset affects their actions and approach to the world. </a:t>
            </a:r>
            <a:r>
              <a:rPr lang="en-US" sz="2200" i="0" dirty="0">
                <a:solidFill>
                  <a:srgbClr val="4B4B4A"/>
                </a:solidFill>
                <a:effectLst/>
                <a:latin typeface="AU Passata Light" panose="020B0303030902030804" pitchFamily="34" charset="0"/>
              </a:rPr>
              <a:t> </a:t>
            </a:r>
            <a:endParaRPr lang="da-DK" sz="2200" dirty="0">
              <a:solidFill>
                <a:srgbClr val="4B4B4A"/>
              </a:solidFill>
              <a:latin typeface="AU Passata Light" panose="020B0303030902030804" pitchFamily="34" charset="0"/>
            </a:endParaRPr>
          </a:p>
          <a:p>
            <a:endParaRPr lang="da-DK" sz="1600" dirty="0"/>
          </a:p>
        </p:txBody>
      </p:sp>
      <p:sp>
        <p:nvSpPr>
          <p:cNvPr id="422" name="Isosceles Triangle 420">
            <a:extLst>
              <a:ext uri="{FF2B5EF4-FFF2-40B4-BE49-F238E27FC236}">
                <a16:creationId xmlns:a16="http://schemas.microsoft.com/office/drawing/2014/main" id="{39015C8C-61DA-4444-9E74-9D7463CCA0FB}"/>
              </a:ext>
            </a:extLst>
          </p:cNvPr>
          <p:cNvSpPr/>
          <p:nvPr/>
        </p:nvSpPr>
        <p:spPr>
          <a:xfrm rot="17469238" flipH="1">
            <a:off x="1826101" y="6052358"/>
            <a:ext cx="389467" cy="801154"/>
          </a:xfrm>
          <a:custGeom>
            <a:avLst/>
            <a:gdLst>
              <a:gd name="connsiteX0" fmla="*/ 0 w 470228"/>
              <a:gd name="connsiteY0" fmla="*/ 936272 h 936272"/>
              <a:gd name="connsiteX1" fmla="*/ 235114 w 470228"/>
              <a:gd name="connsiteY1" fmla="*/ 0 h 936272"/>
              <a:gd name="connsiteX2" fmla="*/ 470228 w 470228"/>
              <a:gd name="connsiteY2" fmla="*/ 936272 h 936272"/>
              <a:gd name="connsiteX3" fmla="*/ 0 w 470228"/>
              <a:gd name="connsiteY3" fmla="*/ 936272 h 936272"/>
              <a:gd name="connsiteX0" fmla="*/ 0 w 527129"/>
              <a:gd name="connsiteY0" fmla="*/ 936272 h 951309"/>
              <a:gd name="connsiteX1" fmla="*/ 235114 w 527129"/>
              <a:gd name="connsiteY1" fmla="*/ 0 h 951309"/>
              <a:gd name="connsiteX2" fmla="*/ 527129 w 527129"/>
              <a:gd name="connsiteY2" fmla="*/ 951309 h 951309"/>
              <a:gd name="connsiteX3" fmla="*/ 0 w 527129"/>
              <a:gd name="connsiteY3" fmla="*/ 936272 h 951309"/>
              <a:gd name="connsiteX0" fmla="*/ 0 w 456110"/>
              <a:gd name="connsiteY0" fmla="*/ 852882 h 951309"/>
              <a:gd name="connsiteX1" fmla="*/ 164095 w 456110"/>
              <a:gd name="connsiteY1" fmla="*/ 0 h 951309"/>
              <a:gd name="connsiteX2" fmla="*/ 456110 w 456110"/>
              <a:gd name="connsiteY2" fmla="*/ 951309 h 951309"/>
              <a:gd name="connsiteX3" fmla="*/ 0 w 456110"/>
              <a:gd name="connsiteY3" fmla="*/ 852882 h 951309"/>
              <a:gd name="connsiteX0" fmla="*/ 0 w 416330"/>
              <a:gd name="connsiteY0" fmla="*/ 852882 h 963259"/>
              <a:gd name="connsiteX1" fmla="*/ 164095 w 416330"/>
              <a:gd name="connsiteY1" fmla="*/ 0 h 963259"/>
              <a:gd name="connsiteX2" fmla="*/ 416330 w 416330"/>
              <a:gd name="connsiteY2" fmla="*/ 963259 h 963259"/>
              <a:gd name="connsiteX3" fmla="*/ 0 w 416330"/>
              <a:gd name="connsiteY3" fmla="*/ 852882 h 963259"/>
              <a:gd name="connsiteX0" fmla="*/ 0 w 416330"/>
              <a:gd name="connsiteY0" fmla="*/ 845027 h 955404"/>
              <a:gd name="connsiteX1" fmla="*/ 180686 w 416330"/>
              <a:gd name="connsiteY1" fmla="*/ -1 h 955404"/>
              <a:gd name="connsiteX2" fmla="*/ 416330 w 416330"/>
              <a:gd name="connsiteY2" fmla="*/ 955404 h 955404"/>
              <a:gd name="connsiteX3" fmla="*/ 0 w 416330"/>
              <a:gd name="connsiteY3" fmla="*/ 845027 h 955404"/>
              <a:gd name="connsiteX0" fmla="*/ 0 w 389467"/>
              <a:gd name="connsiteY0" fmla="*/ 845028 h 980026"/>
              <a:gd name="connsiteX1" fmla="*/ 180686 w 389467"/>
              <a:gd name="connsiteY1" fmla="*/ 0 h 980026"/>
              <a:gd name="connsiteX2" fmla="*/ 389467 w 389467"/>
              <a:gd name="connsiteY2" fmla="*/ 980026 h 980026"/>
              <a:gd name="connsiteX3" fmla="*/ 0 w 389467"/>
              <a:gd name="connsiteY3" fmla="*/ 845028 h 980026"/>
            </a:gdLst>
            <a:ahLst/>
            <a:cxnLst>
              <a:cxn ang="0">
                <a:pos x="connsiteX0" y="connsiteY0"/>
              </a:cxn>
              <a:cxn ang="0">
                <a:pos x="connsiteX1" y="connsiteY1"/>
              </a:cxn>
              <a:cxn ang="0">
                <a:pos x="connsiteX2" y="connsiteY2"/>
              </a:cxn>
              <a:cxn ang="0">
                <a:pos x="connsiteX3" y="connsiteY3"/>
              </a:cxn>
            </a:cxnLst>
            <a:rect l="l" t="t" r="r" b="b"/>
            <a:pathLst>
              <a:path w="389467" h="980026">
                <a:moveTo>
                  <a:pt x="0" y="845028"/>
                </a:moveTo>
                <a:lnTo>
                  <a:pt x="180686" y="0"/>
                </a:lnTo>
                <a:lnTo>
                  <a:pt x="389467" y="980026"/>
                </a:lnTo>
                <a:lnTo>
                  <a:pt x="0" y="845028"/>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425" name="Freeform: Shape 424">
            <a:extLst>
              <a:ext uri="{FF2B5EF4-FFF2-40B4-BE49-F238E27FC236}">
                <a16:creationId xmlns:a16="http://schemas.microsoft.com/office/drawing/2014/main" id="{0A2CC500-78F6-469C-AC6C-96CB9A5DC82F}"/>
              </a:ext>
            </a:extLst>
          </p:cNvPr>
          <p:cNvSpPr/>
          <p:nvPr/>
        </p:nvSpPr>
        <p:spPr>
          <a:xfrm rot="20227428">
            <a:off x="1298629" y="3403460"/>
            <a:ext cx="1451610" cy="305784"/>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51610" h="228600">
                <a:moveTo>
                  <a:pt x="57150" y="217170"/>
                </a:moveTo>
                <a:lnTo>
                  <a:pt x="1390650" y="228600"/>
                </a:lnTo>
                <a:lnTo>
                  <a:pt x="1223010" y="160020"/>
                </a:lnTo>
                <a:lnTo>
                  <a:pt x="1451610" y="95250"/>
                </a:lnTo>
                <a:lnTo>
                  <a:pt x="1333500" y="49530"/>
                </a:lnTo>
                <a:lnTo>
                  <a:pt x="1402080" y="3810"/>
                </a:lnTo>
                <a:lnTo>
                  <a:pt x="49530" y="0"/>
                </a:lnTo>
                <a:lnTo>
                  <a:pt x="179070" y="64770"/>
                </a:lnTo>
                <a:lnTo>
                  <a:pt x="0" y="87630"/>
                </a:lnTo>
                <a:lnTo>
                  <a:pt x="125730" y="125730"/>
                </a:lnTo>
                <a:lnTo>
                  <a:pt x="57150"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426" name="Freeform: Shape 425">
            <a:extLst>
              <a:ext uri="{FF2B5EF4-FFF2-40B4-BE49-F238E27FC236}">
                <a16:creationId xmlns:a16="http://schemas.microsoft.com/office/drawing/2014/main" id="{611309D4-869B-40E3-8720-4E17EC5AFB5D}"/>
              </a:ext>
            </a:extLst>
          </p:cNvPr>
          <p:cNvSpPr/>
          <p:nvPr/>
        </p:nvSpPr>
        <p:spPr>
          <a:xfrm rot="912657">
            <a:off x="7723932" y="3141704"/>
            <a:ext cx="1560333" cy="305784"/>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2729 w 1451610"/>
              <a:gd name="connsiteY7" fmla="*/ 50694 h 228600"/>
              <a:gd name="connsiteX8" fmla="*/ 0 w 1451610"/>
              <a:gd name="connsiteY8" fmla="*/ 87630 h 228600"/>
              <a:gd name="connsiteX9" fmla="*/ 125730 w 1451610"/>
              <a:gd name="connsiteY9" fmla="*/ 125730 h 228600"/>
              <a:gd name="connsiteX10" fmla="*/ 57150 w 1451610"/>
              <a:gd name="connsiteY10" fmla="*/ 217170 h 228600"/>
              <a:gd name="connsiteX0" fmla="*/ 51050 w 1445510"/>
              <a:gd name="connsiteY0" fmla="*/ 217170 h 228600"/>
              <a:gd name="connsiteX1" fmla="*/ 1384550 w 1445510"/>
              <a:gd name="connsiteY1" fmla="*/ 228600 h 228600"/>
              <a:gd name="connsiteX2" fmla="*/ 1216910 w 1445510"/>
              <a:gd name="connsiteY2" fmla="*/ 160020 h 228600"/>
              <a:gd name="connsiteX3" fmla="*/ 1445510 w 1445510"/>
              <a:gd name="connsiteY3" fmla="*/ 95250 h 228600"/>
              <a:gd name="connsiteX4" fmla="*/ 1327400 w 1445510"/>
              <a:gd name="connsiteY4" fmla="*/ 49530 h 228600"/>
              <a:gd name="connsiteX5" fmla="*/ 1395980 w 1445510"/>
              <a:gd name="connsiteY5" fmla="*/ 3810 h 228600"/>
              <a:gd name="connsiteX6" fmla="*/ 43430 w 1445510"/>
              <a:gd name="connsiteY6" fmla="*/ 0 h 228600"/>
              <a:gd name="connsiteX7" fmla="*/ 116629 w 1445510"/>
              <a:gd name="connsiteY7" fmla="*/ 50694 h 228600"/>
              <a:gd name="connsiteX8" fmla="*/ 0 w 1445510"/>
              <a:gd name="connsiteY8" fmla="*/ 127873 h 228600"/>
              <a:gd name="connsiteX9" fmla="*/ 119630 w 1445510"/>
              <a:gd name="connsiteY9" fmla="*/ 125730 h 228600"/>
              <a:gd name="connsiteX10" fmla="*/ 51050 w 1445510"/>
              <a:gd name="connsiteY10" fmla="*/ 217170 h 228600"/>
              <a:gd name="connsiteX0" fmla="*/ 51050 w 1445510"/>
              <a:gd name="connsiteY0" fmla="*/ 217170 h 228600"/>
              <a:gd name="connsiteX1" fmla="*/ 1384550 w 1445510"/>
              <a:gd name="connsiteY1" fmla="*/ 228600 h 228600"/>
              <a:gd name="connsiteX2" fmla="*/ 1216910 w 1445510"/>
              <a:gd name="connsiteY2" fmla="*/ 160020 h 228600"/>
              <a:gd name="connsiteX3" fmla="*/ 1445510 w 1445510"/>
              <a:gd name="connsiteY3" fmla="*/ 95250 h 228600"/>
              <a:gd name="connsiteX4" fmla="*/ 1327400 w 1445510"/>
              <a:gd name="connsiteY4" fmla="*/ 49530 h 228600"/>
              <a:gd name="connsiteX5" fmla="*/ 1395980 w 1445510"/>
              <a:gd name="connsiteY5" fmla="*/ 3810 h 228600"/>
              <a:gd name="connsiteX6" fmla="*/ 43430 w 1445510"/>
              <a:gd name="connsiteY6" fmla="*/ 0 h 228600"/>
              <a:gd name="connsiteX7" fmla="*/ 116629 w 1445510"/>
              <a:gd name="connsiteY7" fmla="*/ 50694 h 228600"/>
              <a:gd name="connsiteX8" fmla="*/ 0 w 1445510"/>
              <a:gd name="connsiteY8" fmla="*/ 127873 h 228600"/>
              <a:gd name="connsiteX9" fmla="*/ 126810 w 1445510"/>
              <a:gd name="connsiteY9" fmla="*/ 168945 h 228600"/>
              <a:gd name="connsiteX10" fmla="*/ 51050 w 1445510"/>
              <a:gd name="connsiteY10" fmla="*/ 217170 h 228600"/>
              <a:gd name="connsiteX0" fmla="*/ 51050 w 1445510"/>
              <a:gd name="connsiteY0" fmla="*/ 217170 h 228600"/>
              <a:gd name="connsiteX1" fmla="*/ 1384550 w 1445510"/>
              <a:gd name="connsiteY1" fmla="*/ 228600 h 228600"/>
              <a:gd name="connsiteX2" fmla="*/ 1303619 w 1445510"/>
              <a:gd name="connsiteY2" fmla="*/ 151968 h 228600"/>
              <a:gd name="connsiteX3" fmla="*/ 1445510 w 1445510"/>
              <a:gd name="connsiteY3" fmla="*/ 95250 h 228600"/>
              <a:gd name="connsiteX4" fmla="*/ 1327400 w 1445510"/>
              <a:gd name="connsiteY4" fmla="*/ 49530 h 228600"/>
              <a:gd name="connsiteX5" fmla="*/ 1395980 w 1445510"/>
              <a:gd name="connsiteY5" fmla="*/ 3810 h 228600"/>
              <a:gd name="connsiteX6" fmla="*/ 43430 w 1445510"/>
              <a:gd name="connsiteY6" fmla="*/ 0 h 228600"/>
              <a:gd name="connsiteX7" fmla="*/ 116629 w 1445510"/>
              <a:gd name="connsiteY7" fmla="*/ 50694 h 228600"/>
              <a:gd name="connsiteX8" fmla="*/ 0 w 1445510"/>
              <a:gd name="connsiteY8" fmla="*/ 127873 h 228600"/>
              <a:gd name="connsiteX9" fmla="*/ 126810 w 1445510"/>
              <a:gd name="connsiteY9" fmla="*/ 168945 h 228600"/>
              <a:gd name="connsiteX10" fmla="*/ 51050 w 1445510"/>
              <a:gd name="connsiteY10" fmla="*/ 217170 h 228600"/>
              <a:gd name="connsiteX0" fmla="*/ 51050 w 1535425"/>
              <a:gd name="connsiteY0" fmla="*/ 217170 h 228600"/>
              <a:gd name="connsiteX1" fmla="*/ 1384550 w 1535425"/>
              <a:gd name="connsiteY1" fmla="*/ 228600 h 228600"/>
              <a:gd name="connsiteX2" fmla="*/ 1303619 w 1535425"/>
              <a:gd name="connsiteY2" fmla="*/ 151968 h 228600"/>
              <a:gd name="connsiteX3" fmla="*/ 1535425 w 1535425"/>
              <a:gd name="connsiteY3" fmla="*/ 131221 h 228600"/>
              <a:gd name="connsiteX4" fmla="*/ 1327400 w 1535425"/>
              <a:gd name="connsiteY4" fmla="*/ 49530 h 228600"/>
              <a:gd name="connsiteX5" fmla="*/ 1395980 w 1535425"/>
              <a:gd name="connsiteY5" fmla="*/ 3810 h 228600"/>
              <a:gd name="connsiteX6" fmla="*/ 43430 w 1535425"/>
              <a:gd name="connsiteY6" fmla="*/ 0 h 228600"/>
              <a:gd name="connsiteX7" fmla="*/ 116629 w 1535425"/>
              <a:gd name="connsiteY7" fmla="*/ 50694 h 228600"/>
              <a:gd name="connsiteX8" fmla="*/ 0 w 1535425"/>
              <a:gd name="connsiteY8" fmla="*/ 127873 h 228600"/>
              <a:gd name="connsiteX9" fmla="*/ 126810 w 1535425"/>
              <a:gd name="connsiteY9" fmla="*/ 168945 h 228600"/>
              <a:gd name="connsiteX10" fmla="*/ 51050 w 1535425"/>
              <a:gd name="connsiteY10" fmla="*/ 217170 h 228600"/>
              <a:gd name="connsiteX0" fmla="*/ 51050 w 1535425"/>
              <a:gd name="connsiteY0" fmla="*/ 217170 h 228600"/>
              <a:gd name="connsiteX1" fmla="*/ 1384550 w 1535425"/>
              <a:gd name="connsiteY1" fmla="*/ 228600 h 228600"/>
              <a:gd name="connsiteX2" fmla="*/ 1303619 w 1535425"/>
              <a:gd name="connsiteY2" fmla="*/ 151968 h 228600"/>
              <a:gd name="connsiteX3" fmla="*/ 1535425 w 1535425"/>
              <a:gd name="connsiteY3" fmla="*/ 131221 h 228600"/>
              <a:gd name="connsiteX4" fmla="*/ 1327400 w 1535425"/>
              <a:gd name="connsiteY4" fmla="*/ 49530 h 228600"/>
              <a:gd name="connsiteX5" fmla="*/ 1506153 w 1535425"/>
              <a:gd name="connsiteY5" fmla="*/ 13326 h 228600"/>
              <a:gd name="connsiteX6" fmla="*/ 43430 w 1535425"/>
              <a:gd name="connsiteY6" fmla="*/ 0 h 228600"/>
              <a:gd name="connsiteX7" fmla="*/ 116629 w 1535425"/>
              <a:gd name="connsiteY7" fmla="*/ 50694 h 228600"/>
              <a:gd name="connsiteX8" fmla="*/ 0 w 1535425"/>
              <a:gd name="connsiteY8" fmla="*/ 127873 h 228600"/>
              <a:gd name="connsiteX9" fmla="*/ 126810 w 1535425"/>
              <a:gd name="connsiteY9" fmla="*/ 168945 h 228600"/>
              <a:gd name="connsiteX10" fmla="*/ 51050 w 1535425"/>
              <a:gd name="connsiteY10" fmla="*/ 217170 h 228600"/>
              <a:gd name="connsiteX0" fmla="*/ 51050 w 1535425"/>
              <a:gd name="connsiteY0" fmla="*/ 217170 h 228600"/>
              <a:gd name="connsiteX1" fmla="*/ 1384550 w 1535425"/>
              <a:gd name="connsiteY1" fmla="*/ 228600 h 228600"/>
              <a:gd name="connsiteX2" fmla="*/ 1303619 w 1535425"/>
              <a:gd name="connsiteY2" fmla="*/ 151968 h 228600"/>
              <a:gd name="connsiteX3" fmla="*/ 1535425 w 1535425"/>
              <a:gd name="connsiteY3" fmla="*/ 131221 h 228600"/>
              <a:gd name="connsiteX4" fmla="*/ 1319066 w 1535425"/>
              <a:gd name="connsiteY4" fmla="*/ 73561 h 228600"/>
              <a:gd name="connsiteX5" fmla="*/ 1506153 w 1535425"/>
              <a:gd name="connsiteY5" fmla="*/ 13326 h 228600"/>
              <a:gd name="connsiteX6" fmla="*/ 43430 w 1535425"/>
              <a:gd name="connsiteY6" fmla="*/ 0 h 228600"/>
              <a:gd name="connsiteX7" fmla="*/ 116629 w 1535425"/>
              <a:gd name="connsiteY7" fmla="*/ 50694 h 228600"/>
              <a:gd name="connsiteX8" fmla="*/ 0 w 1535425"/>
              <a:gd name="connsiteY8" fmla="*/ 127873 h 228600"/>
              <a:gd name="connsiteX9" fmla="*/ 126810 w 1535425"/>
              <a:gd name="connsiteY9" fmla="*/ 168945 h 228600"/>
              <a:gd name="connsiteX10" fmla="*/ 51050 w 1535425"/>
              <a:gd name="connsiteY10" fmla="*/ 217170 h 228600"/>
              <a:gd name="connsiteX0" fmla="*/ 51050 w 1506153"/>
              <a:gd name="connsiteY0" fmla="*/ 217170 h 228600"/>
              <a:gd name="connsiteX1" fmla="*/ 1384550 w 1506153"/>
              <a:gd name="connsiteY1" fmla="*/ 228600 h 228600"/>
              <a:gd name="connsiteX2" fmla="*/ 1303619 w 1506153"/>
              <a:gd name="connsiteY2" fmla="*/ 151968 h 228600"/>
              <a:gd name="connsiteX3" fmla="*/ 1437525 w 1506153"/>
              <a:gd name="connsiteY3" fmla="*/ 131975 h 228600"/>
              <a:gd name="connsiteX4" fmla="*/ 1319066 w 1506153"/>
              <a:gd name="connsiteY4" fmla="*/ 73561 h 228600"/>
              <a:gd name="connsiteX5" fmla="*/ 1506153 w 1506153"/>
              <a:gd name="connsiteY5" fmla="*/ 13326 h 228600"/>
              <a:gd name="connsiteX6" fmla="*/ 43430 w 1506153"/>
              <a:gd name="connsiteY6" fmla="*/ 0 h 228600"/>
              <a:gd name="connsiteX7" fmla="*/ 116629 w 1506153"/>
              <a:gd name="connsiteY7" fmla="*/ 50694 h 228600"/>
              <a:gd name="connsiteX8" fmla="*/ 0 w 1506153"/>
              <a:gd name="connsiteY8" fmla="*/ 127873 h 228600"/>
              <a:gd name="connsiteX9" fmla="*/ 126810 w 1506153"/>
              <a:gd name="connsiteY9" fmla="*/ 168945 h 228600"/>
              <a:gd name="connsiteX10" fmla="*/ 51050 w 1506153"/>
              <a:gd name="connsiteY10" fmla="*/ 217170 h 228600"/>
              <a:gd name="connsiteX0" fmla="*/ 216519 w 1671622"/>
              <a:gd name="connsiteY0" fmla="*/ 217170 h 228600"/>
              <a:gd name="connsiteX1" fmla="*/ 1550019 w 1671622"/>
              <a:gd name="connsiteY1" fmla="*/ 228600 h 228600"/>
              <a:gd name="connsiteX2" fmla="*/ 1469088 w 1671622"/>
              <a:gd name="connsiteY2" fmla="*/ 151968 h 228600"/>
              <a:gd name="connsiteX3" fmla="*/ 1602994 w 1671622"/>
              <a:gd name="connsiteY3" fmla="*/ 131975 h 228600"/>
              <a:gd name="connsiteX4" fmla="*/ 1484535 w 1671622"/>
              <a:gd name="connsiteY4" fmla="*/ 73561 h 228600"/>
              <a:gd name="connsiteX5" fmla="*/ 1671622 w 1671622"/>
              <a:gd name="connsiteY5" fmla="*/ 13326 h 228600"/>
              <a:gd name="connsiteX6" fmla="*/ 208899 w 1671622"/>
              <a:gd name="connsiteY6" fmla="*/ 0 h 228600"/>
              <a:gd name="connsiteX7" fmla="*/ 282098 w 1671622"/>
              <a:gd name="connsiteY7" fmla="*/ 50694 h 228600"/>
              <a:gd name="connsiteX8" fmla="*/ 0 w 1671622"/>
              <a:gd name="connsiteY8" fmla="*/ 142361 h 228600"/>
              <a:gd name="connsiteX9" fmla="*/ 292279 w 1671622"/>
              <a:gd name="connsiteY9" fmla="*/ 168945 h 228600"/>
              <a:gd name="connsiteX10" fmla="*/ 216519 w 1671622"/>
              <a:gd name="connsiteY10" fmla="*/ 217170 h 228600"/>
              <a:gd name="connsiteX0" fmla="*/ 105230 w 1560333"/>
              <a:gd name="connsiteY0" fmla="*/ 217170 h 228600"/>
              <a:gd name="connsiteX1" fmla="*/ 1438730 w 1560333"/>
              <a:gd name="connsiteY1" fmla="*/ 228600 h 228600"/>
              <a:gd name="connsiteX2" fmla="*/ 1357799 w 1560333"/>
              <a:gd name="connsiteY2" fmla="*/ 151968 h 228600"/>
              <a:gd name="connsiteX3" fmla="*/ 1491705 w 1560333"/>
              <a:gd name="connsiteY3" fmla="*/ 131975 h 228600"/>
              <a:gd name="connsiteX4" fmla="*/ 1373246 w 1560333"/>
              <a:gd name="connsiteY4" fmla="*/ 73561 h 228600"/>
              <a:gd name="connsiteX5" fmla="*/ 1560333 w 1560333"/>
              <a:gd name="connsiteY5" fmla="*/ 13326 h 228600"/>
              <a:gd name="connsiteX6" fmla="*/ 97610 w 1560333"/>
              <a:gd name="connsiteY6" fmla="*/ 0 h 228600"/>
              <a:gd name="connsiteX7" fmla="*/ 170809 w 1560333"/>
              <a:gd name="connsiteY7" fmla="*/ 50694 h 228600"/>
              <a:gd name="connsiteX8" fmla="*/ 0 w 1560333"/>
              <a:gd name="connsiteY8" fmla="*/ 119740 h 228600"/>
              <a:gd name="connsiteX9" fmla="*/ 180990 w 1560333"/>
              <a:gd name="connsiteY9" fmla="*/ 168945 h 228600"/>
              <a:gd name="connsiteX10" fmla="*/ 105230 w 1560333"/>
              <a:gd name="connsiteY10" fmla="*/ 217170 h 228600"/>
              <a:gd name="connsiteX0" fmla="*/ 105230 w 1560333"/>
              <a:gd name="connsiteY0" fmla="*/ 217170 h 228600"/>
              <a:gd name="connsiteX1" fmla="*/ 1438730 w 1560333"/>
              <a:gd name="connsiteY1" fmla="*/ 228600 h 228600"/>
              <a:gd name="connsiteX2" fmla="*/ 1357799 w 1560333"/>
              <a:gd name="connsiteY2" fmla="*/ 151968 h 228600"/>
              <a:gd name="connsiteX3" fmla="*/ 1491705 w 1560333"/>
              <a:gd name="connsiteY3" fmla="*/ 131975 h 228600"/>
              <a:gd name="connsiteX4" fmla="*/ 1373246 w 1560333"/>
              <a:gd name="connsiteY4" fmla="*/ 73561 h 228600"/>
              <a:gd name="connsiteX5" fmla="*/ 1560333 w 1560333"/>
              <a:gd name="connsiteY5" fmla="*/ 13326 h 228600"/>
              <a:gd name="connsiteX6" fmla="*/ 97610 w 1560333"/>
              <a:gd name="connsiteY6" fmla="*/ 0 h 228600"/>
              <a:gd name="connsiteX7" fmla="*/ 170809 w 1560333"/>
              <a:gd name="connsiteY7" fmla="*/ 50694 h 228600"/>
              <a:gd name="connsiteX8" fmla="*/ 0 w 1560333"/>
              <a:gd name="connsiteY8" fmla="*/ 119740 h 228600"/>
              <a:gd name="connsiteX9" fmla="*/ 191137 w 1560333"/>
              <a:gd name="connsiteY9" fmla="*/ 138163 h 228600"/>
              <a:gd name="connsiteX10" fmla="*/ 105230 w 1560333"/>
              <a:gd name="connsiteY10" fmla="*/ 217170 h 228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60333" h="228600">
                <a:moveTo>
                  <a:pt x="105230" y="217170"/>
                </a:moveTo>
                <a:lnTo>
                  <a:pt x="1438730" y="228600"/>
                </a:lnTo>
                <a:lnTo>
                  <a:pt x="1357799" y="151968"/>
                </a:lnTo>
                <a:lnTo>
                  <a:pt x="1491705" y="131975"/>
                </a:lnTo>
                <a:lnTo>
                  <a:pt x="1373246" y="73561"/>
                </a:lnTo>
                <a:lnTo>
                  <a:pt x="1560333" y="13326"/>
                </a:lnTo>
                <a:lnTo>
                  <a:pt x="97610" y="0"/>
                </a:lnTo>
                <a:lnTo>
                  <a:pt x="170809" y="50694"/>
                </a:lnTo>
                <a:lnTo>
                  <a:pt x="0" y="119740"/>
                </a:lnTo>
                <a:lnTo>
                  <a:pt x="191137" y="138163"/>
                </a:lnTo>
                <a:lnTo>
                  <a:pt x="105230"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Tree>
    <p:extLst>
      <p:ext uri="{BB962C8B-B14F-4D97-AF65-F5344CB8AC3E}">
        <p14:creationId xmlns:p14="http://schemas.microsoft.com/office/powerpoint/2010/main" val="241655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alphaModFix amt="36000"/>
          </a:blip>
          <a:tile tx="0" ty="0" sx="100000" sy="100000" flip="none" algn="tl"/>
        </a:blipFill>
        <a:effectLst/>
      </p:bgPr>
    </p:bg>
    <p:spTree>
      <p:nvGrpSpPr>
        <p:cNvPr id="1" name=""/>
        <p:cNvGrpSpPr/>
        <p:nvPr/>
      </p:nvGrpSpPr>
      <p:grpSpPr>
        <a:xfrm>
          <a:off x="0" y="0"/>
          <a:ext cx="0" cy="0"/>
          <a:chOff x="0" y="0"/>
          <a:chExt cx="0" cy="0"/>
        </a:xfrm>
      </p:grpSpPr>
      <p:sp>
        <p:nvSpPr>
          <p:cNvPr id="126" name="TextBox 125">
            <a:extLst>
              <a:ext uri="{FF2B5EF4-FFF2-40B4-BE49-F238E27FC236}">
                <a16:creationId xmlns:a16="http://schemas.microsoft.com/office/drawing/2014/main" id="{69121510-F68B-4205-8944-A231FF9669AD}"/>
              </a:ext>
            </a:extLst>
          </p:cNvPr>
          <p:cNvSpPr txBox="1"/>
          <p:nvPr/>
        </p:nvSpPr>
        <p:spPr>
          <a:xfrm>
            <a:off x="6095999" y="-470"/>
            <a:ext cx="6130181" cy="1330525"/>
          </a:xfrm>
          <a:prstGeom prst="rect">
            <a:avLst/>
          </a:prstGeom>
          <a:solidFill>
            <a:schemeClr val="bg2">
              <a:lumMod val="90000"/>
            </a:schemeClr>
          </a:solidFill>
        </p:spPr>
        <p:txBody>
          <a:bodyPr wrap="square" rtlCol="0" anchor="ctr">
            <a:noAutofit/>
          </a:bodyPr>
          <a:lstStyle/>
          <a:p>
            <a:pPr algn="ctr"/>
            <a:endParaRPr lang="da-DK" sz="4000" dirty="0">
              <a:solidFill>
                <a:schemeClr val="bg2">
                  <a:lumMod val="50000"/>
                </a:schemeClr>
              </a:solidFill>
              <a:latin typeface="AU Passata Light" panose="020B0303030902030804" pitchFamily="34" charset="0"/>
            </a:endParaRPr>
          </a:p>
        </p:txBody>
      </p:sp>
      <p:grpSp>
        <p:nvGrpSpPr>
          <p:cNvPr id="7" name="Graphic 4" descr="An open book">
            <a:extLst>
              <a:ext uri="{FF2B5EF4-FFF2-40B4-BE49-F238E27FC236}">
                <a16:creationId xmlns:a16="http://schemas.microsoft.com/office/drawing/2014/main" id="{8B5F1D64-AF29-452C-976B-A614151983E4}"/>
              </a:ext>
            </a:extLst>
          </p:cNvPr>
          <p:cNvGrpSpPr/>
          <p:nvPr/>
        </p:nvGrpSpPr>
        <p:grpSpPr>
          <a:xfrm>
            <a:off x="2428668" y="1720199"/>
            <a:ext cx="7334664" cy="4286664"/>
            <a:chOff x="4333875" y="2219325"/>
            <a:chExt cx="3524250" cy="2286000"/>
          </a:xfrm>
          <a:effectLst>
            <a:outerShdw blurRad="50800" dist="38100" dir="2700000" algn="tl" rotWithShape="0">
              <a:prstClr val="black">
                <a:alpha val="40000"/>
              </a:prstClr>
            </a:outerShdw>
          </a:effectLst>
        </p:grpSpPr>
        <p:sp>
          <p:nvSpPr>
            <p:cNvPr id="8" name="Freeform: Shape 7">
              <a:extLst>
                <a:ext uri="{FF2B5EF4-FFF2-40B4-BE49-F238E27FC236}">
                  <a16:creationId xmlns:a16="http://schemas.microsoft.com/office/drawing/2014/main" id="{8328A7E5-D5DD-4BCA-8633-983ACB8A689E}"/>
                </a:ext>
              </a:extLst>
            </p:cNvPr>
            <p:cNvSpPr/>
            <p:nvPr/>
          </p:nvSpPr>
          <p:spPr>
            <a:xfrm>
              <a:off x="4333875" y="2219325"/>
              <a:ext cx="3524250" cy="2286000"/>
            </a:xfrm>
            <a:custGeom>
              <a:avLst/>
              <a:gdLst>
                <a:gd name="connsiteX0" fmla="*/ 3467100 w 3524250"/>
                <a:gd name="connsiteY0" fmla="*/ 0 h 2286000"/>
                <a:gd name="connsiteX1" fmla="*/ 57150 w 3524250"/>
                <a:gd name="connsiteY1" fmla="*/ 0 h 2286000"/>
                <a:gd name="connsiteX2" fmla="*/ 0 w 3524250"/>
                <a:gd name="connsiteY2" fmla="*/ 57150 h 2286000"/>
                <a:gd name="connsiteX3" fmla="*/ 0 w 3524250"/>
                <a:gd name="connsiteY3" fmla="*/ 2228850 h 2286000"/>
                <a:gd name="connsiteX4" fmla="*/ 57150 w 3524250"/>
                <a:gd name="connsiteY4" fmla="*/ 2286000 h 2286000"/>
                <a:gd name="connsiteX5" fmla="*/ 3467100 w 3524250"/>
                <a:gd name="connsiteY5" fmla="*/ 2286000 h 2286000"/>
                <a:gd name="connsiteX6" fmla="*/ 3524250 w 3524250"/>
                <a:gd name="connsiteY6" fmla="*/ 2228850 h 2286000"/>
                <a:gd name="connsiteX7" fmla="*/ 3524250 w 3524250"/>
                <a:gd name="connsiteY7" fmla="*/ 57150 h 2286000"/>
                <a:gd name="connsiteX8" fmla="*/ 3467100 w 3524250"/>
                <a:gd name="connsiteY8"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24250" h="2286000">
                  <a:moveTo>
                    <a:pt x="3467100" y="0"/>
                  </a:moveTo>
                  <a:lnTo>
                    <a:pt x="57150" y="0"/>
                  </a:lnTo>
                  <a:cubicBezTo>
                    <a:pt x="25584" y="0"/>
                    <a:pt x="0" y="25584"/>
                    <a:pt x="0" y="57150"/>
                  </a:cubicBezTo>
                  <a:lnTo>
                    <a:pt x="0" y="2228850"/>
                  </a:lnTo>
                  <a:cubicBezTo>
                    <a:pt x="0" y="2260416"/>
                    <a:pt x="25584" y="2286000"/>
                    <a:pt x="57150" y="2286000"/>
                  </a:cubicBezTo>
                  <a:lnTo>
                    <a:pt x="3467100" y="2286000"/>
                  </a:lnTo>
                  <a:cubicBezTo>
                    <a:pt x="3498666" y="2286000"/>
                    <a:pt x="3524250" y="2260416"/>
                    <a:pt x="3524250" y="2228850"/>
                  </a:cubicBezTo>
                  <a:lnTo>
                    <a:pt x="3524250" y="57150"/>
                  </a:lnTo>
                  <a:cubicBezTo>
                    <a:pt x="3524250" y="25584"/>
                    <a:pt x="3498666" y="0"/>
                    <a:pt x="3467100" y="0"/>
                  </a:cubicBezTo>
                  <a:close/>
                </a:path>
              </a:pathLst>
            </a:custGeom>
            <a:solidFill>
              <a:srgbClr val="5F0030"/>
            </a:solidFill>
            <a:ln w="9525" cap="flat">
              <a:noFill/>
              <a:prstDash val="solid"/>
              <a:miter/>
            </a:ln>
          </p:spPr>
          <p:txBody>
            <a:bodyPr rtlCol="0" anchor="ctr"/>
            <a:lstStyle/>
            <a:p>
              <a:endParaRPr lang="da-DK" dirty="0"/>
            </a:p>
          </p:txBody>
        </p:sp>
        <p:sp>
          <p:nvSpPr>
            <p:cNvPr id="9" name="Freeform: Shape 8">
              <a:extLst>
                <a:ext uri="{FF2B5EF4-FFF2-40B4-BE49-F238E27FC236}">
                  <a16:creationId xmlns:a16="http://schemas.microsoft.com/office/drawing/2014/main" id="{1D4B09B1-0CA2-434F-B00F-A3ABFBFF5F3A}"/>
                </a:ext>
              </a:extLst>
            </p:cNvPr>
            <p:cNvSpPr/>
            <p:nvPr/>
          </p:nvSpPr>
          <p:spPr>
            <a:xfrm>
              <a:off x="4381500" y="2219325"/>
              <a:ext cx="1552575" cy="2286000"/>
            </a:xfrm>
            <a:custGeom>
              <a:avLst/>
              <a:gdLst>
                <a:gd name="connsiteX0" fmla="*/ 57150 w 1552575"/>
                <a:gd name="connsiteY0" fmla="*/ 0 h 2286000"/>
                <a:gd name="connsiteX1" fmla="*/ 0 w 1552575"/>
                <a:gd name="connsiteY1" fmla="*/ 57150 h 2286000"/>
                <a:gd name="connsiteX2" fmla="*/ 0 w 1552575"/>
                <a:gd name="connsiteY2" fmla="*/ 2228850 h 2286000"/>
                <a:gd name="connsiteX3" fmla="*/ 57150 w 1552575"/>
                <a:gd name="connsiteY3" fmla="*/ 2286000 h 2286000"/>
                <a:gd name="connsiteX4" fmla="*/ 1552575 w 1552575"/>
                <a:gd name="connsiteY4" fmla="*/ 2286000 h 2286000"/>
                <a:gd name="connsiteX5" fmla="*/ 1552575 w 1552575"/>
                <a:gd name="connsiteY5" fmla="*/ 0 h 2286000"/>
                <a:gd name="connsiteX6" fmla="*/ 57150 w 1552575"/>
                <a:gd name="connsiteY6"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2575" h="2286000">
                  <a:moveTo>
                    <a:pt x="57150" y="0"/>
                  </a:moveTo>
                  <a:cubicBezTo>
                    <a:pt x="25584" y="0"/>
                    <a:pt x="0" y="25584"/>
                    <a:pt x="0" y="57150"/>
                  </a:cubicBezTo>
                  <a:lnTo>
                    <a:pt x="0" y="2228850"/>
                  </a:lnTo>
                  <a:cubicBezTo>
                    <a:pt x="0" y="2260416"/>
                    <a:pt x="25584" y="2286000"/>
                    <a:pt x="57150" y="2286000"/>
                  </a:cubicBezTo>
                  <a:lnTo>
                    <a:pt x="1552575" y="2286000"/>
                  </a:lnTo>
                  <a:lnTo>
                    <a:pt x="1552575" y="0"/>
                  </a:lnTo>
                  <a:lnTo>
                    <a:pt x="57150" y="0"/>
                  </a:lnTo>
                  <a:close/>
                </a:path>
              </a:pathLst>
            </a:custGeom>
            <a:solidFill>
              <a:srgbClr val="E2007A">
                <a:alpha val="19000"/>
              </a:srgbClr>
            </a:solidFill>
            <a:ln w="9525" cap="flat">
              <a:noFill/>
              <a:prstDash val="solid"/>
              <a:miter/>
            </a:ln>
          </p:spPr>
          <p:txBody>
            <a:bodyPr rtlCol="0" anchor="ctr"/>
            <a:lstStyle/>
            <a:p>
              <a:endParaRPr lang="da-DK"/>
            </a:p>
          </p:txBody>
        </p:sp>
        <p:sp>
          <p:nvSpPr>
            <p:cNvPr id="10" name="Freeform: Shape 9">
              <a:extLst>
                <a:ext uri="{FF2B5EF4-FFF2-40B4-BE49-F238E27FC236}">
                  <a16:creationId xmlns:a16="http://schemas.microsoft.com/office/drawing/2014/main" id="{17161B31-BF6E-406D-B783-207F2424F75B}"/>
                </a:ext>
              </a:extLst>
            </p:cNvPr>
            <p:cNvSpPr/>
            <p:nvPr/>
          </p:nvSpPr>
          <p:spPr>
            <a:xfrm>
              <a:off x="6238875" y="2219325"/>
              <a:ext cx="1571625" cy="2286000"/>
            </a:xfrm>
            <a:custGeom>
              <a:avLst/>
              <a:gdLst>
                <a:gd name="connsiteX0" fmla="*/ 1514475 w 1571625"/>
                <a:gd name="connsiteY0" fmla="*/ 0 h 2286000"/>
                <a:gd name="connsiteX1" fmla="*/ 0 w 1571625"/>
                <a:gd name="connsiteY1" fmla="*/ 0 h 2286000"/>
                <a:gd name="connsiteX2" fmla="*/ 0 w 1571625"/>
                <a:gd name="connsiteY2" fmla="*/ 2286000 h 2286000"/>
                <a:gd name="connsiteX3" fmla="*/ 1514475 w 1571625"/>
                <a:gd name="connsiteY3" fmla="*/ 2286000 h 2286000"/>
                <a:gd name="connsiteX4" fmla="*/ 1571625 w 1571625"/>
                <a:gd name="connsiteY4" fmla="*/ 2228850 h 2286000"/>
                <a:gd name="connsiteX5" fmla="*/ 1571625 w 1571625"/>
                <a:gd name="connsiteY5" fmla="*/ 57150 h 2286000"/>
                <a:gd name="connsiteX6" fmla="*/ 1514475 w 1571625"/>
                <a:gd name="connsiteY6" fmla="*/ 0 h 228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1625" h="2286000">
                  <a:moveTo>
                    <a:pt x="1514475" y="0"/>
                  </a:moveTo>
                  <a:lnTo>
                    <a:pt x="0" y="0"/>
                  </a:lnTo>
                  <a:lnTo>
                    <a:pt x="0" y="2286000"/>
                  </a:lnTo>
                  <a:lnTo>
                    <a:pt x="1514475" y="2286000"/>
                  </a:lnTo>
                  <a:cubicBezTo>
                    <a:pt x="1546041" y="2286000"/>
                    <a:pt x="1571625" y="2260416"/>
                    <a:pt x="1571625" y="2228850"/>
                  </a:cubicBezTo>
                  <a:lnTo>
                    <a:pt x="1571625" y="57150"/>
                  </a:lnTo>
                  <a:cubicBezTo>
                    <a:pt x="1571625" y="25584"/>
                    <a:pt x="1546041" y="0"/>
                    <a:pt x="1514475" y="0"/>
                  </a:cubicBezTo>
                  <a:close/>
                </a:path>
              </a:pathLst>
            </a:custGeom>
            <a:solidFill>
              <a:srgbClr val="E2007A">
                <a:alpha val="19000"/>
              </a:srgbClr>
            </a:solidFill>
            <a:ln w="9525" cap="flat">
              <a:noFill/>
              <a:prstDash val="solid"/>
              <a:miter/>
            </a:ln>
          </p:spPr>
          <p:txBody>
            <a:bodyPr rtlCol="0" anchor="ctr"/>
            <a:lstStyle/>
            <a:p>
              <a:endParaRPr lang="da-DK" dirty="0"/>
            </a:p>
          </p:txBody>
        </p:sp>
      </p:grpSp>
      <p:grpSp>
        <p:nvGrpSpPr>
          <p:cNvPr id="11" name="Graphic 4" descr="An open book">
            <a:extLst>
              <a:ext uri="{FF2B5EF4-FFF2-40B4-BE49-F238E27FC236}">
                <a16:creationId xmlns:a16="http://schemas.microsoft.com/office/drawing/2014/main" id="{C6A3C386-E0D7-4938-831B-5AD043C133E6}"/>
              </a:ext>
            </a:extLst>
          </p:cNvPr>
          <p:cNvGrpSpPr/>
          <p:nvPr/>
        </p:nvGrpSpPr>
        <p:grpSpPr>
          <a:xfrm>
            <a:off x="3185729" y="1651238"/>
            <a:ext cx="4708593" cy="4558188"/>
            <a:chOff x="4700332" y="2131676"/>
            <a:chExt cx="2262443" cy="2430799"/>
          </a:xfrm>
        </p:grpSpPr>
        <p:sp>
          <p:nvSpPr>
            <p:cNvPr id="12" name="Freeform: Shape 11">
              <a:extLst>
                <a:ext uri="{FF2B5EF4-FFF2-40B4-BE49-F238E27FC236}">
                  <a16:creationId xmlns:a16="http://schemas.microsoft.com/office/drawing/2014/main" id="{36AFA0E7-C614-42C3-A43B-14BFD8DDB2FC}"/>
                </a:ext>
              </a:extLst>
            </p:cNvPr>
            <p:cNvSpPr/>
            <p:nvPr/>
          </p:nvSpPr>
          <p:spPr>
            <a:xfrm>
              <a:off x="4706409" y="2219325"/>
              <a:ext cx="885825" cy="219075"/>
            </a:xfrm>
            <a:custGeom>
              <a:avLst/>
              <a:gdLst>
                <a:gd name="connsiteX0" fmla="*/ 0 w 885825"/>
                <a:gd name="connsiteY0" fmla="*/ 0 h 219075"/>
                <a:gd name="connsiteX1" fmla="*/ 885825 w 885825"/>
                <a:gd name="connsiteY1" fmla="*/ 0 h 219075"/>
                <a:gd name="connsiteX2" fmla="*/ 885825 w 885825"/>
                <a:gd name="connsiteY2" fmla="*/ 219075 h 219075"/>
                <a:gd name="connsiteX3" fmla="*/ 0 w 885825"/>
                <a:gd name="connsiteY3" fmla="*/ 219075 h 219075"/>
              </a:gdLst>
              <a:ahLst/>
              <a:cxnLst>
                <a:cxn ang="0">
                  <a:pos x="connsiteX0" y="connsiteY0"/>
                </a:cxn>
                <a:cxn ang="0">
                  <a:pos x="connsiteX1" y="connsiteY1"/>
                </a:cxn>
                <a:cxn ang="0">
                  <a:pos x="connsiteX2" y="connsiteY2"/>
                </a:cxn>
                <a:cxn ang="0">
                  <a:pos x="connsiteX3" y="connsiteY3"/>
                </a:cxn>
              </a:cxnLst>
              <a:rect l="l" t="t" r="r" b="b"/>
              <a:pathLst>
                <a:path w="885825" h="219075">
                  <a:moveTo>
                    <a:pt x="0" y="0"/>
                  </a:moveTo>
                  <a:lnTo>
                    <a:pt x="885825" y="0"/>
                  </a:lnTo>
                  <a:lnTo>
                    <a:pt x="885825" y="219075"/>
                  </a:lnTo>
                  <a:lnTo>
                    <a:pt x="0" y="219075"/>
                  </a:lnTo>
                  <a:close/>
                </a:path>
              </a:pathLst>
            </a:custGeom>
            <a:solidFill>
              <a:srgbClr val="505050"/>
            </a:solidFill>
            <a:ln w="9525" cap="flat">
              <a:noFill/>
              <a:prstDash val="solid"/>
              <a:miter/>
            </a:ln>
          </p:spPr>
          <p:txBody>
            <a:bodyPr rtlCol="0" anchor="ctr"/>
            <a:lstStyle/>
            <a:p>
              <a:endParaRPr lang="da-DK" dirty="0"/>
            </a:p>
          </p:txBody>
        </p:sp>
        <p:sp>
          <p:nvSpPr>
            <p:cNvPr id="13" name="Freeform: Shape 12">
              <a:extLst>
                <a:ext uri="{FF2B5EF4-FFF2-40B4-BE49-F238E27FC236}">
                  <a16:creationId xmlns:a16="http://schemas.microsoft.com/office/drawing/2014/main" id="{7FD703AA-6936-402B-A4EF-5BD5B2B7F0DA}"/>
                </a:ext>
              </a:extLst>
            </p:cNvPr>
            <p:cNvSpPr/>
            <p:nvPr/>
          </p:nvSpPr>
          <p:spPr>
            <a:xfrm>
              <a:off x="4700332" y="2131676"/>
              <a:ext cx="891902" cy="306724"/>
            </a:xfrm>
            <a:custGeom>
              <a:avLst/>
              <a:gdLst>
                <a:gd name="connsiteX0" fmla="*/ 0 w 885825"/>
                <a:gd name="connsiteY0" fmla="*/ 0 h 306724"/>
                <a:gd name="connsiteX1" fmla="*/ 885825 w 885825"/>
                <a:gd name="connsiteY1" fmla="*/ 0 h 306724"/>
                <a:gd name="connsiteX2" fmla="*/ 885825 w 885825"/>
                <a:gd name="connsiteY2" fmla="*/ 306724 h 306724"/>
                <a:gd name="connsiteX3" fmla="*/ 0 w 885825"/>
                <a:gd name="connsiteY3" fmla="*/ 306724 h 306724"/>
              </a:gdLst>
              <a:ahLst/>
              <a:cxnLst>
                <a:cxn ang="0">
                  <a:pos x="connsiteX0" y="connsiteY0"/>
                </a:cxn>
                <a:cxn ang="0">
                  <a:pos x="connsiteX1" y="connsiteY1"/>
                </a:cxn>
                <a:cxn ang="0">
                  <a:pos x="connsiteX2" y="connsiteY2"/>
                </a:cxn>
                <a:cxn ang="0">
                  <a:pos x="connsiteX3" y="connsiteY3"/>
                </a:cxn>
              </a:cxnLst>
              <a:rect l="l" t="t" r="r" b="b"/>
              <a:pathLst>
                <a:path w="885825" h="306724">
                  <a:moveTo>
                    <a:pt x="0" y="0"/>
                  </a:moveTo>
                  <a:lnTo>
                    <a:pt x="885825" y="0"/>
                  </a:lnTo>
                  <a:lnTo>
                    <a:pt x="885825" y="306724"/>
                  </a:lnTo>
                  <a:lnTo>
                    <a:pt x="0" y="306724"/>
                  </a:lnTo>
                  <a:close/>
                </a:path>
              </a:pathLst>
            </a:custGeom>
            <a:solidFill>
              <a:srgbClr val="D2D2D2"/>
            </a:solidFill>
            <a:ln w="9525" cap="flat">
              <a:noFill/>
              <a:prstDash val="solid"/>
              <a:miter/>
            </a:ln>
          </p:spPr>
          <p:txBody>
            <a:bodyPr rtlCol="0" anchor="ctr"/>
            <a:lstStyle/>
            <a:p>
              <a:endParaRPr lang="da-DK" dirty="0"/>
            </a:p>
          </p:txBody>
        </p:sp>
        <p:sp>
          <p:nvSpPr>
            <p:cNvPr id="14" name="Freeform: Shape 13">
              <a:extLst>
                <a:ext uri="{FF2B5EF4-FFF2-40B4-BE49-F238E27FC236}">
                  <a16:creationId xmlns:a16="http://schemas.microsoft.com/office/drawing/2014/main" id="{F9B5ACA9-B891-4E32-A908-08AC83A0618B}"/>
                </a:ext>
              </a:extLst>
            </p:cNvPr>
            <p:cNvSpPr/>
            <p:nvPr/>
          </p:nvSpPr>
          <p:spPr>
            <a:xfrm>
              <a:off x="5248275" y="4324350"/>
              <a:ext cx="1714500" cy="238125"/>
            </a:xfrm>
            <a:custGeom>
              <a:avLst/>
              <a:gdLst>
                <a:gd name="connsiteX0" fmla="*/ 0 w 1714500"/>
                <a:gd name="connsiteY0" fmla="*/ 0 h 238125"/>
                <a:gd name="connsiteX1" fmla="*/ 1714500 w 1714500"/>
                <a:gd name="connsiteY1" fmla="*/ 0 h 238125"/>
                <a:gd name="connsiteX2" fmla="*/ 1714500 w 1714500"/>
                <a:gd name="connsiteY2" fmla="*/ 238125 h 238125"/>
                <a:gd name="connsiteX3" fmla="*/ 0 w 1714500"/>
                <a:gd name="connsiteY3" fmla="*/ 238125 h 238125"/>
              </a:gdLst>
              <a:ahLst/>
              <a:cxnLst>
                <a:cxn ang="0">
                  <a:pos x="connsiteX0" y="connsiteY0"/>
                </a:cxn>
                <a:cxn ang="0">
                  <a:pos x="connsiteX1" y="connsiteY1"/>
                </a:cxn>
                <a:cxn ang="0">
                  <a:pos x="connsiteX2" y="connsiteY2"/>
                </a:cxn>
                <a:cxn ang="0">
                  <a:pos x="connsiteX3" y="connsiteY3"/>
                </a:cxn>
              </a:cxnLst>
              <a:rect l="l" t="t" r="r" b="b"/>
              <a:pathLst>
                <a:path w="1714500" h="238125">
                  <a:moveTo>
                    <a:pt x="0" y="0"/>
                  </a:moveTo>
                  <a:lnTo>
                    <a:pt x="1714500" y="0"/>
                  </a:lnTo>
                  <a:lnTo>
                    <a:pt x="1714500" y="238125"/>
                  </a:lnTo>
                  <a:lnTo>
                    <a:pt x="0" y="238125"/>
                  </a:lnTo>
                  <a:close/>
                </a:path>
              </a:pathLst>
            </a:custGeom>
            <a:solidFill>
              <a:srgbClr val="D2D2D2"/>
            </a:solidFill>
            <a:ln w="9525" cap="flat">
              <a:noFill/>
              <a:prstDash val="solid"/>
              <a:miter/>
            </a:ln>
          </p:spPr>
          <p:txBody>
            <a:bodyPr rtlCol="0" anchor="ctr"/>
            <a:lstStyle/>
            <a:p>
              <a:endParaRPr lang="da-DK" dirty="0"/>
            </a:p>
          </p:txBody>
        </p:sp>
        <p:sp>
          <p:nvSpPr>
            <p:cNvPr id="15" name="Freeform: Shape 14">
              <a:extLst>
                <a:ext uri="{FF2B5EF4-FFF2-40B4-BE49-F238E27FC236}">
                  <a16:creationId xmlns:a16="http://schemas.microsoft.com/office/drawing/2014/main" id="{821DB147-6DFD-455A-B7A1-83E8CEF2F121}"/>
                </a:ext>
              </a:extLst>
            </p:cNvPr>
            <p:cNvSpPr/>
            <p:nvPr/>
          </p:nvSpPr>
          <p:spPr>
            <a:xfrm>
              <a:off x="5267325" y="2219325"/>
              <a:ext cx="228600" cy="133350"/>
            </a:xfrm>
            <a:custGeom>
              <a:avLst/>
              <a:gdLst>
                <a:gd name="connsiteX0" fmla="*/ 0 w 228600"/>
                <a:gd name="connsiteY0" fmla="*/ 0 h 133350"/>
                <a:gd name="connsiteX1" fmla="*/ 228600 w 228600"/>
                <a:gd name="connsiteY1" fmla="*/ 0 h 133350"/>
                <a:gd name="connsiteX2" fmla="*/ 228600 w 228600"/>
                <a:gd name="connsiteY2" fmla="*/ 133350 h 133350"/>
                <a:gd name="connsiteX3" fmla="*/ 0 w 228600"/>
                <a:gd name="connsiteY3" fmla="*/ 133350 h 133350"/>
              </a:gdLst>
              <a:ahLst/>
              <a:cxnLst>
                <a:cxn ang="0">
                  <a:pos x="connsiteX0" y="connsiteY0"/>
                </a:cxn>
                <a:cxn ang="0">
                  <a:pos x="connsiteX1" y="connsiteY1"/>
                </a:cxn>
                <a:cxn ang="0">
                  <a:pos x="connsiteX2" y="connsiteY2"/>
                </a:cxn>
                <a:cxn ang="0">
                  <a:pos x="connsiteX3" y="connsiteY3"/>
                </a:cxn>
              </a:cxnLst>
              <a:rect l="l" t="t" r="r" b="b"/>
              <a:pathLst>
                <a:path w="228600" h="133350">
                  <a:moveTo>
                    <a:pt x="0" y="0"/>
                  </a:moveTo>
                  <a:lnTo>
                    <a:pt x="228600" y="0"/>
                  </a:lnTo>
                  <a:lnTo>
                    <a:pt x="228600" y="133350"/>
                  </a:lnTo>
                  <a:lnTo>
                    <a:pt x="0" y="133350"/>
                  </a:lnTo>
                  <a:close/>
                </a:path>
              </a:pathLst>
            </a:custGeom>
            <a:solidFill>
              <a:srgbClr val="FFFFFF"/>
            </a:solidFill>
            <a:ln w="9525" cap="flat">
              <a:noFill/>
              <a:prstDash val="solid"/>
              <a:miter/>
            </a:ln>
          </p:spPr>
          <p:txBody>
            <a:bodyPr rtlCol="0" anchor="ctr"/>
            <a:lstStyle/>
            <a:p>
              <a:endParaRPr lang="da-DK"/>
            </a:p>
          </p:txBody>
        </p:sp>
      </p:grpSp>
      <p:grpSp>
        <p:nvGrpSpPr>
          <p:cNvPr id="16" name="Graphic 4" descr="An open book">
            <a:extLst>
              <a:ext uri="{FF2B5EF4-FFF2-40B4-BE49-F238E27FC236}">
                <a16:creationId xmlns:a16="http://schemas.microsoft.com/office/drawing/2014/main" id="{C7081A67-2B75-40A1-AD56-4CBEBA78DD12}"/>
              </a:ext>
            </a:extLst>
          </p:cNvPr>
          <p:cNvGrpSpPr/>
          <p:nvPr/>
        </p:nvGrpSpPr>
        <p:grpSpPr>
          <a:xfrm>
            <a:off x="2729987" y="1989270"/>
            <a:ext cx="6739959" cy="3752109"/>
            <a:chOff x="4467225" y="2362199"/>
            <a:chExt cx="3238499" cy="2000251"/>
          </a:xfrm>
          <a:effectLst>
            <a:outerShdw blurRad="50800" dist="38100" dir="2700000" algn="tl" rotWithShape="0">
              <a:prstClr val="black">
                <a:alpha val="40000"/>
              </a:prstClr>
            </a:outerShdw>
          </a:effectLst>
        </p:grpSpPr>
        <p:sp>
          <p:nvSpPr>
            <p:cNvPr id="17" name="Freeform: Shape 16">
              <a:extLst>
                <a:ext uri="{FF2B5EF4-FFF2-40B4-BE49-F238E27FC236}">
                  <a16:creationId xmlns:a16="http://schemas.microsoft.com/office/drawing/2014/main" id="{7E01BD01-63D6-414F-91EE-6958AB1959D5}"/>
                </a:ext>
              </a:extLst>
            </p:cNvPr>
            <p:cNvSpPr/>
            <p:nvPr/>
          </p:nvSpPr>
          <p:spPr>
            <a:xfrm>
              <a:off x="4549139" y="2362200"/>
              <a:ext cx="3070860" cy="2000250"/>
            </a:xfrm>
            <a:custGeom>
              <a:avLst/>
              <a:gdLst>
                <a:gd name="connsiteX0" fmla="*/ 3810 w 3070860"/>
                <a:gd name="connsiteY0" fmla="*/ 32385 h 2000250"/>
                <a:gd name="connsiteX1" fmla="*/ 0 w 3070860"/>
                <a:gd name="connsiteY1" fmla="*/ 1945005 h 2000250"/>
                <a:gd name="connsiteX2" fmla="*/ 39643 w 3070860"/>
                <a:gd name="connsiteY2" fmla="*/ 2000250 h 2000250"/>
                <a:gd name="connsiteX3" fmla="*/ 3035618 w 3070860"/>
                <a:gd name="connsiteY3" fmla="*/ 2000250 h 2000250"/>
                <a:gd name="connsiteX4" fmla="*/ 3070860 w 3070860"/>
                <a:gd name="connsiteY4" fmla="*/ 1960245 h 2000250"/>
                <a:gd name="connsiteX5" fmla="*/ 3070860 w 3070860"/>
                <a:gd name="connsiteY5" fmla="*/ 43815 h 2000250"/>
                <a:gd name="connsiteX6" fmla="*/ 3035141 w 3070860"/>
                <a:gd name="connsiteY6" fmla="*/ 0 h 2000250"/>
                <a:gd name="connsiteX7" fmla="*/ 39405 w 3070860"/>
                <a:gd name="connsiteY7" fmla="*/ 0 h 20002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070860" h="2000250">
                  <a:moveTo>
                    <a:pt x="3810" y="32385"/>
                  </a:moveTo>
                  <a:lnTo>
                    <a:pt x="0" y="1945005"/>
                  </a:lnTo>
                  <a:lnTo>
                    <a:pt x="39643" y="2000250"/>
                  </a:lnTo>
                  <a:lnTo>
                    <a:pt x="3035618" y="2000250"/>
                  </a:lnTo>
                  <a:lnTo>
                    <a:pt x="3070860" y="1960245"/>
                  </a:lnTo>
                  <a:lnTo>
                    <a:pt x="3070860" y="43815"/>
                  </a:lnTo>
                  <a:lnTo>
                    <a:pt x="3035141" y="0"/>
                  </a:lnTo>
                  <a:lnTo>
                    <a:pt x="39405" y="0"/>
                  </a:lnTo>
                  <a:close/>
                </a:path>
              </a:pathLst>
            </a:custGeom>
            <a:solidFill>
              <a:srgbClr val="F2F2F2"/>
            </a:solidFill>
            <a:ln w="9525" cap="flat">
              <a:noFill/>
              <a:prstDash val="solid"/>
              <a:miter/>
            </a:ln>
          </p:spPr>
          <p:txBody>
            <a:bodyPr rtlCol="0" anchor="ctr"/>
            <a:lstStyle/>
            <a:p>
              <a:endParaRPr lang="da-DK" dirty="0"/>
            </a:p>
          </p:txBody>
        </p:sp>
        <p:sp>
          <p:nvSpPr>
            <p:cNvPr id="18" name="Freeform: Shape 17">
              <a:extLst>
                <a:ext uri="{FF2B5EF4-FFF2-40B4-BE49-F238E27FC236}">
                  <a16:creationId xmlns:a16="http://schemas.microsoft.com/office/drawing/2014/main" id="{5A3BC5AE-8928-41CD-BDBF-E0652F1BE198}"/>
                </a:ext>
              </a:extLst>
            </p:cNvPr>
            <p:cNvSpPr/>
            <p:nvPr/>
          </p:nvSpPr>
          <p:spPr>
            <a:xfrm>
              <a:off x="4467225" y="2362200"/>
              <a:ext cx="121824" cy="2000250"/>
            </a:xfrm>
            <a:custGeom>
              <a:avLst/>
              <a:gdLst>
                <a:gd name="connsiteX0" fmla="*/ 0 w 121824"/>
                <a:gd name="connsiteY0" fmla="*/ 0 h 2000250"/>
                <a:gd name="connsiteX1" fmla="*/ 121825 w 121824"/>
                <a:gd name="connsiteY1" fmla="*/ 0 h 2000250"/>
                <a:gd name="connsiteX2" fmla="*/ 121825 w 121824"/>
                <a:gd name="connsiteY2" fmla="*/ 2000250 h 2000250"/>
                <a:gd name="connsiteX3" fmla="*/ 0 w 121824"/>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121824" h="2000250">
                  <a:moveTo>
                    <a:pt x="0" y="0"/>
                  </a:moveTo>
                  <a:lnTo>
                    <a:pt x="121825" y="0"/>
                  </a:lnTo>
                  <a:lnTo>
                    <a:pt x="121825" y="2000250"/>
                  </a:lnTo>
                  <a:lnTo>
                    <a:pt x="0" y="2000250"/>
                  </a:lnTo>
                  <a:close/>
                </a:path>
              </a:pathLst>
            </a:custGeom>
            <a:solidFill>
              <a:srgbClr val="E6E6E6"/>
            </a:solidFill>
            <a:ln w="9525" cap="flat">
              <a:noFill/>
              <a:prstDash val="solid"/>
              <a:miter/>
            </a:ln>
          </p:spPr>
          <p:txBody>
            <a:bodyPr rtlCol="0" anchor="ctr"/>
            <a:lstStyle/>
            <a:p>
              <a:endParaRPr lang="da-DK"/>
            </a:p>
          </p:txBody>
        </p:sp>
        <p:sp>
          <p:nvSpPr>
            <p:cNvPr id="19" name="Freeform: Shape 18">
              <a:extLst>
                <a:ext uri="{FF2B5EF4-FFF2-40B4-BE49-F238E27FC236}">
                  <a16:creationId xmlns:a16="http://schemas.microsoft.com/office/drawing/2014/main" id="{07EE566A-DA31-4492-A96B-6C734E973BD6}"/>
                </a:ext>
              </a:extLst>
            </p:cNvPr>
            <p:cNvSpPr/>
            <p:nvPr/>
          </p:nvSpPr>
          <p:spPr>
            <a:xfrm rot="-10800000">
              <a:off x="7583900" y="2362199"/>
              <a:ext cx="121824" cy="2000250"/>
            </a:xfrm>
            <a:custGeom>
              <a:avLst/>
              <a:gdLst>
                <a:gd name="connsiteX0" fmla="*/ 0 w 121824"/>
                <a:gd name="connsiteY0" fmla="*/ 0 h 2000250"/>
                <a:gd name="connsiteX1" fmla="*/ 121825 w 121824"/>
                <a:gd name="connsiteY1" fmla="*/ 0 h 2000250"/>
                <a:gd name="connsiteX2" fmla="*/ 121825 w 121824"/>
                <a:gd name="connsiteY2" fmla="*/ 2000250 h 2000250"/>
                <a:gd name="connsiteX3" fmla="*/ 0 w 121824"/>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121824" h="2000250">
                  <a:moveTo>
                    <a:pt x="0" y="0"/>
                  </a:moveTo>
                  <a:lnTo>
                    <a:pt x="121825" y="0"/>
                  </a:lnTo>
                  <a:lnTo>
                    <a:pt x="121825" y="2000250"/>
                  </a:lnTo>
                  <a:lnTo>
                    <a:pt x="0" y="2000250"/>
                  </a:lnTo>
                  <a:close/>
                </a:path>
              </a:pathLst>
            </a:custGeom>
            <a:solidFill>
              <a:srgbClr val="E6E6E6"/>
            </a:solidFill>
            <a:ln w="9525" cap="flat">
              <a:noFill/>
              <a:prstDash val="solid"/>
              <a:miter/>
            </a:ln>
          </p:spPr>
          <p:txBody>
            <a:bodyPr rtlCol="0" anchor="ctr"/>
            <a:lstStyle/>
            <a:p>
              <a:endParaRPr lang="da-DK"/>
            </a:p>
          </p:txBody>
        </p:sp>
        <p:grpSp>
          <p:nvGrpSpPr>
            <p:cNvPr id="20" name="Graphic 4" descr="An open book">
              <a:extLst>
                <a:ext uri="{FF2B5EF4-FFF2-40B4-BE49-F238E27FC236}">
                  <a16:creationId xmlns:a16="http://schemas.microsoft.com/office/drawing/2014/main" id="{ED40AD6A-7571-4A73-9B82-5C62E2A9791C}"/>
                </a:ext>
              </a:extLst>
            </p:cNvPr>
            <p:cNvGrpSpPr/>
            <p:nvPr/>
          </p:nvGrpSpPr>
          <p:grpSpPr>
            <a:xfrm>
              <a:off x="4491037" y="2362200"/>
              <a:ext cx="66675" cy="1571625"/>
              <a:chOff x="4491037" y="2362200"/>
              <a:chExt cx="66675" cy="1571625"/>
            </a:xfrm>
            <a:solidFill>
              <a:srgbClr val="D2D2D2"/>
            </a:solidFill>
          </p:grpSpPr>
          <p:sp>
            <p:nvSpPr>
              <p:cNvPr id="21" name="Freeform: Shape 20">
                <a:extLst>
                  <a:ext uri="{FF2B5EF4-FFF2-40B4-BE49-F238E27FC236}">
                    <a16:creationId xmlns:a16="http://schemas.microsoft.com/office/drawing/2014/main" id="{A193FAF9-665C-4354-B32C-2541521FC329}"/>
                  </a:ext>
                </a:extLst>
              </p:cNvPr>
              <p:cNvSpPr/>
              <p:nvPr/>
            </p:nvSpPr>
            <p:spPr>
              <a:xfrm>
                <a:off x="4491037" y="2362200"/>
                <a:ext cx="9525" cy="1571625"/>
              </a:xfrm>
              <a:custGeom>
                <a:avLst/>
                <a:gdLst>
                  <a:gd name="connsiteX0" fmla="*/ 0 w 9525"/>
                  <a:gd name="connsiteY0" fmla="*/ 0 h 1571625"/>
                  <a:gd name="connsiteX1" fmla="*/ 9525 w 9525"/>
                  <a:gd name="connsiteY1" fmla="*/ 0 h 1571625"/>
                  <a:gd name="connsiteX2" fmla="*/ 9525 w 9525"/>
                  <a:gd name="connsiteY2" fmla="*/ 1571625 h 1571625"/>
                  <a:gd name="connsiteX3" fmla="*/ 0 w 9525"/>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9525" h="1571625">
                    <a:moveTo>
                      <a:pt x="0" y="0"/>
                    </a:moveTo>
                    <a:lnTo>
                      <a:pt x="9525" y="0"/>
                    </a:lnTo>
                    <a:lnTo>
                      <a:pt x="9525" y="1571625"/>
                    </a:lnTo>
                    <a:lnTo>
                      <a:pt x="0" y="1571625"/>
                    </a:lnTo>
                    <a:close/>
                  </a:path>
                </a:pathLst>
              </a:custGeom>
              <a:solidFill>
                <a:srgbClr val="D2D2D2"/>
              </a:solidFill>
              <a:ln w="9525" cap="flat">
                <a:noFill/>
                <a:prstDash val="solid"/>
                <a:miter/>
              </a:ln>
            </p:spPr>
            <p:txBody>
              <a:bodyPr rtlCol="0" anchor="ctr"/>
              <a:lstStyle/>
              <a:p>
                <a:endParaRPr lang="da-DK"/>
              </a:p>
            </p:txBody>
          </p:sp>
          <p:sp>
            <p:nvSpPr>
              <p:cNvPr id="22" name="Freeform: Shape 21">
                <a:extLst>
                  <a:ext uri="{FF2B5EF4-FFF2-40B4-BE49-F238E27FC236}">
                    <a16:creationId xmlns:a16="http://schemas.microsoft.com/office/drawing/2014/main" id="{1FEE407F-08D8-44DD-B310-3625AFA9F523}"/>
                  </a:ext>
                </a:extLst>
              </p:cNvPr>
              <p:cNvSpPr/>
              <p:nvPr/>
            </p:nvSpPr>
            <p:spPr>
              <a:xfrm>
                <a:off x="4519612" y="2362200"/>
                <a:ext cx="9525" cy="1571625"/>
              </a:xfrm>
              <a:custGeom>
                <a:avLst/>
                <a:gdLst>
                  <a:gd name="connsiteX0" fmla="*/ 0 w 9525"/>
                  <a:gd name="connsiteY0" fmla="*/ 0 h 1571625"/>
                  <a:gd name="connsiteX1" fmla="*/ 9525 w 9525"/>
                  <a:gd name="connsiteY1" fmla="*/ 0 h 1571625"/>
                  <a:gd name="connsiteX2" fmla="*/ 9525 w 9525"/>
                  <a:gd name="connsiteY2" fmla="*/ 1571625 h 1571625"/>
                  <a:gd name="connsiteX3" fmla="*/ 0 w 9525"/>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9525" h="1571625">
                    <a:moveTo>
                      <a:pt x="0" y="0"/>
                    </a:moveTo>
                    <a:lnTo>
                      <a:pt x="9525" y="0"/>
                    </a:lnTo>
                    <a:lnTo>
                      <a:pt x="9525" y="1571625"/>
                    </a:lnTo>
                    <a:lnTo>
                      <a:pt x="0" y="1571625"/>
                    </a:lnTo>
                    <a:close/>
                  </a:path>
                </a:pathLst>
              </a:custGeom>
              <a:solidFill>
                <a:srgbClr val="D2D2D2"/>
              </a:solidFill>
              <a:ln w="9525" cap="flat">
                <a:noFill/>
                <a:prstDash val="solid"/>
                <a:miter/>
              </a:ln>
            </p:spPr>
            <p:txBody>
              <a:bodyPr rtlCol="0" anchor="ctr"/>
              <a:lstStyle/>
              <a:p>
                <a:endParaRPr lang="da-DK"/>
              </a:p>
            </p:txBody>
          </p:sp>
          <p:sp>
            <p:nvSpPr>
              <p:cNvPr id="23" name="Freeform: Shape 22">
                <a:extLst>
                  <a:ext uri="{FF2B5EF4-FFF2-40B4-BE49-F238E27FC236}">
                    <a16:creationId xmlns:a16="http://schemas.microsoft.com/office/drawing/2014/main" id="{5D7395BC-CDD3-4820-BA3D-0F36448CAB97}"/>
                  </a:ext>
                </a:extLst>
              </p:cNvPr>
              <p:cNvSpPr/>
              <p:nvPr/>
            </p:nvSpPr>
            <p:spPr>
              <a:xfrm>
                <a:off x="4548187" y="2362200"/>
                <a:ext cx="9525" cy="1571625"/>
              </a:xfrm>
              <a:custGeom>
                <a:avLst/>
                <a:gdLst>
                  <a:gd name="connsiteX0" fmla="*/ 0 w 9525"/>
                  <a:gd name="connsiteY0" fmla="*/ 0 h 1571625"/>
                  <a:gd name="connsiteX1" fmla="*/ 9525 w 9525"/>
                  <a:gd name="connsiteY1" fmla="*/ 0 h 1571625"/>
                  <a:gd name="connsiteX2" fmla="*/ 9525 w 9525"/>
                  <a:gd name="connsiteY2" fmla="*/ 1571625 h 1571625"/>
                  <a:gd name="connsiteX3" fmla="*/ 0 w 9525"/>
                  <a:gd name="connsiteY3" fmla="*/ 1571625 h 1571625"/>
                </a:gdLst>
                <a:ahLst/>
                <a:cxnLst>
                  <a:cxn ang="0">
                    <a:pos x="connsiteX0" y="connsiteY0"/>
                  </a:cxn>
                  <a:cxn ang="0">
                    <a:pos x="connsiteX1" y="connsiteY1"/>
                  </a:cxn>
                  <a:cxn ang="0">
                    <a:pos x="connsiteX2" y="connsiteY2"/>
                  </a:cxn>
                  <a:cxn ang="0">
                    <a:pos x="connsiteX3" y="connsiteY3"/>
                  </a:cxn>
                </a:cxnLst>
                <a:rect l="l" t="t" r="r" b="b"/>
                <a:pathLst>
                  <a:path w="9525" h="1571625">
                    <a:moveTo>
                      <a:pt x="0" y="0"/>
                    </a:moveTo>
                    <a:lnTo>
                      <a:pt x="9525" y="0"/>
                    </a:lnTo>
                    <a:lnTo>
                      <a:pt x="9525" y="1571625"/>
                    </a:lnTo>
                    <a:lnTo>
                      <a:pt x="0" y="1571625"/>
                    </a:lnTo>
                    <a:close/>
                  </a:path>
                </a:pathLst>
              </a:custGeom>
              <a:solidFill>
                <a:srgbClr val="D2D2D2"/>
              </a:solidFill>
              <a:ln w="9525" cap="flat">
                <a:noFill/>
                <a:prstDash val="solid"/>
                <a:miter/>
              </a:ln>
            </p:spPr>
            <p:txBody>
              <a:bodyPr rtlCol="0" anchor="ctr"/>
              <a:lstStyle/>
              <a:p>
                <a:endParaRPr lang="da-DK"/>
              </a:p>
            </p:txBody>
          </p:sp>
        </p:grpSp>
        <p:grpSp>
          <p:nvGrpSpPr>
            <p:cNvPr id="24" name="Graphic 4" descr="An open book">
              <a:extLst>
                <a:ext uri="{FF2B5EF4-FFF2-40B4-BE49-F238E27FC236}">
                  <a16:creationId xmlns:a16="http://schemas.microsoft.com/office/drawing/2014/main" id="{37D56BEE-49B1-4F1E-AAD2-C2EB6B6ACB1C}"/>
                </a:ext>
              </a:extLst>
            </p:cNvPr>
            <p:cNvGrpSpPr/>
            <p:nvPr/>
          </p:nvGrpSpPr>
          <p:grpSpPr>
            <a:xfrm>
              <a:off x="7615237" y="2362200"/>
              <a:ext cx="66675" cy="2000250"/>
              <a:chOff x="7615237" y="2362200"/>
              <a:chExt cx="66675" cy="2000250"/>
            </a:xfrm>
            <a:solidFill>
              <a:srgbClr val="D2D2D2"/>
            </a:solidFill>
          </p:grpSpPr>
          <p:sp>
            <p:nvSpPr>
              <p:cNvPr id="25" name="Freeform: Shape 24">
                <a:extLst>
                  <a:ext uri="{FF2B5EF4-FFF2-40B4-BE49-F238E27FC236}">
                    <a16:creationId xmlns:a16="http://schemas.microsoft.com/office/drawing/2014/main" id="{C7A92CB9-D0FD-4C3A-8BD1-42334F55F90C}"/>
                  </a:ext>
                </a:extLst>
              </p:cNvPr>
              <p:cNvSpPr/>
              <p:nvPr/>
            </p:nvSpPr>
            <p:spPr>
              <a:xfrm>
                <a:off x="7672387" y="2362200"/>
                <a:ext cx="9525" cy="2000250"/>
              </a:xfrm>
              <a:custGeom>
                <a:avLst/>
                <a:gdLst>
                  <a:gd name="connsiteX0" fmla="*/ 0 w 9525"/>
                  <a:gd name="connsiteY0" fmla="*/ 0 h 2000250"/>
                  <a:gd name="connsiteX1" fmla="*/ 9525 w 9525"/>
                  <a:gd name="connsiteY1" fmla="*/ 0 h 2000250"/>
                  <a:gd name="connsiteX2" fmla="*/ 9525 w 9525"/>
                  <a:gd name="connsiteY2" fmla="*/ 2000250 h 2000250"/>
                  <a:gd name="connsiteX3" fmla="*/ 0 w 9525"/>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9525" h="2000250">
                    <a:moveTo>
                      <a:pt x="0" y="0"/>
                    </a:moveTo>
                    <a:lnTo>
                      <a:pt x="9525" y="0"/>
                    </a:lnTo>
                    <a:lnTo>
                      <a:pt x="9525" y="2000250"/>
                    </a:lnTo>
                    <a:lnTo>
                      <a:pt x="0" y="2000250"/>
                    </a:lnTo>
                    <a:close/>
                  </a:path>
                </a:pathLst>
              </a:custGeom>
              <a:solidFill>
                <a:srgbClr val="D2D2D2"/>
              </a:solidFill>
              <a:ln w="9525" cap="flat">
                <a:noFill/>
                <a:prstDash val="solid"/>
                <a:miter/>
              </a:ln>
            </p:spPr>
            <p:txBody>
              <a:bodyPr rtlCol="0" anchor="ctr"/>
              <a:lstStyle/>
              <a:p>
                <a:endParaRPr lang="da-DK"/>
              </a:p>
            </p:txBody>
          </p:sp>
          <p:sp>
            <p:nvSpPr>
              <p:cNvPr id="26" name="Freeform: Shape 25">
                <a:extLst>
                  <a:ext uri="{FF2B5EF4-FFF2-40B4-BE49-F238E27FC236}">
                    <a16:creationId xmlns:a16="http://schemas.microsoft.com/office/drawing/2014/main" id="{CBFE43B1-D3A7-463F-B0BD-FA17400D7507}"/>
                  </a:ext>
                </a:extLst>
              </p:cNvPr>
              <p:cNvSpPr/>
              <p:nvPr/>
            </p:nvSpPr>
            <p:spPr>
              <a:xfrm>
                <a:off x="7643812" y="2362200"/>
                <a:ext cx="9525" cy="2000250"/>
              </a:xfrm>
              <a:custGeom>
                <a:avLst/>
                <a:gdLst>
                  <a:gd name="connsiteX0" fmla="*/ 0 w 9525"/>
                  <a:gd name="connsiteY0" fmla="*/ 0 h 2000250"/>
                  <a:gd name="connsiteX1" fmla="*/ 9525 w 9525"/>
                  <a:gd name="connsiteY1" fmla="*/ 0 h 2000250"/>
                  <a:gd name="connsiteX2" fmla="*/ 9525 w 9525"/>
                  <a:gd name="connsiteY2" fmla="*/ 2000250 h 2000250"/>
                  <a:gd name="connsiteX3" fmla="*/ 0 w 9525"/>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9525" h="2000250">
                    <a:moveTo>
                      <a:pt x="0" y="0"/>
                    </a:moveTo>
                    <a:lnTo>
                      <a:pt x="9525" y="0"/>
                    </a:lnTo>
                    <a:lnTo>
                      <a:pt x="9525" y="2000250"/>
                    </a:lnTo>
                    <a:lnTo>
                      <a:pt x="0" y="2000250"/>
                    </a:lnTo>
                    <a:close/>
                  </a:path>
                </a:pathLst>
              </a:custGeom>
              <a:solidFill>
                <a:srgbClr val="D2D2D2"/>
              </a:solidFill>
              <a:ln w="9525" cap="flat">
                <a:noFill/>
                <a:prstDash val="solid"/>
                <a:miter/>
              </a:ln>
            </p:spPr>
            <p:txBody>
              <a:bodyPr rtlCol="0" anchor="ctr"/>
              <a:lstStyle/>
              <a:p>
                <a:endParaRPr lang="da-DK"/>
              </a:p>
            </p:txBody>
          </p:sp>
          <p:sp>
            <p:nvSpPr>
              <p:cNvPr id="27" name="Freeform: Shape 26">
                <a:extLst>
                  <a:ext uri="{FF2B5EF4-FFF2-40B4-BE49-F238E27FC236}">
                    <a16:creationId xmlns:a16="http://schemas.microsoft.com/office/drawing/2014/main" id="{4A117B28-BB13-4B4F-81E6-C802C5C89EDC}"/>
                  </a:ext>
                </a:extLst>
              </p:cNvPr>
              <p:cNvSpPr/>
              <p:nvPr/>
            </p:nvSpPr>
            <p:spPr>
              <a:xfrm>
                <a:off x="7615237" y="2362200"/>
                <a:ext cx="9525" cy="2000250"/>
              </a:xfrm>
              <a:custGeom>
                <a:avLst/>
                <a:gdLst>
                  <a:gd name="connsiteX0" fmla="*/ 0 w 9525"/>
                  <a:gd name="connsiteY0" fmla="*/ 0 h 2000250"/>
                  <a:gd name="connsiteX1" fmla="*/ 9525 w 9525"/>
                  <a:gd name="connsiteY1" fmla="*/ 0 h 2000250"/>
                  <a:gd name="connsiteX2" fmla="*/ 9525 w 9525"/>
                  <a:gd name="connsiteY2" fmla="*/ 2000250 h 2000250"/>
                  <a:gd name="connsiteX3" fmla="*/ 0 w 9525"/>
                  <a:gd name="connsiteY3" fmla="*/ 2000250 h 2000250"/>
                </a:gdLst>
                <a:ahLst/>
                <a:cxnLst>
                  <a:cxn ang="0">
                    <a:pos x="connsiteX0" y="connsiteY0"/>
                  </a:cxn>
                  <a:cxn ang="0">
                    <a:pos x="connsiteX1" y="connsiteY1"/>
                  </a:cxn>
                  <a:cxn ang="0">
                    <a:pos x="connsiteX2" y="connsiteY2"/>
                  </a:cxn>
                  <a:cxn ang="0">
                    <a:pos x="connsiteX3" y="connsiteY3"/>
                  </a:cxn>
                </a:cxnLst>
                <a:rect l="l" t="t" r="r" b="b"/>
                <a:pathLst>
                  <a:path w="9525" h="2000250">
                    <a:moveTo>
                      <a:pt x="0" y="0"/>
                    </a:moveTo>
                    <a:lnTo>
                      <a:pt x="9525" y="0"/>
                    </a:lnTo>
                    <a:lnTo>
                      <a:pt x="9525" y="2000250"/>
                    </a:lnTo>
                    <a:lnTo>
                      <a:pt x="0" y="2000250"/>
                    </a:lnTo>
                    <a:close/>
                  </a:path>
                </a:pathLst>
              </a:custGeom>
              <a:solidFill>
                <a:srgbClr val="D2D2D2"/>
              </a:solidFill>
              <a:ln w="9525" cap="flat">
                <a:noFill/>
                <a:prstDash val="solid"/>
                <a:miter/>
              </a:ln>
            </p:spPr>
            <p:txBody>
              <a:bodyPr rtlCol="0" anchor="ctr"/>
              <a:lstStyle/>
              <a:p>
                <a:endParaRPr lang="da-DK"/>
              </a:p>
            </p:txBody>
          </p:sp>
        </p:grpSp>
      </p:grpSp>
      <p:sp>
        <p:nvSpPr>
          <p:cNvPr id="122" name="Rectangle 121">
            <a:extLst>
              <a:ext uri="{FF2B5EF4-FFF2-40B4-BE49-F238E27FC236}">
                <a16:creationId xmlns:a16="http://schemas.microsoft.com/office/drawing/2014/main" id="{B82CF92E-A9D5-4D98-999B-DF9533A66AF1}"/>
              </a:ext>
            </a:extLst>
          </p:cNvPr>
          <p:cNvSpPr/>
          <p:nvPr/>
        </p:nvSpPr>
        <p:spPr>
          <a:xfrm>
            <a:off x="2969846" y="1989505"/>
            <a:ext cx="2791097" cy="3751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i="0" dirty="0">
                <a:solidFill>
                  <a:srgbClr val="E2001A"/>
                </a:solidFill>
                <a:effectLst/>
                <a:latin typeface="AU Passata Light" panose="020B0303030902030804" pitchFamily="34" charset="0"/>
              </a:rPr>
              <a:t>People with a fixed mindset believe that intelligence and personality are fixed and unchanging </a:t>
            </a:r>
            <a:endParaRPr lang="da-DK" sz="2200" dirty="0">
              <a:solidFill>
                <a:srgbClr val="E2001A"/>
              </a:solidFill>
              <a:latin typeface="AU Passata Light" panose="020B0303030902030804" pitchFamily="34" charset="0"/>
            </a:endParaRPr>
          </a:p>
        </p:txBody>
      </p:sp>
      <p:sp>
        <p:nvSpPr>
          <p:cNvPr id="54" name="Freeform: Shape 53">
            <a:extLst>
              <a:ext uri="{FF2B5EF4-FFF2-40B4-BE49-F238E27FC236}">
                <a16:creationId xmlns:a16="http://schemas.microsoft.com/office/drawing/2014/main" id="{AC97601A-0C13-401D-92CE-4737426317A6}"/>
              </a:ext>
            </a:extLst>
          </p:cNvPr>
          <p:cNvSpPr/>
          <p:nvPr/>
        </p:nvSpPr>
        <p:spPr>
          <a:xfrm rot="307190">
            <a:off x="5182672" y="1940439"/>
            <a:ext cx="454377" cy="959030"/>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650" h="1057275">
                <a:moveTo>
                  <a:pt x="247650" y="1057275"/>
                </a:moveTo>
                <a:lnTo>
                  <a:pt x="123825" y="971550"/>
                </a:lnTo>
                <a:lnTo>
                  <a:pt x="0" y="1057275"/>
                </a:lnTo>
                <a:lnTo>
                  <a:pt x="0" y="0"/>
                </a:lnTo>
                <a:lnTo>
                  <a:pt x="247650" y="0"/>
                </a:ln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ctr"/>
          <a:lstStyle/>
          <a:p>
            <a:endParaRPr lang="da-DK" dirty="0"/>
          </a:p>
        </p:txBody>
      </p:sp>
      <p:sp>
        <p:nvSpPr>
          <p:cNvPr id="121" name="Rectangle 120">
            <a:extLst>
              <a:ext uri="{FF2B5EF4-FFF2-40B4-BE49-F238E27FC236}">
                <a16:creationId xmlns:a16="http://schemas.microsoft.com/office/drawing/2014/main" id="{4D512501-444D-46E6-8228-A13C73EC49BC}"/>
              </a:ext>
            </a:extLst>
          </p:cNvPr>
          <p:cNvSpPr/>
          <p:nvPr/>
        </p:nvSpPr>
        <p:spPr>
          <a:xfrm>
            <a:off x="6395078" y="1989505"/>
            <a:ext cx="2791097" cy="375163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0" i="0" dirty="0">
                <a:solidFill>
                  <a:srgbClr val="8BAD3F"/>
                </a:solidFill>
                <a:effectLst/>
                <a:latin typeface="AU Passata Light" panose="020B0303030902030804" pitchFamily="34" charset="0"/>
              </a:rPr>
              <a:t>People with a growth mindset believe that intelligence and personality can be developed through application and experience </a:t>
            </a:r>
            <a:endParaRPr lang="da-DK" sz="2200" dirty="0">
              <a:solidFill>
                <a:srgbClr val="8BAD3F"/>
              </a:solidFill>
              <a:latin typeface="AU Passata Light" panose="020B0303030902030804" pitchFamily="34" charset="0"/>
            </a:endParaRPr>
          </a:p>
        </p:txBody>
      </p:sp>
      <p:sp>
        <p:nvSpPr>
          <p:cNvPr id="123" name="TextBox 122">
            <a:extLst>
              <a:ext uri="{FF2B5EF4-FFF2-40B4-BE49-F238E27FC236}">
                <a16:creationId xmlns:a16="http://schemas.microsoft.com/office/drawing/2014/main" id="{2631413B-0DC4-4F50-98D2-142BA57944A1}"/>
              </a:ext>
            </a:extLst>
          </p:cNvPr>
          <p:cNvSpPr txBox="1"/>
          <p:nvPr/>
        </p:nvSpPr>
        <p:spPr>
          <a:xfrm>
            <a:off x="0" y="0"/>
            <a:ext cx="6102000" cy="1330525"/>
          </a:xfrm>
          <a:prstGeom prst="rect">
            <a:avLst/>
          </a:prstGeom>
          <a:solidFill>
            <a:schemeClr val="bg2">
              <a:lumMod val="50000"/>
            </a:schemeClr>
          </a:solidFill>
        </p:spPr>
        <p:txBody>
          <a:bodyPr wrap="square" rtlCol="0" anchor="ctr">
            <a:noAutofit/>
          </a:bodyPr>
          <a:lstStyle/>
          <a:p>
            <a:pPr algn="ctr"/>
            <a:endParaRPr lang="da-DK" sz="4000" dirty="0">
              <a:solidFill>
                <a:srgbClr val="4B4B4A"/>
              </a:solidFill>
              <a:latin typeface="AU Passata Light" panose="020B0303030902030804" pitchFamily="34" charset="0"/>
            </a:endParaRPr>
          </a:p>
        </p:txBody>
      </p:sp>
      <p:graphicFrame>
        <p:nvGraphicFramePr>
          <p:cNvPr id="124" name="Table 124">
            <a:extLst>
              <a:ext uri="{FF2B5EF4-FFF2-40B4-BE49-F238E27FC236}">
                <a16:creationId xmlns:a16="http://schemas.microsoft.com/office/drawing/2014/main" id="{094AFC48-A72A-4189-AD74-6378E11A4468}"/>
              </a:ext>
            </a:extLst>
          </p:cNvPr>
          <p:cNvGraphicFramePr>
            <a:graphicFrameLocks noGrp="1"/>
          </p:cNvGraphicFramePr>
          <p:nvPr>
            <p:extLst>
              <p:ext uri="{D42A27DB-BD31-4B8C-83A1-F6EECF244321}">
                <p14:modId xmlns:p14="http://schemas.microsoft.com/office/powerpoint/2010/main" val="1380555307"/>
              </p:ext>
            </p:extLst>
          </p:nvPr>
        </p:nvGraphicFramePr>
        <p:xfrm>
          <a:off x="14214" y="436192"/>
          <a:ext cx="12192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680090655"/>
                    </a:ext>
                  </a:extLst>
                </a:gridCol>
                <a:gridCol w="6096000">
                  <a:extLst>
                    <a:ext uri="{9D8B030D-6E8A-4147-A177-3AD203B41FA5}">
                      <a16:colId xmlns:a16="http://schemas.microsoft.com/office/drawing/2014/main" val="2002876360"/>
                    </a:ext>
                  </a:extLst>
                </a:gridCol>
              </a:tblGrid>
              <a:tr h="370840">
                <a:tc>
                  <a:txBody>
                    <a:bodyPr/>
                    <a:lstStyle/>
                    <a:p>
                      <a:pPr algn="ctr"/>
                      <a:r>
                        <a:rPr lang="en-US" sz="2400" b="1" dirty="0">
                          <a:solidFill>
                            <a:schemeClr val="bg1"/>
                          </a:solidFill>
                          <a:latin typeface="AU Passata Light" panose="020B0303030902030804" pitchFamily="34" charset="0"/>
                        </a:rPr>
                        <a:t>THE FIXED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latin typeface="AU Passata Light" panose="020B0303030902030804" pitchFamily="34" charset="0"/>
                        </a:rPr>
                        <a:t>THE GROWTH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2227558"/>
                  </a:ext>
                </a:extLst>
              </a:tr>
            </a:tbl>
          </a:graphicData>
        </a:graphic>
      </p:graphicFrame>
      <p:sp>
        <p:nvSpPr>
          <p:cNvPr id="127" name="Freeform: Shape 126">
            <a:extLst>
              <a:ext uri="{FF2B5EF4-FFF2-40B4-BE49-F238E27FC236}">
                <a16:creationId xmlns:a16="http://schemas.microsoft.com/office/drawing/2014/main" id="{8F839218-B6B3-4186-9222-1BA3CD7814E8}"/>
              </a:ext>
            </a:extLst>
          </p:cNvPr>
          <p:cNvSpPr/>
          <p:nvPr/>
        </p:nvSpPr>
        <p:spPr>
          <a:xfrm>
            <a:off x="5559662" y="0"/>
            <a:ext cx="1113103" cy="1572777"/>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 name="connsiteX0" fmla="*/ 247650 w 247650"/>
              <a:gd name="connsiteY0" fmla="*/ 1057275 h 1441619"/>
              <a:gd name="connsiteX1" fmla="*/ 123825 w 247650"/>
              <a:gd name="connsiteY1" fmla="*/ 971550 h 1441619"/>
              <a:gd name="connsiteX2" fmla="*/ 1916 w 247650"/>
              <a:gd name="connsiteY2" fmla="*/ 1441619 h 1441619"/>
              <a:gd name="connsiteX3" fmla="*/ 0 w 247650"/>
              <a:gd name="connsiteY3" fmla="*/ 0 h 1441619"/>
              <a:gd name="connsiteX4" fmla="*/ 247650 w 247650"/>
              <a:gd name="connsiteY4" fmla="*/ 0 h 1441619"/>
              <a:gd name="connsiteX5" fmla="*/ 247650 w 247650"/>
              <a:gd name="connsiteY5" fmla="*/ 1057275 h 1441619"/>
              <a:gd name="connsiteX0" fmla="*/ 249566 w 249566"/>
              <a:gd name="connsiteY0" fmla="*/ 1473648 h 1473648"/>
              <a:gd name="connsiteX1" fmla="*/ 123825 w 249566"/>
              <a:gd name="connsiteY1" fmla="*/ 971550 h 1473648"/>
              <a:gd name="connsiteX2" fmla="*/ 1916 w 249566"/>
              <a:gd name="connsiteY2" fmla="*/ 1441619 h 1473648"/>
              <a:gd name="connsiteX3" fmla="*/ 0 w 249566"/>
              <a:gd name="connsiteY3" fmla="*/ 0 h 1473648"/>
              <a:gd name="connsiteX4" fmla="*/ 247650 w 249566"/>
              <a:gd name="connsiteY4" fmla="*/ 0 h 1473648"/>
              <a:gd name="connsiteX5" fmla="*/ 249566 w 249566"/>
              <a:gd name="connsiteY5" fmla="*/ 1473648 h 1473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66" h="1473648">
                <a:moveTo>
                  <a:pt x="249566" y="1473648"/>
                </a:moveTo>
                <a:lnTo>
                  <a:pt x="123825" y="971550"/>
                </a:lnTo>
                <a:lnTo>
                  <a:pt x="1916" y="1441619"/>
                </a:lnTo>
                <a:cubicBezTo>
                  <a:pt x="1277" y="961079"/>
                  <a:pt x="639" y="480540"/>
                  <a:pt x="0" y="0"/>
                </a:cubicBezTo>
                <a:lnTo>
                  <a:pt x="247650" y="0"/>
                </a:lnTo>
                <a:cubicBezTo>
                  <a:pt x="248289" y="491216"/>
                  <a:pt x="248927" y="982432"/>
                  <a:pt x="249566" y="1473648"/>
                </a:cubicBez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t"/>
          <a:lstStyle/>
          <a:p>
            <a:pPr algn="ctr"/>
            <a:endParaRPr lang="en-US" dirty="0">
              <a:latin typeface="AU Passata Light" panose="020B0303030902030804" pitchFamily="34" charset="0"/>
            </a:endParaRPr>
          </a:p>
          <a:p>
            <a:pPr algn="ctr"/>
            <a:r>
              <a:rPr lang="en-US" sz="3600" b="1" dirty="0">
                <a:solidFill>
                  <a:schemeClr val="bg1"/>
                </a:solidFill>
                <a:latin typeface="AU Passata Light" panose="020B0303030902030804" pitchFamily="34" charset="0"/>
              </a:rPr>
              <a:t>VS</a:t>
            </a:r>
            <a:endParaRPr lang="da-DK" sz="3200" dirty="0">
              <a:solidFill>
                <a:schemeClr val="bg1"/>
              </a:solidFill>
              <a:latin typeface="AU Passata Light" panose="020B0303030902030804" pitchFamily="34" charset="0"/>
            </a:endParaRPr>
          </a:p>
        </p:txBody>
      </p:sp>
    </p:spTree>
    <p:extLst>
      <p:ext uri="{BB962C8B-B14F-4D97-AF65-F5344CB8AC3E}">
        <p14:creationId xmlns:p14="http://schemas.microsoft.com/office/powerpoint/2010/main" val="3460529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2">
            <a:alphaModFix amt="36000"/>
          </a:blip>
          <a:tile tx="0" ty="0" sx="100000" sy="100000" flip="none" algn="tl"/>
        </a:blipFill>
        <a:effectLst/>
      </p:bgPr>
    </p:bg>
    <p:spTree>
      <p:nvGrpSpPr>
        <p:cNvPr id="1" name=""/>
        <p:cNvGrpSpPr/>
        <p:nvPr/>
      </p:nvGrpSpPr>
      <p:grpSpPr>
        <a:xfrm>
          <a:off x="0" y="0"/>
          <a:ext cx="0" cy="0"/>
          <a:chOff x="0" y="0"/>
          <a:chExt cx="0" cy="0"/>
        </a:xfrm>
      </p:grpSpPr>
      <p:sp>
        <p:nvSpPr>
          <p:cNvPr id="91" name="Freeform: Shape 90">
            <a:extLst>
              <a:ext uri="{FF2B5EF4-FFF2-40B4-BE49-F238E27FC236}">
                <a16:creationId xmlns:a16="http://schemas.microsoft.com/office/drawing/2014/main" id="{388FCDA1-3D39-451E-9033-9966741F28C6}"/>
              </a:ext>
            </a:extLst>
          </p:cNvPr>
          <p:cNvSpPr/>
          <p:nvPr/>
        </p:nvSpPr>
        <p:spPr>
          <a:xfrm rot="978752" flipH="1">
            <a:off x="7818079" y="2517543"/>
            <a:ext cx="4103883" cy="4114090"/>
          </a:xfrm>
          <a:custGeom>
            <a:avLst/>
            <a:gdLst>
              <a:gd name="connsiteX0" fmla="*/ 1074163 w 1074162"/>
              <a:gd name="connsiteY0" fmla="*/ 1068219 h 1068219"/>
              <a:gd name="connsiteX1" fmla="*/ 166173 w 1074162"/>
              <a:gd name="connsiteY1" fmla="*/ 1038549 h 1068219"/>
              <a:gd name="connsiteX2" fmla="*/ 0 w 1074162"/>
              <a:gd name="connsiteY2" fmla="*/ 468830 h 1068219"/>
              <a:gd name="connsiteX3" fmla="*/ 5944 w 1074162"/>
              <a:gd name="connsiteY3" fmla="*/ 0 h 1068219"/>
              <a:gd name="connsiteX4" fmla="*/ 1074163 w 1074162"/>
              <a:gd name="connsiteY4" fmla="*/ 0 h 1068219"/>
              <a:gd name="connsiteX0" fmla="*/ 1084294 w 1084294"/>
              <a:gd name="connsiteY0" fmla="*/ 1068219 h 1068219"/>
              <a:gd name="connsiteX1" fmla="*/ 176304 w 1084294"/>
              <a:gd name="connsiteY1" fmla="*/ 1038549 h 1068219"/>
              <a:gd name="connsiteX2" fmla="*/ 0 w 1084294"/>
              <a:gd name="connsiteY2" fmla="*/ 842581 h 1068219"/>
              <a:gd name="connsiteX3" fmla="*/ 16075 w 1084294"/>
              <a:gd name="connsiteY3" fmla="*/ 0 h 1068219"/>
              <a:gd name="connsiteX4" fmla="*/ 1084294 w 1084294"/>
              <a:gd name="connsiteY4" fmla="*/ 0 h 1068219"/>
              <a:gd name="connsiteX5" fmla="*/ 1084294 w 1084294"/>
              <a:gd name="connsiteY5" fmla="*/ 1068219 h 1068219"/>
              <a:gd name="connsiteX0" fmla="*/ 1068219 w 1068219"/>
              <a:gd name="connsiteY0" fmla="*/ 1068219 h 1068219"/>
              <a:gd name="connsiteX1" fmla="*/ 160229 w 1068219"/>
              <a:gd name="connsiteY1" fmla="*/ 1038549 h 1068219"/>
              <a:gd name="connsiteX2" fmla="*/ 11076 w 1068219"/>
              <a:gd name="connsiteY2" fmla="*/ 795353 h 1068219"/>
              <a:gd name="connsiteX3" fmla="*/ 0 w 1068219"/>
              <a:gd name="connsiteY3" fmla="*/ 0 h 1068219"/>
              <a:gd name="connsiteX4" fmla="*/ 1068219 w 1068219"/>
              <a:gd name="connsiteY4" fmla="*/ 0 h 1068219"/>
              <a:gd name="connsiteX5" fmla="*/ 1068219 w 1068219"/>
              <a:gd name="connsiteY5" fmla="*/ 1068219 h 106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8219" h="1068219">
                <a:moveTo>
                  <a:pt x="1068219" y="1068219"/>
                </a:moveTo>
                <a:lnTo>
                  <a:pt x="160229" y="1038549"/>
                </a:lnTo>
                <a:lnTo>
                  <a:pt x="11076" y="795353"/>
                </a:lnTo>
                <a:lnTo>
                  <a:pt x="0" y="0"/>
                </a:lnTo>
                <a:lnTo>
                  <a:pt x="1068219" y="0"/>
                </a:lnTo>
                <a:lnTo>
                  <a:pt x="1068219" y="1068219"/>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rtlCol="0" anchor="ctr"/>
          <a:lstStyle/>
          <a:p>
            <a:pPr algn="ctr"/>
            <a:r>
              <a:rPr lang="en-US" sz="2200" i="0" dirty="0">
                <a:solidFill>
                  <a:srgbClr val="000000"/>
                </a:solidFill>
                <a:effectLst/>
                <a:latin typeface="AU Passata Light" panose="020B0303030902030804" pitchFamily="34" charset="0"/>
              </a:rPr>
              <a:t>Practice makes perfect! People with a growth mindset define success as progress and improvement through application and experience. This mindset leads them to seek out challenges, even though they may not always know what they’re doing to begin with. </a:t>
            </a:r>
            <a:endParaRPr lang="da-DK" sz="2200" dirty="0">
              <a:solidFill>
                <a:srgbClr val="8BAD3F"/>
              </a:solidFill>
              <a:latin typeface="AU Passata Light" panose="020B0303030902030804" pitchFamily="34" charset="0"/>
            </a:endParaRPr>
          </a:p>
        </p:txBody>
      </p:sp>
      <p:sp>
        <p:nvSpPr>
          <p:cNvPr id="71" name="Freeform: Shape 70">
            <a:extLst>
              <a:ext uri="{FF2B5EF4-FFF2-40B4-BE49-F238E27FC236}">
                <a16:creationId xmlns:a16="http://schemas.microsoft.com/office/drawing/2014/main" id="{A952B867-47F1-44AF-93D0-0351771EC83A}"/>
              </a:ext>
            </a:extLst>
          </p:cNvPr>
          <p:cNvSpPr/>
          <p:nvPr/>
        </p:nvSpPr>
        <p:spPr>
          <a:xfrm rot="20719976">
            <a:off x="197843" y="2923611"/>
            <a:ext cx="4072522" cy="3759401"/>
          </a:xfrm>
          <a:custGeom>
            <a:avLst/>
            <a:gdLst>
              <a:gd name="connsiteX0" fmla="*/ 0 w 1068219"/>
              <a:gd name="connsiteY0" fmla="*/ 0 h 1068200"/>
              <a:gd name="connsiteX1" fmla="*/ 1068219 w 1068219"/>
              <a:gd name="connsiteY1" fmla="*/ 0 h 1068200"/>
              <a:gd name="connsiteX2" fmla="*/ 1068219 w 1068219"/>
              <a:gd name="connsiteY2" fmla="*/ 1068200 h 1068200"/>
              <a:gd name="connsiteX3" fmla="*/ 0 w 1068219"/>
              <a:gd name="connsiteY3" fmla="*/ 1068200 h 1068200"/>
            </a:gdLst>
            <a:ahLst/>
            <a:cxnLst>
              <a:cxn ang="0">
                <a:pos x="connsiteX0" y="connsiteY0"/>
              </a:cxn>
              <a:cxn ang="0">
                <a:pos x="connsiteX1" y="connsiteY1"/>
              </a:cxn>
              <a:cxn ang="0">
                <a:pos x="connsiteX2" y="connsiteY2"/>
              </a:cxn>
              <a:cxn ang="0">
                <a:pos x="connsiteX3" y="connsiteY3"/>
              </a:cxn>
            </a:cxnLst>
            <a:rect l="l" t="t" r="r" b="b"/>
            <a:pathLst>
              <a:path w="1068219" h="1068200">
                <a:moveTo>
                  <a:pt x="0" y="0"/>
                </a:moveTo>
                <a:lnTo>
                  <a:pt x="1068219" y="0"/>
                </a:lnTo>
                <a:lnTo>
                  <a:pt x="1068219" y="1068200"/>
                </a:lnTo>
                <a:lnTo>
                  <a:pt x="0" y="1068200"/>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tIns="0" bIns="72000" rtlCol="0" anchor="ctr"/>
          <a:lstStyle/>
          <a:p>
            <a:pPr algn="ctr"/>
            <a:r>
              <a:rPr lang="en-US" sz="2200" i="0" dirty="0">
                <a:solidFill>
                  <a:srgbClr val="000000"/>
                </a:solidFill>
                <a:effectLst/>
                <a:latin typeface="AU Passata Light" panose="020B0303030902030804" pitchFamily="34" charset="0"/>
              </a:rPr>
              <a:t>Here talent is understood as a quality people have or don’t have. As a result, people with a fixed mindset tend to avoid trying new things or give up easily because they don’t believe they can improve through effort. They are only satisfied with their efforts if they are satisfied with the final result. </a:t>
            </a:r>
            <a:endParaRPr lang="da-DK" sz="2200" dirty="0">
              <a:latin typeface="AU Passata Light" panose="020B0303030902030804" pitchFamily="34" charset="0"/>
            </a:endParaRPr>
          </a:p>
        </p:txBody>
      </p:sp>
      <p:grpSp>
        <p:nvGrpSpPr>
          <p:cNvPr id="59" name="Graphic 45" descr="Woman raising hands">
            <a:extLst>
              <a:ext uri="{FF2B5EF4-FFF2-40B4-BE49-F238E27FC236}">
                <a16:creationId xmlns:a16="http://schemas.microsoft.com/office/drawing/2014/main" id="{C163AF77-C475-43E0-83E0-EAFA58C54CD0}"/>
              </a:ext>
            </a:extLst>
          </p:cNvPr>
          <p:cNvGrpSpPr/>
          <p:nvPr/>
        </p:nvGrpSpPr>
        <p:grpSpPr>
          <a:xfrm>
            <a:off x="6817275" y="2899679"/>
            <a:ext cx="1825972" cy="1106367"/>
            <a:chOff x="5422507" y="2861227"/>
            <a:chExt cx="1825972" cy="1106367"/>
          </a:xfrm>
        </p:grpSpPr>
        <p:sp>
          <p:nvSpPr>
            <p:cNvPr id="60" name="Freeform: Shape 59">
              <a:extLst>
                <a:ext uri="{FF2B5EF4-FFF2-40B4-BE49-F238E27FC236}">
                  <a16:creationId xmlns:a16="http://schemas.microsoft.com/office/drawing/2014/main" id="{D76D9CCF-289A-4084-A895-A7CCF08611EC}"/>
                </a:ext>
              </a:extLst>
            </p:cNvPr>
            <p:cNvSpPr/>
            <p:nvPr/>
          </p:nvSpPr>
          <p:spPr>
            <a:xfrm>
              <a:off x="5426335" y="2861227"/>
              <a:ext cx="1802864" cy="1105499"/>
            </a:xfrm>
            <a:custGeom>
              <a:avLst/>
              <a:gdLst>
                <a:gd name="connsiteX0" fmla="*/ 1753747 w 1802864"/>
                <a:gd name="connsiteY0" fmla="*/ 487008 h 1105499"/>
                <a:gd name="connsiteX1" fmla="*/ 1752319 w 1802864"/>
                <a:gd name="connsiteY1" fmla="*/ 483578 h 1105499"/>
                <a:gd name="connsiteX2" fmla="*/ 1796516 w 1802864"/>
                <a:gd name="connsiteY2" fmla="*/ 444908 h 1105499"/>
                <a:gd name="connsiteX3" fmla="*/ 1800614 w 1802864"/>
                <a:gd name="connsiteY3" fmla="*/ 424238 h 1105499"/>
                <a:gd name="connsiteX4" fmla="*/ 1717079 w 1802864"/>
                <a:gd name="connsiteY4" fmla="*/ 458719 h 1105499"/>
                <a:gd name="connsiteX5" fmla="*/ 1747175 w 1802864"/>
                <a:gd name="connsiteY5" fmla="*/ 424619 h 1105499"/>
                <a:gd name="connsiteX6" fmla="*/ 1736032 w 1802864"/>
                <a:gd name="connsiteY6" fmla="*/ 410713 h 1105499"/>
                <a:gd name="connsiteX7" fmla="*/ 1698122 w 1802864"/>
                <a:gd name="connsiteY7" fmla="*/ 432716 h 1105499"/>
                <a:gd name="connsiteX8" fmla="*/ 1601063 w 1802864"/>
                <a:gd name="connsiteY8" fmla="*/ 456338 h 1105499"/>
                <a:gd name="connsiteX9" fmla="*/ 1561154 w 1802864"/>
                <a:gd name="connsiteY9" fmla="*/ 453671 h 1105499"/>
                <a:gd name="connsiteX10" fmla="*/ 1552675 w 1802864"/>
                <a:gd name="connsiteY10" fmla="*/ 447955 h 1105499"/>
                <a:gd name="connsiteX11" fmla="*/ 1576776 w 1802864"/>
                <a:gd name="connsiteY11" fmla="*/ 401188 h 1105499"/>
                <a:gd name="connsiteX12" fmla="*/ 1546294 w 1802864"/>
                <a:gd name="connsiteY12" fmla="*/ 386042 h 1105499"/>
                <a:gd name="connsiteX13" fmla="*/ 1533053 w 1802864"/>
                <a:gd name="connsiteY13" fmla="*/ 398521 h 1105499"/>
                <a:gd name="connsiteX14" fmla="*/ 1451900 w 1802864"/>
                <a:gd name="connsiteY14" fmla="*/ 444813 h 1105499"/>
                <a:gd name="connsiteX15" fmla="*/ 1432088 w 1802864"/>
                <a:gd name="connsiteY15" fmla="*/ 483295 h 1105499"/>
                <a:gd name="connsiteX16" fmla="*/ 1431897 w 1802864"/>
                <a:gd name="connsiteY16" fmla="*/ 504344 h 1105499"/>
                <a:gd name="connsiteX17" fmla="*/ 1328936 w 1802864"/>
                <a:gd name="connsiteY17" fmla="*/ 661981 h 1105499"/>
                <a:gd name="connsiteX18" fmla="*/ 1321220 w 1802864"/>
                <a:gd name="connsiteY18" fmla="*/ 660649 h 1105499"/>
                <a:gd name="connsiteX19" fmla="*/ 1211394 w 1802864"/>
                <a:gd name="connsiteY19" fmla="*/ 316130 h 1105499"/>
                <a:gd name="connsiteX20" fmla="*/ 1140719 w 1802864"/>
                <a:gd name="connsiteY20" fmla="*/ 201735 h 1105499"/>
                <a:gd name="connsiteX21" fmla="*/ 1050422 w 1802864"/>
                <a:gd name="connsiteY21" fmla="*/ 165825 h 1105499"/>
                <a:gd name="connsiteX22" fmla="*/ 992417 w 1802864"/>
                <a:gd name="connsiteY22" fmla="*/ 118487 h 1105499"/>
                <a:gd name="connsiteX23" fmla="*/ 982510 w 1802864"/>
                <a:gd name="connsiteY23" fmla="*/ 78482 h 1105499"/>
                <a:gd name="connsiteX24" fmla="*/ 853541 w 1802864"/>
                <a:gd name="connsiteY24" fmla="*/ 3996 h 1105499"/>
                <a:gd name="connsiteX25" fmla="*/ 733525 w 1802864"/>
                <a:gd name="connsiteY25" fmla="*/ 92483 h 1105499"/>
                <a:gd name="connsiteX26" fmla="*/ 667516 w 1802864"/>
                <a:gd name="connsiteY26" fmla="*/ 148871 h 1105499"/>
                <a:gd name="connsiteX27" fmla="*/ 594176 w 1802864"/>
                <a:gd name="connsiteY27" fmla="*/ 146775 h 1105499"/>
                <a:gd name="connsiteX28" fmla="*/ 312426 w 1802864"/>
                <a:gd name="connsiteY28" fmla="*/ 347277 h 1105499"/>
                <a:gd name="connsiteX29" fmla="*/ 304519 w 1802864"/>
                <a:gd name="connsiteY29" fmla="*/ 347942 h 1105499"/>
                <a:gd name="connsiteX30" fmla="*/ 176885 w 1802864"/>
                <a:gd name="connsiteY30" fmla="*/ 329655 h 1105499"/>
                <a:gd name="connsiteX31" fmla="*/ 93160 w 1802864"/>
                <a:gd name="connsiteY31" fmla="*/ 308414 h 1105499"/>
                <a:gd name="connsiteX32" fmla="*/ 84016 w 1802864"/>
                <a:gd name="connsiteY32" fmla="*/ 336322 h 1105499"/>
                <a:gd name="connsiteX33" fmla="*/ 78970 w 1802864"/>
                <a:gd name="connsiteY33" fmla="*/ 343943 h 1105499"/>
                <a:gd name="connsiteX34" fmla="*/ 40963 w 1802864"/>
                <a:gd name="connsiteY34" fmla="*/ 303080 h 1105499"/>
                <a:gd name="connsiteX35" fmla="*/ 16295 w 1802864"/>
                <a:gd name="connsiteY35" fmla="*/ 290602 h 1105499"/>
                <a:gd name="connsiteX36" fmla="*/ 26485 w 1802864"/>
                <a:gd name="connsiteY36" fmla="*/ 336894 h 1105499"/>
                <a:gd name="connsiteX37" fmla="*/ 26294 w 1802864"/>
                <a:gd name="connsiteY37" fmla="*/ 342705 h 1105499"/>
                <a:gd name="connsiteX38" fmla="*/ 17625 w 1802864"/>
                <a:gd name="connsiteY38" fmla="*/ 358897 h 1105499"/>
                <a:gd name="connsiteX39" fmla="*/ 41437 w 1802864"/>
                <a:gd name="connsiteY39" fmla="*/ 397570 h 1105499"/>
                <a:gd name="connsiteX40" fmla="*/ 70584 w 1802864"/>
                <a:gd name="connsiteY40" fmla="*/ 427477 h 1105499"/>
                <a:gd name="connsiteX41" fmla="*/ 213460 w 1802864"/>
                <a:gd name="connsiteY41" fmla="*/ 483674 h 1105499"/>
                <a:gd name="connsiteX42" fmla="*/ 226128 w 1802864"/>
                <a:gd name="connsiteY42" fmla="*/ 487199 h 1105499"/>
                <a:gd name="connsiteX43" fmla="*/ 278423 w 1802864"/>
                <a:gd name="connsiteY43" fmla="*/ 509867 h 1105499"/>
                <a:gd name="connsiteX44" fmla="*/ 249178 w 1802864"/>
                <a:gd name="connsiteY44" fmla="*/ 671697 h 1105499"/>
                <a:gd name="connsiteX45" fmla="*/ 241086 w 1802864"/>
                <a:gd name="connsiteY45" fmla="*/ 713036 h 1105499"/>
                <a:gd name="connsiteX46" fmla="*/ 234509 w 1802864"/>
                <a:gd name="connsiteY46" fmla="*/ 828669 h 1105499"/>
                <a:gd name="connsiteX47" fmla="*/ 237081 w 1802864"/>
                <a:gd name="connsiteY47" fmla="*/ 968211 h 1105499"/>
                <a:gd name="connsiteX48" fmla="*/ 272326 w 1802864"/>
                <a:gd name="connsiteY48" fmla="*/ 1052983 h 1105499"/>
                <a:gd name="connsiteX49" fmla="*/ 377291 w 1802864"/>
                <a:gd name="connsiteY49" fmla="*/ 1079749 h 1105499"/>
                <a:gd name="connsiteX50" fmla="*/ 551313 w 1802864"/>
                <a:gd name="connsiteY50" fmla="*/ 1091274 h 1105499"/>
                <a:gd name="connsiteX51" fmla="*/ 1160058 w 1802864"/>
                <a:gd name="connsiteY51" fmla="*/ 1080416 h 1105499"/>
                <a:gd name="connsiteX52" fmla="*/ 1189107 w 1802864"/>
                <a:gd name="connsiteY52" fmla="*/ 1093655 h 1105499"/>
                <a:gd name="connsiteX53" fmla="*/ 1267116 w 1802864"/>
                <a:gd name="connsiteY53" fmla="*/ 1097657 h 1105499"/>
                <a:gd name="connsiteX54" fmla="*/ 1412661 w 1802864"/>
                <a:gd name="connsiteY54" fmla="*/ 805142 h 1105499"/>
                <a:gd name="connsiteX55" fmla="*/ 1523910 w 1802864"/>
                <a:gd name="connsiteY55" fmla="*/ 585972 h 1105499"/>
                <a:gd name="connsiteX56" fmla="*/ 1575251 w 1802864"/>
                <a:gd name="connsiteY56" fmla="*/ 552634 h 1105499"/>
                <a:gd name="connsiteX57" fmla="*/ 1724507 w 1802864"/>
                <a:gd name="connsiteY57" fmla="*/ 524727 h 1105499"/>
                <a:gd name="connsiteX58" fmla="*/ 1788136 w 1802864"/>
                <a:gd name="connsiteY58" fmla="*/ 500724 h 1105499"/>
                <a:gd name="connsiteX59" fmla="*/ 1802614 w 1802864"/>
                <a:gd name="connsiteY59" fmla="*/ 477388 h 1105499"/>
                <a:gd name="connsiteX60" fmla="*/ 1753747 w 1802864"/>
                <a:gd name="connsiteY60" fmla="*/ 487008 h 1105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Lst>
              <a:rect l="l" t="t" r="r" b="b"/>
              <a:pathLst>
                <a:path w="1802864" h="1105499">
                  <a:moveTo>
                    <a:pt x="1753747" y="487008"/>
                  </a:moveTo>
                  <a:cubicBezTo>
                    <a:pt x="1751747" y="487294"/>
                    <a:pt x="1750701" y="484818"/>
                    <a:pt x="1752319" y="483578"/>
                  </a:cubicBezTo>
                  <a:cubicBezTo>
                    <a:pt x="1766895" y="472816"/>
                    <a:pt x="1783373" y="453003"/>
                    <a:pt x="1796516" y="444908"/>
                  </a:cubicBezTo>
                  <a:cubicBezTo>
                    <a:pt x="1807469" y="438334"/>
                    <a:pt x="1811757" y="418333"/>
                    <a:pt x="1800614" y="424238"/>
                  </a:cubicBezTo>
                  <a:cubicBezTo>
                    <a:pt x="1777276" y="438144"/>
                    <a:pt x="1713363" y="463291"/>
                    <a:pt x="1717079" y="458719"/>
                  </a:cubicBezTo>
                  <a:lnTo>
                    <a:pt x="1747175" y="424619"/>
                  </a:lnTo>
                  <a:cubicBezTo>
                    <a:pt x="1761560" y="411666"/>
                    <a:pt x="1754989" y="402902"/>
                    <a:pt x="1736032" y="410713"/>
                  </a:cubicBezTo>
                  <a:cubicBezTo>
                    <a:pt x="1720791" y="419189"/>
                    <a:pt x="1714698" y="425763"/>
                    <a:pt x="1698122" y="432716"/>
                  </a:cubicBezTo>
                  <a:cubicBezTo>
                    <a:pt x="1663929" y="447194"/>
                    <a:pt x="1637828" y="455957"/>
                    <a:pt x="1601063" y="456338"/>
                  </a:cubicBezTo>
                  <a:cubicBezTo>
                    <a:pt x="1590775" y="455575"/>
                    <a:pt x="1571251" y="453289"/>
                    <a:pt x="1561154" y="453671"/>
                  </a:cubicBezTo>
                  <a:cubicBezTo>
                    <a:pt x="1556675" y="453861"/>
                    <a:pt x="1550959" y="452052"/>
                    <a:pt x="1552675" y="447955"/>
                  </a:cubicBezTo>
                  <a:cubicBezTo>
                    <a:pt x="1558866" y="433098"/>
                    <a:pt x="1571060" y="417761"/>
                    <a:pt x="1576776" y="401188"/>
                  </a:cubicBezTo>
                  <a:cubicBezTo>
                    <a:pt x="1581730" y="381089"/>
                    <a:pt x="1566870" y="367374"/>
                    <a:pt x="1546294" y="386042"/>
                  </a:cubicBezTo>
                  <a:cubicBezTo>
                    <a:pt x="1543723" y="390709"/>
                    <a:pt x="1535435" y="393663"/>
                    <a:pt x="1533053" y="398521"/>
                  </a:cubicBezTo>
                  <a:cubicBezTo>
                    <a:pt x="1510859" y="418715"/>
                    <a:pt x="1474285" y="423191"/>
                    <a:pt x="1451900" y="444813"/>
                  </a:cubicBezTo>
                  <a:cubicBezTo>
                    <a:pt x="1439138" y="456147"/>
                    <a:pt x="1430278" y="466530"/>
                    <a:pt x="1432088" y="483295"/>
                  </a:cubicBezTo>
                  <a:cubicBezTo>
                    <a:pt x="1430376" y="493771"/>
                    <a:pt x="1438282" y="495105"/>
                    <a:pt x="1431897" y="504344"/>
                  </a:cubicBezTo>
                  <a:cubicBezTo>
                    <a:pt x="1403610" y="544444"/>
                    <a:pt x="1354748" y="615310"/>
                    <a:pt x="1328936" y="661981"/>
                  </a:cubicBezTo>
                  <a:cubicBezTo>
                    <a:pt x="1327029" y="665507"/>
                    <a:pt x="1321885" y="664649"/>
                    <a:pt x="1321220" y="660649"/>
                  </a:cubicBezTo>
                  <a:cubicBezTo>
                    <a:pt x="1302454" y="549683"/>
                    <a:pt x="1257689" y="415952"/>
                    <a:pt x="1211394" y="316130"/>
                  </a:cubicBezTo>
                  <a:cubicBezTo>
                    <a:pt x="1195586" y="282983"/>
                    <a:pt x="1158625" y="219259"/>
                    <a:pt x="1140719" y="201735"/>
                  </a:cubicBezTo>
                  <a:cubicBezTo>
                    <a:pt x="1122051" y="178969"/>
                    <a:pt x="1076905" y="177160"/>
                    <a:pt x="1050422" y="165825"/>
                  </a:cubicBezTo>
                  <a:cubicBezTo>
                    <a:pt x="1019657" y="152680"/>
                    <a:pt x="1005941" y="149157"/>
                    <a:pt x="992417" y="118487"/>
                  </a:cubicBezTo>
                  <a:cubicBezTo>
                    <a:pt x="990226" y="113438"/>
                    <a:pt x="984510" y="83528"/>
                    <a:pt x="982510" y="78482"/>
                  </a:cubicBezTo>
                  <a:cubicBezTo>
                    <a:pt x="963744" y="9614"/>
                    <a:pt x="917547" y="947"/>
                    <a:pt x="853541" y="3996"/>
                  </a:cubicBezTo>
                  <a:cubicBezTo>
                    <a:pt x="792294" y="3900"/>
                    <a:pt x="746957" y="30094"/>
                    <a:pt x="733525" y="92483"/>
                  </a:cubicBezTo>
                  <a:cubicBezTo>
                    <a:pt x="719238" y="117533"/>
                    <a:pt x="694379" y="143536"/>
                    <a:pt x="667516" y="148871"/>
                  </a:cubicBezTo>
                  <a:cubicBezTo>
                    <a:pt x="643517" y="153633"/>
                    <a:pt x="615988" y="140869"/>
                    <a:pt x="594176" y="146775"/>
                  </a:cubicBezTo>
                  <a:cubicBezTo>
                    <a:pt x="572935" y="151729"/>
                    <a:pt x="343572" y="207639"/>
                    <a:pt x="312426" y="347277"/>
                  </a:cubicBezTo>
                  <a:cubicBezTo>
                    <a:pt x="311760" y="349849"/>
                    <a:pt x="307091" y="347847"/>
                    <a:pt x="304519" y="347942"/>
                  </a:cubicBezTo>
                  <a:cubicBezTo>
                    <a:pt x="295664" y="348419"/>
                    <a:pt x="189745" y="331560"/>
                    <a:pt x="176885" y="329655"/>
                  </a:cubicBezTo>
                  <a:cubicBezTo>
                    <a:pt x="134022" y="324130"/>
                    <a:pt x="101257" y="306129"/>
                    <a:pt x="93160" y="308414"/>
                  </a:cubicBezTo>
                  <a:cubicBezTo>
                    <a:pt x="84970" y="311558"/>
                    <a:pt x="77538" y="327846"/>
                    <a:pt x="84016" y="336322"/>
                  </a:cubicBezTo>
                  <a:cubicBezTo>
                    <a:pt x="87732" y="340133"/>
                    <a:pt x="83635" y="346610"/>
                    <a:pt x="78970" y="343943"/>
                  </a:cubicBezTo>
                  <a:cubicBezTo>
                    <a:pt x="63441" y="334704"/>
                    <a:pt x="51153" y="318512"/>
                    <a:pt x="40963" y="303080"/>
                  </a:cubicBezTo>
                  <a:cubicBezTo>
                    <a:pt x="36108" y="298222"/>
                    <a:pt x="16388" y="288888"/>
                    <a:pt x="16295" y="290602"/>
                  </a:cubicBezTo>
                  <a:cubicBezTo>
                    <a:pt x="-8759" y="294794"/>
                    <a:pt x="12486" y="324702"/>
                    <a:pt x="26485" y="336894"/>
                  </a:cubicBezTo>
                  <a:cubicBezTo>
                    <a:pt x="28294" y="338513"/>
                    <a:pt x="28201" y="341180"/>
                    <a:pt x="26294" y="342705"/>
                  </a:cubicBezTo>
                  <a:cubicBezTo>
                    <a:pt x="20960" y="347087"/>
                    <a:pt x="17058" y="352514"/>
                    <a:pt x="17625" y="358897"/>
                  </a:cubicBezTo>
                  <a:cubicBezTo>
                    <a:pt x="18578" y="367755"/>
                    <a:pt x="32964" y="387854"/>
                    <a:pt x="41437" y="397570"/>
                  </a:cubicBezTo>
                  <a:cubicBezTo>
                    <a:pt x="50869" y="408141"/>
                    <a:pt x="59157" y="418810"/>
                    <a:pt x="70584" y="427477"/>
                  </a:cubicBezTo>
                  <a:cubicBezTo>
                    <a:pt x="112782" y="459670"/>
                    <a:pt x="137450" y="454529"/>
                    <a:pt x="213460" y="483674"/>
                  </a:cubicBezTo>
                  <a:cubicBezTo>
                    <a:pt x="217557" y="485294"/>
                    <a:pt x="221845" y="486532"/>
                    <a:pt x="226128" y="487199"/>
                  </a:cubicBezTo>
                  <a:cubicBezTo>
                    <a:pt x="244513" y="490248"/>
                    <a:pt x="267754" y="495389"/>
                    <a:pt x="278423" y="509867"/>
                  </a:cubicBezTo>
                  <a:cubicBezTo>
                    <a:pt x="275563" y="529013"/>
                    <a:pt x="252513" y="658268"/>
                    <a:pt x="249178" y="671697"/>
                  </a:cubicBezTo>
                  <a:cubicBezTo>
                    <a:pt x="243653" y="688270"/>
                    <a:pt x="243179" y="695700"/>
                    <a:pt x="241086" y="713036"/>
                  </a:cubicBezTo>
                  <a:cubicBezTo>
                    <a:pt x="237179" y="751041"/>
                    <a:pt x="235751" y="790569"/>
                    <a:pt x="234509" y="828669"/>
                  </a:cubicBezTo>
                  <a:cubicBezTo>
                    <a:pt x="233082" y="872294"/>
                    <a:pt x="226984" y="925444"/>
                    <a:pt x="237081" y="968211"/>
                  </a:cubicBezTo>
                  <a:cubicBezTo>
                    <a:pt x="244323" y="997928"/>
                    <a:pt x="246704" y="1028124"/>
                    <a:pt x="272326" y="1052983"/>
                  </a:cubicBezTo>
                  <a:cubicBezTo>
                    <a:pt x="309570" y="1077558"/>
                    <a:pt x="352335" y="1082797"/>
                    <a:pt x="377291" y="1079749"/>
                  </a:cubicBezTo>
                  <a:cubicBezTo>
                    <a:pt x="462635" y="1055555"/>
                    <a:pt x="431772" y="1109087"/>
                    <a:pt x="551313" y="1091274"/>
                  </a:cubicBezTo>
                  <a:cubicBezTo>
                    <a:pt x="750292" y="1065843"/>
                    <a:pt x="960698" y="1104705"/>
                    <a:pt x="1160058" y="1080416"/>
                  </a:cubicBezTo>
                  <a:cubicBezTo>
                    <a:pt x="1171485" y="1079081"/>
                    <a:pt x="1182154" y="1084511"/>
                    <a:pt x="1189107" y="1093655"/>
                  </a:cubicBezTo>
                  <a:cubicBezTo>
                    <a:pt x="1205585" y="1115372"/>
                    <a:pt x="1247875" y="1111468"/>
                    <a:pt x="1267116" y="1097657"/>
                  </a:cubicBezTo>
                  <a:cubicBezTo>
                    <a:pt x="1336363" y="1046221"/>
                    <a:pt x="1377988" y="887726"/>
                    <a:pt x="1412661" y="805142"/>
                  </a:cubicBezTo>
                  <a:cubicBezTo>
                    <a:pt x="1436566" y="739993"/>
                    <a:pt x="1471620" y="629597"/>
                    <a:pt x="1523910" y="585972"/>
                  </a:cubicBezTo>
                  <a:cubicBezTo>
                    <a:pt x="1539625" y="573687"/>
                    <a:pt x="1556294" y="557874"/>
                    <a:pt x="1575251" y="552634"/>
                  </a:cubicBezTo>
                  <a:cubicBezTo>
                    <a:pt x="1623350" y="540254"/>
                    <a:pt x="1676310" y="536252"/>
                    <a:pt x="1724507" y="524727"/>
                  </a:cubicBezTo>
                  <a:cubicBezTo>
                    <a:pt x="1747273" y="519202"/>
                    <a:pt x="1767179" y="511870"/>
                    <a:pt x="1788136" y="500724"/>
                  </a:cubicBezTo>
                  <a:cubicBezTo>
                    <a:pt x="1800325" y="492533"/>
                    <a:pt x="1815566" y="476055"/>
                    <a:pt x="1802614" y="477388"/>
                  </a:cubicBezTo>
                  <a:cubicBezTo>
                    <a:pt x="1788229" y="478816"/>
                    <a:pt x="1769560" y="484341"/>
                    <a:pt x="1753747" y="487008"/>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61" name="Freeform: Shape 60">
              <a:extLst>
                <a:ext uri="{FF2B5EF4-FFF2-40B4-BE49-F238E27FC236}">
                  <a16:creationId xmlns:a16="http://schemas.microsoft.com/office/drawing/2014/main" id="{F64D3D7C-E81B-4262-BAC9-C34FBDC3B15E}"/>
                </a:ext>
              </a:extLst>
            </p:cNvPr>
            <p:cNvSpPr/>
            <p:nvPr/>
          </p:nvSpPr>
          <p:spPr>
            <a:xfrm>
              <a:off x="5422507" y="2903951"/>
              <a:ext cx="1825972" cy="1063643"/>
            </a:xfrm>
            <a:custGeom>
              <a:avLst/>
              <a:gdLst>
                <a:gd name="connsiteX0" fmla="*/ 1211129 w 1825972"/>
                <a:gd name="connsiteY0" fmla="*/ 1067123 h 1063643"/>
                <a:gd name="connsiteX1" fmla="*/ 1204269 w 1825972"/>
                <a:gd name="connsiteY1" fmla="*/ 1063981 h 1063643"/>
                <a:gd name="connsiteX2" fmla="*/ 685156 w 1825972"/>
                <a:gd name="connsiteY2" fmla="*/ 1058742 h 1063643"/>
                <a:gd name="connsiteX3" fmla="*/ 493801 w 1825972"/>
                <a:gd name="connsiteY3" fmla="*/ 1064077 h 1063643"/>
                <a:gd name="connsiteX4" fmla="*/ 396169 w 1825972"/>
                <a:gd name="connsiteY4" fmla="*/ 1043501 h 1063643"/>
                <a:gd name="connsiteX5" fmla="*/ 387500 w 1825972"/>
                <a:gd name="connsiteY5" fmla="*/ 1044455 h 1063643"/>
                <a:gd name="connsiteX6" fmla="*/ 314825 w 1825972"/>
                <a:gd name="connsiteY6" fmla="*/ 1035597 h 1063643"/>
                <a:gd name="connsiteX7" fmla="*/ 231384 w 1825972"/>
                <a:gd name="connsiteY7" fmla="*/ 800232 h 1063643"/>
                <a:gd name="connsiteX8" fmla="*/ 244913 w 1825972"/>
                <a:gd name="connsiteY8" fmla="*/ 651072 h 1063643"/>
                <a:gd name="connsiteX9" fmla="*/ 244913 w 1825972"/>
                <a:gd name="connsiteY9" fmla="*/ 651072 h 1063643"/>
                <a:gd name="connsiteX10" fmla="*/ 246723 w 1825972"/>
                <a:gd name="connsiteY10" fmla="*/ 643546 h 1063643"/>
                <a:gd name="connsiteX11" fmla="*/ 234244 w 1825972"/>
                <a:gd name="connsiteY11" fmla="*/ 567919 h 1063643"/>
                <a:gd name="connsiteX12" fmla="*/ 256820 w 1825972"/>
                <a:gd name="connsiteY12" fmla="*/ 454381 h 1063643"/>
                <a:gd name="connsiteX13" fmla="*/ 160519 w 1825972"/>
                <a:gd name="connsiteY13" fmla="*/ 427234 h 1063643"/>
                <a:gd name="connsiteX14" fmla="*/ 149663 w 1825972"/>
                <a:gd name="connsiteY14" fmla="*/ 424567 h 1063643"/>
                <a:gd name="connsiteX15" fmla="*/ 149663 w 1825972"/>
                <a:gd name="connsiteY15" fmla="*/ 424567 h 1063643"/>
                <a:gd name="connsiteX16" fmla="*/ 149663 w 1825972"/>
                <a:gd name="connsiteY16" fmla="*/ 424567 h 1063643"/>
                <a:gd name="connsiteX17" fmla="*/ 30313 w 1825972"/>
                <a:gd name="connsiteY17" fmla="*/ 343318 h 1063643"/>
                <a:gd name="connsiteX18" fmla="*/ 24122 w 1825972"/>
                <a:gd name="connsiteY18" fmla="*/ 295219 h 1063643"/>
                <a:gd name="connsiteX19" fmla="*/ 37173 w 1825972"/>
                <a:gd name="connsiteY19" fmla="*/ 248450 h 1063643"/>
                <a:gd name="connsiteX20" fmla="*/ 81365 w 1825972"/>
                <a:gd name="connsiteY20" fmla="*/ 294742 h 1063643"/>
                <a:gd name="connsiteX21" fmla="*/ 92797 w 1825972"/>
                <a:gd name="connsiteY21" fmla="*/ 261119 h 1063643"/>
                <a:gd name="connsiteX22" fmla="*/ 142706 w 1825972"/>
                <a:gd name="connsiteY22" fmla="*/ 272834 h 1063643"/>
                <a:gd name="connsiteX23" fmla="*/ 307584 w 1825972"/>
                <a:gd name="connsiteY23" fmla="*/ 299791 h 1063643"/>
                <a:gd name="connsiteX24" fmla="*/ 565522 w 1825972"/>
                <a:gd name="connsiteY24" fmla="*/ 106337 h 1063643"/>
                <a:gd name="connsiteX25" fmla="*/ 650200 w 1825972"/>
                <a:gd name="connsiteY25" fmla="*/ 88620 h 1063643"/>
                <a:gd name="connsiteX26" fmla="*/ 663534 w 1825972"/>
                <a:gd name="connsiteY26" fmla="*/ 93001 h 1063643"/>
                <a:gd name="connsiteX27" fmla="*/ 674678 w 1825972"/>
                <a:gd name="connsiteY27" fmla="*/ 97003 h 1063643"/>
                <a:gd name="connsiteX28" fmla="*/ 704397 w 1825972"/>
                <a:gd name="connsiteY28" fmla="*/ 73191 h 1063643"/>
                <a:gd name="connsiteX29" fmla="*/ 751357 w 1825972"/>
                <a:gd name="connsiteY29" fmla="*/ 8229 h 1063643"/>
                <a:gd name="connsiteX30" fmla="*/ 769835 w 1825972"/>
                <a:gd name="connsiteY30" fmla="*/ 8897 h 1063643"/>
                <a:gd name="connsiteX31" fmla="*/ 769356 w 1825972"/>
                <a:gd name="connsiteY31" fmla="*/ 18708 h 1063643"/>
                <a:gd name="connsiteX32" fmla="*/ 642392 w 1825972"/>
                <a:gd name="connsiteY32" fmla="*/ 115100 h 1063643"/>
                <a:gd name="connsiteX33" fmla="*/ 643247 w 1825972"/>
                <a:gd name="connsiteY33" fmla="*/ 116339 h 1063643"/>
                <a:gd name="connsiteX34" fmla="*/ 878326 w 1825972"/>
                <a:gd name="connsiteY34" fmla="*/ 328175 h 1063643"/>
                <a:gd name="connsiteX35" fmla="*/ 1049678 w 1825972"/>
                <a:gd name="connsiteY35" fmla="*/ 133673 h 1063643"/>
                <a:gd name="connsiteX36" fmla="*/ 990147 w 1825972"/>
                <a:gd name="connsiteY36" fmla="*/ 81285 h 1063643"/>
                <a:gd name="connsiteX37" fmla="*/ 985957 w 1825972"/>
                <a:gd name="connsiteY37" fmla="*/ 41662 h 1063643"/>
                <a:gd name="connsiteX38" fmla="*/ 988050 w 1825972"/>
                <a:gd name="connsiteY38" fmla="*/ 41567 h 1063643"/>
                <a:gd name="connsiteX39" fmla="*/ 1001863 w 1825972"/>
                <a:gd name="connsiteY39" fmla="*/ 67761 h 1063643"/>
                <a:gd name="connsiteX40" fmla="*/ 1051869 w 1825972"/>
                <a:gd name="connsiteY40" fmla="*/ 111767 h 1063643"/>
                <a:gd name="connsiteX41" fmla="*/ 1051869 w 1825972"/>
                <a:gd name="connsiteY41" fmla="*/ 111767 h 1063643"/>
                <a:gd name="connsiteX42" fmla="*/ 1074063 w 1825972"/>
                <a:gd name="connsiteY42" fmla="*/ 121483 h 1063643"/>
                <a:gd name="connsiteX43" fmla="*/ 1300947 w 1825972"/>
                <a:gd name="connsiteY43" fmla="*/ 363226 h 1063643"/>
                <a:gd name="connsiteX44" fmla="*/ 1342191 w 1825972"/>
                <a:gd name="connsiteY44" fmla="*/ 591540 h 1063643"/>
                <a:gd name="connsiteX45" fmla="*/ 1344000 w 1825972"/>
                <a:gd name="connsiteY45" fmla="*/ 592017 h 1063643"/>
                <a:gd name="connsiteX46" fmla="*/ 1433250 w 1825972"/>
                <a:gd name="connsiteY46" fmla="*/ 456572 h 1063643"/>
                <a:gd name="connsiteX47" fmla="*/ 1503925 w 1825972"/>
                <a:gd name="connsiteY47" fmla="*/ 370656 h 1063643"/>
                <a:gd name="connsiteX48" fmla="*/ 1552122 w 1825972"/>
                <a:gd name="connsiteY48" fmla="*/ 335128 h 1063643"/>
                <a:gd name="connsiteX49" fmla="*/ 1559457 w 1825972"/>
                <a:gd name="connsiteY49" fmla="*/ 404852 h 1063643"/>
                <a:gd name="connsiteX50" fmla="*/ 1707568 w 1825972"/>
                <a:gd name="connsiteY50" fmla="*/ 382086 h 1063643"/>
                <a:gd name="connsiteX51" fmla="*/ 1734716 w 1825972"/>
                <a:gd name="connsiteY51" fmla="*/ 407421 h 1063643"/>
                <a:gd name="connsiteX52" fmla="*/ 1820538 w 1825972"/>
                <a:gd name="connsiteY52" fmla="*/ 368752 h 1063643"/>
                <a:gd name="connsiteX53" fmla="*/ 1773862 w 1825972"/>
                <a:gd name="connsiteY53" fmla="*/ 434187 h 1063643"/>
                <a:gd name="connsiteX54" fmla="*/ 1822059 w 1825972"/>
                <a:gd name="connsiteY54" fmla="*/ 417328 h 1063643"/>
                <a:gd name="connsiteX55" fmla="*/ 1830538 w 1825972"/>
                <a:gd name="connsiteY55" fmla="*/ 426376 h 1063643"/>
                <a:gd name="connsiteX56" fmla="*/ 1802344 w 1825972"/>
                <a:gd name="connsiteY56" fmla="*/ 462667 h 1063643"/>
                <a:gd name="connsiteX57" fmla="*/ 1592794 w 1825972"/>
                <a:gd name="connsiteY57" fmla="*/ 516675 h 1063643"/>
                <a:gd name="connsiteX58" fmla="*/ 1411438 w 1825972"/>
                <a:gd name="connsiteY58" fmla="*/ 811283 h 1063643"/>
                <a:gd name="connsiteX59" fmla="*/ 1312951 w 1825972"/>
                <a:gd name="connsiteY59" fmla="*/ 1019024 h 1063643"/>
                <a:gd name="connsiteX60" fmla="*/ 1273134 w 1825972"/>
                <a:gd name="connsiteY60" fmla="*/ 1053884 h 1063643"/>
                <a:gd name="connsiteX61" fmla="*/ 1273990 w 1825972"/>
                <a:gd name="connsiteY61" fmla="*/ 1044836 h 1063643"/>
                <a:gd name="connsiteX62" fmla="*/ 1302947 w 1825972"/>
                <a:gd name="connsiteY62" fmla="*/ 1002925 h 1063643"/>
                <a:gd name="connsiteX63" fmla="*/ 1386007 w 1825972"/>
                <a:gd name="connsiteY63" fmla="*/ 814996 h 1063643"/>
                <a:gd name="connsiteX64" fmla="*/ 1386007 w 1825972"/>
                <a:gd name="connsiteY64" fmla="*/ 814996 h 1063643"/>
                <a:gd name="connsiteX65" fmla="*/ 1468016 w 1825972"/>
                <a:gd name="connsiteY65" fmla="*/ 606781 h 1063643"/>
                <a:gd name="connsiteX66" fmla="*/ 1589938 w 1825972"/>
                <a:gd name="connsiteY66" fmla="*/ 494386 h 1063643"/>
                <a:gd name="connsiteX67" fmla="*/ 1793582 w 1825972"/>
                <a:gd name="connsiteY67" fmla="*/ 445998 h 1063643"/>
                <a:gd name="connsiteX68" fmla="*/ 1793200 w 1825972"/>
                <a:gd name="connsiteY68" fmla="*/ 444952 h 1063643"/>
                <a:gd name="connsiteX69" fmla="*/ 1695095 w 1825972"/>
                <a:gd name="connsiteY69" fmla="*/ 454858 h 1063643"/>
                <a:gd name="connsiteX70" fmla="*/ 1694904 w 1825972"/>
                <a:gd name="connsiteY70" fmla="*/ 454095 h 1063643"/>
                <a:gd name="connsiteX71" fmla="*/ 1731190 w 1825972"/>
                <a:gd name="connsiteY71" fmla="*/ 445617 h 1063643"/>
                <a:gd name="connsiteX72" fmla="*/ 1748529 w 1825972"/>
                <a:gd name="connsiteY72" fmla="*/ 429615 h 1063643"/>
                <a:gd name="connsiteX73" fmla="*/ 1796154 w 1825972"/>
                <a:gd name="connsiteY73" fmla="*/ 393420 h 1063643"/>
                <a:gd name="connsiteX74" fmla="*/ 1795772 w 1825972"/>
                <a:gd name="connsiteY74" fmla="*/ 393229 h 1063643"/>
                <a:gd name="connsiteX75" fmla="*/ 1707187 w 1825972"/>
                <a:gd name="connsiteY75" fmla="*/ 424281 h 1063643"/>
                <a:gd name="connsiteX76" fmla="*/ 1662232 w 1825972"/>
                <a:gd name="connsiteY76" fmla="*/ 428188 h 1063643"/>
                <a:gd name="connsiteX77" fmla="*/ 1661850 w 1825972"/>
                <a:gd name="connsiteY77" fmla="*/ 425711 h 1063643"/>
                <a:gd name="connsiteX78" fmla="*/ 1700806 w 1825972"/>
                <a:gd name="connsiteY78" fmla="*/ 415995 h 1063643"/>
                <a:gd name="connsiteX79" fmla="*/ 1706429 w 1825972"/>
                <a:gd name="connsiteY79" fmla="*/ 411805 h 1063643"/>
                <a:gd name="connsiteX80" fmla="*/ 1752147 w 1825972"/>
                <a:gd name="connsiteY80" fmla="*/ 370847 h 1063643"/>
                <a:gd name="connsiteX81" fmla="*/ 1751482 w 1825972"/>
                <a:gd name="connsiteY81" fmla="*/ 370370 h 1063643"/>
                <a:gd name="connsiteX82" fmla="*/ 1700806 w 1825972"/>
                <a:gd name="connsiteY82" fmla="*/ 396182 h 1063643"/>
                <a:gd name="connsiteX83" fmla="*/ 1525454 w 1825972"/>
                <a:gd name="connsiteY83" fmla="*/ 400850 h 1063643"/>
                <a:gd name="connsiteX84" fmla="*/ 1543071 w 1825972"/>
                <a:gd name="connsiteY84" fmla="*/ 401994 h 1063643"/>
                <a:gd name="connsiteX85" fmla="*/ 1543071 w 1825972"/>
                <a:gd name="connsiteY85" fmla="*/ 401994 h 1063643"/>
                <a:gd name="connsiteX86" fmla="*/ 1553169 w 1825972"/>
                <a:gd name="connsiteY86" fmla="*/ 403803 h 1063643"/>
                <a:gd name="connsiteX87" fmla="*/ 1553550 w 1825972"/>
                <a:gd name="connsiteY87" fmla="*/ 402945 h 1063643"/>
                <a:gd name="connsiteX88" fmla="*/ 1553931 w 1825972"/>
                <a:gd name="connsiteY88" fmla="*/ 396945 h 1063643"/>
                <a:gd name="connsiteX89" fmla="*/ 1574028 w 1825972"/>
                <a:gd name="connsiteY89" fmla="*/ 361799 h 1063643"/>
                <a:gd name="connsiteX90" fmla="*/ 1560601 w 1825972"/>
                <a:gd name="connsiteY90" fmla="*/ 340367 h 1063643"/>
                <a:gd name="connsiteX91" fmla="*/ 1536881 w 1825972"/>
                <a:gd name="connsiteY91" fmla="*/ 361703 h 1063643"/>
                <a:gd name="connsiteX92" fmla="*/ 1456109 w 1825972"/>
                <a:gd name="connsiteY92" fmla="*/ 407898 h 1063643"/>
                <a:gd name="connsiteX93" fmla="*/ 1441631 w 1825972"/>
                <a:gd name="connsiteY93" fmla="*/ 452665 h 1063643"/>
                <a:gd name="connsiteX94" fmla="*/ 1442492 w 1825972"/>
                <a:gd name="connsiteY94" fmla="*/ 459430 h 1063643"/>
                <a:gd name="connsiteX95" fmla="*/ 1334001 w 1825972"/>
                <a:gd name="connsiteY95" fmla="*/ 624783 h 1063643"/>
                <a:gd name="connsiteX96" fmla="*/ 1328475 w 1825972"/>
                <a:gd name="connsiteY96" fmla="*/ 633545 h 1063643"/>
                <a:gd name="connsiteX97" fmla="*/ 1228844 w 1825972"/>
                <a:gd name="connsiteY97" fmla="*/ 792709 h 1063643"/>
                <a:gd name="connsiteX98" fmla="*/ 1221128 w 1825972"/>
                <a:gd name="connsiteY98" fmla="*/ 1030453 h 1063643"/>
                <a:gd name="connsiteX99" fmla="*/ 1211129 w 1825972"/>
                <a:gd name="connsiteY99" fmla="*/ 1067123 h 1063643"/>
                <a:gd name="connsiteX100" fmla="*/ 282153 w 1825972"/>
                <a:gd name="connsiteY100" fmla="*/ 453237 h 1063643"/>
                <a:gd name="connsiteX101" fmla="*/ 310919 w 1825972"/>
                <a:gd name="connsiteY101" fmla="*/ 468573 h 1063643"/>
                <a:gd name="connsiteX102" fmla="*/ 314346 w 1825972"/>
                <a:gd name="connsiteY102" fmla="*/ 474573 h 1063643"/>
                <a:gd name="connsiteX103" fmla="*/ 315970 w 1825972"/>
                <a:gd name="connsiteY103" fmla="*/ 490670 h 1063643"/>
                <a:gd name="connsiteX104" fmla="*/ 279390 w 1825972"/>
                <a:gd name="connsiteY104" fmla="*/ 670503 h 1063643"/>
                <a:gd name="connsiteX105" fmla="*/ 279390 w 1825972"/>
                <a:gd name="connsiteY105" fmla="*/ 670503 h 1063643"/>
                <a:gd name="connsiteX106" fmla="*/ 244151 w 1825972"/>
                <a:gd name="connsiteY106" fmla="*/ 898626 h 1063643"/>
                <a:gd name="connsiteX107" fmla="*/ 329494 w 1825972"/>
                <a:gd name="connsiteY107" fmla="*/ 1024546 h 1063643"/>
                <a:gd name="connsiteX108" fmla="*/ 329587 w 1825972"/>
                <a:gd name="connsiteY108" fmla="*/ 1024546 h 1063643"/>
                <a:gd name="connsiteX109" fmla="*/ 400169 w 1825972"/>
                <a:gd name="connsiteY109" fmla="*/ 1023500 h 1063643"/>
                <a:gd name="connsiteX110" fmla="*/ 425126 w 1825972"/>
                <a:gd name="connsiteY110" fmla="*/ 498195 h 1063643"/>
                <a:gd name="connsiteX111" fmla="*/ 425126 w 1825972"/>
                <a:gd name="connsiteY111" fmla="*/ 498100 h 1063643"/>
                <a:gd name="connsiteX112" fmla="*/ 406931 w 1825972"/>
                <a:gd name="connsiteY112" fmla="*/ 381132 h 1063643"/>
                <a:gd name="connsiteX113" fmla="*/ 110229 w 1825972"/>
                <a:gd name="connsiteY113" fmla="*/ 274167 h 1063643"/>
                <a:gd name="connsiteX114" fmla="*/ 95271 w 1825972"/>
                <a:gd name="connsiteY114" fmla="*/ 295124 h 1063643"/>
                <a:gd name="connsiteX115" fmla="*/ 161853 w 1825972"/>
                <a:gd name="connsiteY115" fmla="*/ 323413 h 1063643"/>
                <a:gd name="connsiteX116" fmla="*/ 187191 w 1825972"/>
                <a:gd name="connsiteY116" fmla="*/ 328366 h 1063643"/>
                <a:gd name="connsiteX117" fmla="*/ 177094 w 1825972"/>
                <a:gd name="connsiteY117" fmla="*/ 336556 h 1063643"/>
                <a:gd name="connsiteX118" fmla="*/ 133278 w 1825972"/>
                <a:gd name="connsiteY118" fmla="*/ 327984 h 1063643"/>
                <a:gd name="connsiteX119" fmla="*/ 108038 w 1825972"/>
                <a:gd name="connsiteY119" fmla="*/ 321127 h 1063643"/>
                <a:gd name="connsiteX120" fmla="*/ 51460 w 1825972"/>
                <a:gd name="connsiteY120" fmla="*/ 277692 h 1063643"/>
                <a:gd name="connsiteX121" fmla="*/ 34791 w 1825972"/>
                <a:gd name="connsiteY121" fmla="*/ 292552 h 1063643"/>
                <a:gd name="connsiteX122" fmla="*/ 95081 w 1825972"/>
                <a:gd name="connsiteY122" fmla="*/ 321887 h 1063643"/>
                <a:gd name="connsiteX123" fmla="*/ 168997 w 1825972"/>
                <a:gd name="connsiteY123" fmla="*/ 353225 h 1063643"/>
                <a:gd name="connsiteX124" fmla="*/ 168523 w 1825972"/>
                <a:gd name="connsiteY124" fmla="*/ 354178 h 1063643"/>
                <a:gd name="connsiteX125" fmla="*/ 64985 w 1825972"/>
                <a:gd name="connsiteY125" fmla="*/ 318269 h 1063643"/>
                <a:gd name="connsiteX126" fmla="*/ 36122 w 1825972"/>
                <a:gd name="connsiteY126" fmla="*/ 303409 h 1063643"/>
                <a:gd name="connsiteX127" fmla="*/ 34503 w 1825972"/>
                <a:gd name="connsiteY127" fmla="*/ 329698 h 1063643"/>
                <a:gd name="connsiteX128" fmla="*/ 124325 w 1825972"/>
                <a:gd name="connsiteY128" fmla="*/ 403612 h 1063643"/>
                <a:gd name="connsiteX129" fmla="*/ 124898 w 1825972"/>
                <a:gd name="connsiteY129" fmla="*/ 402754 h 1063643"/>
                <a:gd name="connsiteX130" fmla="*/ 123088 w 1825972"/>
                <a:gd name="connsiteY130" fmla="*/ 343986 h 1063643"/>
                <a:gd name="connsiteX131" fmla="*/ 203000 w 1825972"/>
                <a:gd name="connsiteY131" fmla="*/ 383230 h 1063643"/>
                <a:gd name="connsiteX132" fmla="*/ 239579 w 1825972"/>
                <a:gd name="connsiteY132" fmla="*/ 398087 h 1063643"/>
                <a:gd name="connsiteX133" fmla="*/ 209860 w 1825972"/>
                <a:gd name="connsiteY133" fmla="*/ 397231 h 1063643"/>
                <a:gd name="connsiteX134" fmla="*/ 151473 w 1825972"/>
                <a:gd name="connsiteY134" fmla="*/ 373323 h 1063643"/>
                <a:gd name="connsiteX135" fmla="*/ 151473 w 1825972"/>
                <a:gd name="connsiteY135" fmla="*/ 373323 h 1063643"/>
                <a:gd name="connsiteX136" fmla="*/ 153184 w 1825972"/>
                <a:gd name="connsiteY136" fmla="*/ 408851 h 1063643"/>
                <a:gd name="connsiteX137" fmla="*/ 280153 w 1825972"/>
                <a:gd name="connsiteY137" fmla="*/ 453332 h 1063643"/>
                <a:gd name="connsiteX138" fmla="*/ 282153 w 1825972"/>
                <a:gd name="connsiteY138" fmla="*/ 453237 h 1063643"/>
                <a:gd name="connsiteX139" fmla="*/ 1315141 w 1825972"/>
                <a:gd name="connsiteY139" fmla="*/ 637738 h 1063643"/>
                <a:gd name="connsiteX140" fmla="*/ 1314188 w 1825972"/>
                <a:gd name="connsiteY140" fmla="*/ 637928 h 1063643"/>
                <a:gd name="connsiteX141" fmla="*/ 1314188 w 1825972"/>
                <a:gd name="connsiteY141" fmla="*/ 637928 h 1063643"/>
                <a:gd name="connsiteX142" fmla="*/ 1242750 w 1825972"/>
                <a:gd name="connsiteY142" fmla="*/ 659739 h 1063643"/>
                <a:gd name="connsiteX143" fmla="*/ 1230463 w 1825972"/>
                <a:gd name="connsiteY143" fmla="*/ 777850 h 1063643"/>
                <a:gd name="connsiteX144" fmla="*/ 1231509 w 1825972"/>
                <a:gd name="connsiteY144" fmla="*/ 778136 h 1063643"/>
                <a:gd name="connsiteX145" fmla="*/ 1315141 w 1825972"/>
                <a:gd name="connsiteY145" fmla="*/ 637738 h 1063643"/>
                <a:gd name="connsiteX146" fmla="*/ 252057 w 1825972"/>
                <a:gd name="connsiteY146" fmla="*/ 641451 h 1063643"/>
                <a:gd name="connsiteX147" fmla="*/ 242816 w 1825972"/>
                <a:gd name="connsiteY147" fmla="*/ 741368 h 1063643"/>
                <a:gd name="connsiteX148" fmla="*/ 243862 w 1825972"/>
                <a:gd name="connsiteY148" fmla="*/ 741464 h 1063643"/>
                <a:gd name="connsiteX149" fmla="*/ 274535 w 1825972"/>
                <a:gd name="connsiteY149" fmla="*/ 647358 h 1063643"/>
                <a:gd name="connsiteX150" fmla="*/ 264819 w 1825972"/>
                <a:gd name="connsiteY150" fmla="*/ 645167 h 1063643"/>
                <a:gd name="connsiteX151" fmla="*/ 264819 w 1825972"/>
                <a:gd name="connsiteY151" fmla="*/ 645167 h 1063643"/>
                <a:gd name="connsiteX152" fmla="*/ 252057 w 1825972"/>
                <a:gd name="connsiteY152" fmla="*/ 641451 h 1063643"/>
                <a:gd name="connsiteX153" fmla="*/ 1767197 w 1825972"/>
                <a:gd name="connsiteY153" fmla="*/ 439045 h 1063643"/>
                <a:gd name="connsiteX154" fmla="*/ 1766532 w 1825972"/>
                <a:gd name="connsiteY154" fmla="*/ 439522 h 1063643"/>
                <a:gd name="connsiteX155" fmla="*/ 1767197 w 1825972"/>
                <a:gd name="connsiteY155" fmla="*/ 439045 h 1063643"/>
                <a:gd name="connsiteX156" fmla="*/ 1771862 w 1825972"/>
                <a:gd name="connsiteY156" fmla="*/ 435617 h 1063643"/>
                <a:gd name="connsiteX157" fmla="*/ 1770532 w 1825972"/>
                <a:gd name="connsiteY157" fmla="*/ 436664 h 1063643"/>
                <a:gd name="connsiteX158" fmla="*/ 1771862 w 1825972"/>
                <a:gd name="connsiteY158" fmla="*/ 435617 h 1063643"/>
                <a:gd name="connsiteX159" fmla="*/ 368548 w 1825972"/>
                <a:gd name="connsiteY159" fmla="*/ 383039 h 1063643"/>
                <a:gd name="connsiteX160" fmla="*/ 347493 w 1825972"/>
                <a:gd name="connsiteY160" fmla="*/ 373514 h 1063643"/>
                <a:gd name="connsiteX161" fmla="*/ 275391 w 1825972"/>
                <a:gd name="connsiteY161" fmla="*/ 371703 h 1063643"/>
                <a:gd name="connsiteX162" fmla="*/ 275772 w 1825972"/>
                <a:gd name="connsiteY162" fmla="*/ 370370 h 1063643"/>
                <a:gd name="connsiteX163" fmla="*/ 354163 w 1825972"/>
                <a:gd name="connsiteY163" fmla="*/ 366752 h 1063643"/>
                <a:gd name="connsiteX164" fmla="*/ 368548 w 1825972"/>
                <a:gd name="connsiteY164" fmla="*/ 383039 h 10636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Lst>
              <a:rect l="l" t="t" r="r" b="b"/>
              <a:pathLst>
                <a:path w="1825972" h="1063643">
                  <a:moveTo>
                    <a:pt x="1211129" y="1067123"/>
                  </a:moveTo>
                  <a:cubicBezTo>
                    <a:pt x="1208459" y="1067123"/>
                    <a:pt x="1205985" y="1065981"/>
                    <a:pt x="1204269" y="1063981"/>
                  </a:cubicBezTo>
                  <a:cubicBezTo>
                    <a:pt x="1027582" y="1056838"/>
                    <a:pt x="862513" y="1055312"/>
                    <a:pt x="685156" y="1058742"/>
                  </a:cubicBezTo>
                  <a:cubicBezTo>
                    <a:pt x="624197" y="1059979"/>
                    <a:pt x="557904" y="1061791"/>
                    <a:pt x="493801" y="1064077"/>
                  </a:cubicBezTo>
                  <a:cubicBezTo>
                    <a:pt x="466653" y="1061600"/>
                    <a:pt x="404550" y="1079315"/>
                    <a:pt x="396169" y="1043501"/>
                  </a:cubicBezTo>
                  <a:cubicBezTo>
                    <a:pt x="393309" y="1044073"/>
                    <a:pt x="390356" y="1045217"/>
                    <a:pt x="387500" y="1044455"/>
                  </a:cubicBezTo>
                  <a:cubicBezTo>
                    <a:pt x="363306" y="1051312"/>
                    <a:pt x="337968" y="1041501"/>
                    <a:pt x="314825" y="1035597"/>
                  </a:cubicBezTo>
                  <a:cubicBezTo>
                    <a:pt x="221287" y="1012736"/>
                    <a:pt x="224529" y="878148"/>
                    <a:pt x="231384" y="800232"/>
                  </a:cubicBezTo>
                  <a:cubicBezTo>
                    <a:pt x="227673" y="749942"/>
                    <a:pt x="235388" y="699555"/>
                    <a:pt x="244913" y="651072"/>
                  </a:cubicBezTo>
                  <a:lnTo>
                    <a:pt x="244913" y="651072"/>
                  </a:lnTo>
                  <a:cubicBezTo>
                    <a:pt x="245388" y="648595"/>
                    <a:pt x="245960" y="646023"/>
                    <a:pt x="246723" y="643546"/>
                  </a:cubicBezTo>
                  <a:cubicBezTo>
                    <a:pt x="217478" y="642595"/>
                    <a:pt x="235198" y="586969"/>
                    <a:pt x="234244" y="567919"/>
                  </a:cubicBezTo>
                  <a:cubicBezTo>
                    <a:pt x="239198" y="528295"/>
                    <a:pt x="242909" y="491719"/>
                    <a:pt x="256820" y="454381"/>
                  </a:cubicBezTo>
                  <a:cubicBezTo>
                    <a:pt x="223575" y="448665"/>
                    <a:pt x="190619" y="442761"/>
                    <a:pt x="160519" y="427234"/>
                  </a:cubicBezTo>
                  <a:cubicBezTo>
                    <a:pt x="156900" y="426662"/>
                    <a:pt x="153282" y="425806"/>
                    <a:pt x="149663" y="424567"/>
                  </a:cubicBezTo>
                  <a:lnTo>
                    <a:pt x="149663" y="424567"/>
                  </a:lnTo>
                  <a:lnTo>
                    <a:pt x="149663" y="424567"/>
                  </a:lnTo>
                  <a:cubicBezTo>
                    <a:pt x="102797" y="411137"/>
                    <a:pt x="57650" y="384753"/>
                    <a:pt x="30313" y="343318"/>
                  </a:cubicBezTo>
                  <a:cubicBezTo>
                    <a:pt x="22122" y="330080"/>
                    <a:pt x="7644" y="305695"/>
                    <a:pt x="24122" y="295219"/>
                  </a:cubicBezTo>
                  <a:cubicBezTo>
                    <a:pt x="-1499" y="276074"/>
                    <a:pt x="-6169" y="228449"/>
                    <a:pt x="37173" y="248450"/>
                  </a:cubicBezTo>
                  <a:cubicBezTo>
                    <a:pt x="54223" y="261595"/>
                    <a:pt x="64506" y="280455"/>
                    <a:pt x="81365" y="294742"/>
                  </a:cubicBezTo>
                  <a:cubicBezTo>
                    <a:pt x="76510" y="282836"/>
                    <a:pt x="80607" y="266928"/>
                    <a:pt x="92797" y="261119"/>
                  </a:cubicBezTo>
                  <a:cubicBezTo>
                    <a:pt x="109847" y="255403"/>
                    <a:pt x="126037" y="270167"/>
                    <a:pt x="142706" y="272834"/>
                  </a:cubicBezTo>
                  <a:cubicBezTo>
                    <a:pt x="196619" y="287980"/>
                    <a:pt x="253485" y="285789"/>
                    <a:pt x="307584" y="299791"/>
                  </a:cubicBezTo>
                  <a:cubicBezTo>
                    <a:pt x="341494" y="188251"/>
                    <a:pt x="460175" y="132340"/>
                    <a:pt x="565522" y="106337"/>
                  </a:cubicBezTo>
                  <a:cubicBezTo>
                    <a:pt x="590004" y="100145"/>
                    <a:pt x="616863" y="94526"/>
                    <a:pt x="650200" y="88620"/>
                  </a:cubicBezTo>
                  <a:cubicBezTo>
                    <a:pt x="655056" y="87764"/>
                    <a:pt x="659437" y="90336"/>
                    <a:pt x="663534" y="93001"/>
                  </a:cubicBezTo>
                  <a:cubicBezTo>
                    <a:pt x="667344" y="95382"/>
                    <a:pt x="670967" y="98812"/>
                    <a:pt x="674678" y="97003"/>
                  </a:cubicBezTo>
                  <a:cubicBezTo>
                    <a:pt x="684775" y="91573"/>
                    <a:pt x="694491" y="83857"/>
                    <a:pt x="704397" y="73191"/>
                  </a:cubicBezTo>
                  <a:cubicBezTo>
                    <a:pt x="723066" y="53187"/>
                    <a:pt x="735925" y="30233"/>
                    <a:pt x="751357" y="8229"/>
                  </a:cubicBezTo>
                  <a:cubicBezTo>
                    <a:pt x="755450" y="1467"/>
                    <a:pt x="766119" y="2134"/>
                    <a:pt x="769835" y="8897"/>
                  </a:cubicBezTo>
                  <a:cubicBezTo>
                    <a:pt x="771546" y="12038"/>
                    <a:pt x="771356" y="15755"/>
                    <a:pt x="769356" y="18708"/>
                  </a:cubicBezTo>
                  <a:cubicBezTo>
                    <a:pt x="743069" y="62903"/>
                    <a:pt x="702300" y="125006"/>
                    <a:pt x="642392" y="115100"/>
                  </a:cubicBezTo>
                  <a:cubicBezTo>
                    <a:pt x="642392" y="115100"/>
                    <a:pt x="642485" y="115290"/>
                    <a:pt x="643247" y="116339"/>
                  </a:cubicBezTo>
                  <a:cubicBezTo>
                    <a:pt x="701825" y="199969"/>
                    <a:pt x="797266" y="271311"/>
                    <a:pt x="878326" y="328175"/>
                  </a:cubicBezTo>
                  <a:cubicBezTo>
                    <a:pt x="949001" y="276739"/>
                    <a:pt x="1007481" y="210350"/>
                    <a:pt x="1049678" y="133673"/>
                  </a:cubicBezTo>
                  <a:cubicBezTo>
                    <a:pt x="1023675" y="126338"/>
                    <a:pt x="995672" y="108337"/>
                    <a:pt x="990147" y="81285"/>
                  </a:cubicBezTo>
                  <a:cubicBezTo>
                    <a:pt x="987575" y="68237"/>
                    <a:pt x="986529" y="54713"/>
                    <a:pt x="985957" y="41662"/>
                  </a:cubicBezTo>
                  <a:cubicBezTo>
                    <a:pt x="986529" y="41090"/>
                    <a:pt x="987482" y="41090"/>
                    <a:pt x="988050" y="41567"/>
                  </a:cubicBezTo>
                  <a:cubicBezTo>
                    <a:pt x="995863" y="48043"/>
                    <a:pt x="998528" y="58426"/>
                    <a:pt x="1001863" y="67761"/>
                  </a:cubicBezTo>
                  <a:cubicBezTo>
                    <a:pt x="1008625" y="91382"/>
                    <a:pt x="1029484" y="104338"/>
                    <a:pt x="1051869" y="111767"/>
                  </a:cubicBezTo>
                  <a:lnTo>
                    <a:pt x="1051869" y="111767"/>
                  </a:lnTo>
                  <a:cubicBezTo>
                    <a:pt x="1060538" y="114432"/>
                    <a:pt x="1072254" y="118244"/>
                    <a:pt x="1074063" y="121483"/>
                  </a:cubicBezTo>
                  <a:cubicBezTo>
                    <a:pt x="1201795" y="100431"/>
                    <a:pt x="1262182" y="268548"/>
                    <a:pt x="1300947" y="363226"/>
                  </a:cubicBezTo>
                  <a:cubicBezTo>
                    <a:pt x="1329140" y="439808"/>
                    <a:pt x="1337526" y="508101"/>
                    <a:pt x="1342191" y="591540"/>
                  </a:cubicBezTo>
                  <a:cubicBezTo>
                    <a:pt x="1342288" y="592494"/>
                    <a:pt x="1343428" y="592780"/>
                    <a:pt x="1344000" y="592017"/>
                  </a:cubicBezTo>
                  <a:cubicBezTo>
                    <a:pt x="1372194" y="547820"/>
                    <a:pt x="1402201" y="502292"/>
                    <a:pt x="1433250" y="456572"/>
                  </a:cubicBezTo>
                  <a:cubicBezTo>
                    <a:pt x="1418870" y="411423"/>
                    <a:pt x="1468588" y="383990"/>
                    <a:pt x="1503925" y="370656"/>
                  </a:cubicBezTo>
                  <a:cubicBezTo>
                    <a:pt x="1523073" y="363989"/>
                    <a:pt x="1537360" y="348557"/>
                    <a:pt x="1552122" y="335128"/>
                  </a:cubicBezTo>
                  <a:cubicBezTo>
                    <a:pt x="1607844" y="311316"/>
                    <a:pt x="1581460" y="385420"/>
                    <a:pt x="1559457" y="404852"/>
                  </a:cubicBezTo>
                  <a:cubicBezTo>
                    <a:pt x="1609556" y="413805"/>
                    <a:pt x="1662706" y="406470"/>
                    <a:pt x="1707568" y="382086"/>
                  </a:cubicBezTo>
                  <a:cubicBezTo>
                    <a:pt x="1762337" y="347034"/>
                    <a:pt x="1789010" y="352464"/>
                    <a:pt x="1734716" y="407421"/>
                  </a:cubicBezTo>
                  <a:cubicBezTo>
                    <a:pt x="1764718" y="397231"/>
                    <a:pt x="1789201" y="375609"/>
                    <a:pt x="1820538" y="368752"/>
                  </a:cubicBezTo>
                  <a:cubicBezTo>
                    <a:pt x="1853969" y="370275"/>
                    <a:pt x="1782531" y="427520"/>
                    <a:pt x="1773862" y="434187"/>
                  </a:cubicBezTo>
                  <a:cubicBezTo>
                    <a:pt x="1789391" y="429997"/>
                    <a:pt x="1805581" y="422662"/>
                    <a:pt x="1822059" y="417328"/>
                  </a:cubicBezTo>
                  <a:cubicBezTo>
                    <a:pt x="1826729" y="417423"/>
                    <a:pt x="1829873" y="421995"/>
                    <a:pt x="1830538" y="426376"/>
                  </a:cubicBezTo>
                  <a:cubicBezTo>
                    <a:pt x="1832347" y="443426"/>
                    <a:pt x="1814157" y="454763"/>
                    <a:pt x="1802344" y="462667"/>
                  </a:cubicBezTo>
                  <a:cubicBezTo>
                    <a:pt x="1740148" y="503529"/>
                    <a:pt x="1661660" y="494195"/>
                    <a:pt x="1592794" y="516675"/>
                  </a:cubicBezTo>
                  <a:cubicBezTo>
                    <a:pt x="1483922" y="546678"/>
                    <a:pt x="1449445" y="713938"/>
                    <a:pt x="1411438" y="811283"/>
                  </a:cubicBezTo>
                  <a:cubicBezTo>
                    <a:pt x="1384863" y="883197"/>
                    <a:pt x="1356097" y="955586"/>
                    <a:pt x="1312951" y="1019024"/>
                  </a:cubicBezTo>
                  <a:cubicBezTo>
                    <a:pt x="1304281" y="1027786"/>
                    <a:pt x="1283325" y="1071981"/>
                    <a:pt x="1273134" y="1053884"/>
                  </a:cubicBezTo>
                  <a:cubicBezTo>
                    <a:pt x="1271609" y="1051026"/>
                    <a:pt x="1271897" y="1047408"/>
                    <a:pt x="1273990" y="1044836"/>
                  </a:cubicBezTo>
                  <a:cubicBezTo>
                    <a:pt x="1284376" y="1031404"/>
                    <a:pt x="1294091" y="1017403"/>
                    <a:pt x="1302947" y="1002925"/>
                  </a:cubicBezTo>
                  <a:cubicBezTo>
                    <a:pt x="1338284" y="945584"/>
                    <a:pt x="1364287" y="879958"/>
                    <a:pt x="1386007" y="814996"/>
                  </a:cubicBezTo>
                  <a:lnTo>
                    <a:pt x="1386007" y="814996"/>
                  </a:lnTo>
                  <a:cubicBezTo>
                    <a:pt x="1410484" y="745275"/>
                    <a:pt x="1434585" y="673552"/>
                    <a:pt x="1468016" y="606781"/>
                  </a:cubicBezTo>
                  <a:cubicBezTo>
                    <a:pt x="1492116" y="554964"/>
                    <a:pt x="1532788" y="508864"/>
                    <a:pt x="1589938" y="494386"/>
                  </a:cubicBezTo>
                  <a:cubicBezTo>
                    <a:pt x="1656804" y="473050"/>
                    <a:pt x="1732051" y="483147"/>
                    <a:pt x="1793582" y="445998"/>
                  </a:cubicBezTo>
                  <a:cubicBezTo>
                    <a:pt x="1794154" y="445712"/>
                    <a:pt x="1793772" y="444856"/>
                    <a:pt x="1793200" y="444952"/>
                  </a:cubicBezTo>
                  <a:cubicBezTo>
                    <a:pt x="1761579" y="453428"/>
                    <a:pt x="1727097" y="460381"/>
                    <a:pt x="1695095" y="454858"/>
                  </a:cubicBezTo>
                  <a:cubicBezTo>
                    <a:pt x="1694713" y="454763"/>
                    <a:pt x="1694523" y="454286"/>
                    <a:pt x="1694904" y="454095"/>
                  </a:cubicBezTo>
                  <a:cubicBezTo>
                    <a:pt x="1704238" y="450188"/>
                    <a:pt x="1718526" y="449619"/>
                    <a:pt x="1731190" y="445617"/>
                  </a:cubicBezTo>
                  <a:cubicBezTo>
                    <a:pt x="1732334" y="437045"/>
                    <a:pt x="1741478" y="433615"/>
                    <a:pt x="1748529" y="429615"/>
                  </a:cubicBezTo>
                  <a:cubicBezTo>
                    <a:pt x="1766342" y="420186"/>
                    <a:pt x="1781485" y="407326"/>
                    <a:pt x="1796154" y="393420"/>
                  </a:cubicBezTo>
                  <a:cubicBezTo>
                    <a:pt x="1796437" y="393134"/>
                    <a:pt x="1796154" y="393038"/>
                    <a:pt x="1795772" y="393229"/>
                  </a:cubicBezTo>
                  <a:cubicBezTo>
                    <a:pt x="1767769" y="407612"/>
                    <a:pt x="1739287" y="422758"/>
                    <a:pt x="1707187" y="424281"/>
                  </a:cubicBezTo>
                  <a:cubicBezTo>
                    <a:pt x="1692044" y="425330"/>
                    <a:pt x="1677091" y="424948"/>
                    <a:pt x="1662232" y="428188"/>
                  </a:cubicBezTo>
                  <a:cubicBezTo>
                    <a:pt x="1660804" y="428188"/>
                    <a:pt x="1660613" y="426092"/>
                    <a:pt x="1661850" y="425711"/>
                  </a:cubicBezTo>
                  <a:cubicBezTo>
                    <a:pt x="1674329" y="420472"/>
                    <a:pt x="1687379" y="418472"/>
                    <a:pt x="1700806" y="415995"/>
                  </a:cubicBezTo>
                  <a:cubicBezTo>
                    <a:pt x="1701187" y="413709"/>
                    <a:pt x="1704620" y="412756"/>
                    <a:pt x="1706429" y="411805"/>
                  </a:cubicBezTo>
                  <a:cubicBezTo>
                    <a:pt x="1725191" y="403803"/>
                    <a:pt x="1742720" y="389611"/>
                    <a:pt x="1752147" y="370847"/>
                  </a:cubicBezTo>
                  <a:cubicBezTo>
                    <a:pt x="1752245" y="370561"/>
                    <a:pt x="1751766" y="370370"/>
                    <a:pt x="1751482" y="370370"/>
                  </a:cubicBezTo>
                  <a:cubicBezTo>
                    <a:pt x="1733288" y="374847"/>
                    <a:pt x="1717856" y="388088"/>
                    <a:pt x="1700806" y="396182"/>
                  </a:cubicBezTo>
                  <a:cubicBezTo>
                    <a:pt x="1646991" y="420281"/>
                    <a:pt x="1579269" y="429520"/>
                    <a:pt x="1525454" y="400850"/>
                  </a:cubicBezTo>
                  <a:cubicBezTo>
                    <a:pt x="1523073" y="396373"/>
                    <a:pt x="1540025" y="402184"/>
                    <a:pt x="1543071" y="401994"/>
                  </a:cubicBezTo>
                  <a:lnTo>
                    <a:pt x="1543071" y="401994"/>
                  </a:lnTo>
                  <a:cubicBezTo>
                    <a:pt x="1546406" y="402563"/>
                    <a:pt x="1549839" y="403231"/>
                    <a:pt x="1553169" y="403803"/>
                  </a:cubicBezTo>
                  <a:cubicBezTo>
                    <a:pt x="1553648" y="403898"/>
                    <a:pt x="1553741" y="403326"/>
                    <a:pt x="1553550" y="402945"/>
                  </a:cubicBezTo>
                  <a:cubicBezTo>
                    <a:pt x="1552313" y="401136"/>
                    <a:pt x="1552313" y="398564"/>
                    <a:pt x="1553931" y="396945"/>
                  </a:cubicBezTo>
                  <a:cubicBezTo>
                    <a:pt x="1562884" y="386753"/>
                    <a:pt x="1569744" y="374751"/>
                    <a:pt x="1574028" y="361799"/>
                  </a:cubicBezTo>
                  <a:cubicBezTo>
                    <a:pt x="1580316" y="349130"/>
                    <a:pt x="1577841" y="333319"/>
                    <a:pt x="1560601" y="340367"/>
                  </a:cubicBezTo>
                  <a:cubicBezTo>
                    <a:pt x="1550978" y="344748"/>
                    <a:pt x="1544978" y="355034"/>
                    <a:pt x="1536881" y="361703"/>
                  </a:cubicBezTo>
                  <a:cubicBezTo>
                    <a:pt x="1510976" y="382658"/>
                    <a:pt x="1479638" y="385039"/>
                    <a:pt x="1456109" y="407898"/>
                  </a:cubicBezTo>
                  <a:cubicBezTo>
                    <a:pt x="1444775" y="419232"/>
                    <a:pt x="1435059" y="436664"/>
                    <a:pt x="1441631" y="452665"/>
                  </a:cubicBezTo>
                  <a:cubicBezTo>
                    <a:pt x="1442492" y="454858"/>
                    <a:pt x="1443347" y="456763"/>
                    <a:pt x="1442492" y="459430"/>
                  </a:cubicBezTo>
                  <a:cubicBezTo>
                    <a:pt x="1406010" y="513817"/>
                    <a:pt x="1369431" y="568491"/>
                    <a:pt x="1334001" y="624783"/>
                  </a:cubicBezTo>
                  <a:cubicBezTo>
                    <a:pt x="1334666" y="628499"/>
                    <a:pt x="1331429" y="631831"/>
                    <a:pt x="1328475" y="633545"/>
                  </a:cubicBezTo>
                  <a:cubicBezTo>
                    <a:pt x="1294663" y="686981"/>
                    <a:pt x="1262275" y="739369"/>
                    <a:pt x="1228844" y="792709"/>
                  </a:cubicBezTo>
                  <a:cubicBezTo>
                    <a:pt x="1219891" y="875195"/>
                    <a:pt x="1214175" y="950537"/>
                    <a:pt x="1221128" y="1030453"/>
                  </a:cubicBezTo>
                  <a:cubicBezTo>
                    <a:pt x="1221319" y="1042073"/>
                    <a:pt x="1226654" y="1064172"/>
                    <a:pt x="1211129" y="1067123"/>
                  </a:cubicBezTo>
                  <a:close/>
                  <a:moveTo>
                    <a:pt x="282153" y="453237"/>
                  </a:moveTo>
                  <a:cubicBezTo>
                    <a:pt x="293394" y="453523"/>
                    <a:pt x="304538" y="459144"/>
                    <a:pt x="310919" y="468573"/>
                  </a:cubicBezTo>
                  <a:cubicBezTo>
                    <a:pt x="312728" y="470097"/>
                    <a:pt x="313872" y="472287"/>
                    <a:pt x="314346" y="474573"/>
                  </a:cubicBezTo>
                  <a:cubicBezTo>
                    <a:pt x="315970" y="479526"/>
                    <a:pt x="319300" y="485907"/>
                    <a:pt x="315970" y="490670"/>
                  </a:cubicBezTo>
                  <a:cubicBezTo>
                    <a:pt x="320351" y="548964"/>
                    <a:pt x="297775" y="616116"/>
                    <a:pt x="279390" y="670503"/>
                  </a:cubicBezTo>
                  <a:lnTo>
                    <a:pt x="279390" y="670503"/>
                  </a:lnTo>
                  <a:cubicBezTo>
                    <a:pt x="253294" y="745084"/>
                    <a:pt x="233007" y="816996"/>
                    <a:pt x="244151" y="898626"/>
                  </a:cubicBezTo>
                  <a:cubicBezTo>
                    <a:pt x="249295" y="951681"/>
                    <a:pt x="267773" y="1017212"/>
                    <a:pt x="329494" y="1024546"/>
                  </a:cubicBezTo>
                  <a:lnTo>
                    <a:pt x="329587" y="1024546"/>
                  </a:lnTo>
                  <a:cubicBezTo>
                    <a:pt x="353019" y="1032930"/>
                    <a:pt x="377403" y="1035406"/>
                    <a:pt x="400169" y="1023500"/>
                  </a:cubicBezTo>
                  <a:cubicBezTo>
                    <a:pt x="508181" y="900912"/>
                    <a:pt x="455031" y="647739"/>
                    <a:pt x="425126" y="498195"/>
                  </a:cubicBezTo>
                  <a:cubicBezTo>
                    <a:pt x="425126" y="498195"/>
                    <a:pt x="425126" y="498100"/>
                    <a:pt x="425126" y="498100"/>
                  </a:cubicBezTo>
                  <a:cubicBezTo>
                    <a:pt x="417884" y="459525"/>
                    <a:pt x="408359" y="420853"/>
                    <a:pt x="406931" y="381132"/>
                  </a:cubicBezTo>
                  <a:cubicBezTo>
                    <a:pt x="343875" y="277311"/>
                    <a:pt x="206813" y="315220"/>
                    <a:pt x="110229" y="274167"/>
                  </a:cubicBezTo>
                  <a:cubicBezTo>
                    <a:pt x="94988" y="265595"/>
                    <a:pt x="85556" y="283217"/>
                    <a:pt x="95271" y="295124"/>
                  </a:cubicBezTo>
                  <a:cubicBezTo>
                    <a:pt x="110229" y="312743"/>
                    <a:pt x="139659" y="318364"/>
                    <a:pt x="161853" y="323413"/>
                  </a:cubicBezTo>
                  <a:cubicBezTo>
                    <a:pt x="170332" y="324840"/>
                    <a:pt x="178997" y="325508"/>
                    <a:pt x="187191" y="328366"/>
                  </a:cubicBezTo>
                  <a:cubicBezTo>
                    <a:pt x="195763" y="334937"/>
                    <a:pt x="182238" y="337128"/>
                    <a:pt x="177094" y="336556"/>
                  </a:cubicBezTo>
                  <a:cubicBezTo>
                    <a:pt x="162235" y="335888"/>
                    <a:pt x="147468" y="332556"/>
                    <a:pt x="133278" y="327984"/>
                  </a:cubicBezTo>
                  <a:cubicBezTo>
                    <a:pt x="126990" y="325984"/>
                    <a:pt x="111847" y="322840"/>
                    <a:pt x="108038" y="321127"/>
                  </a:cubicBezTo>
                  <a:cubicBezTo>
                    <a:pt x="86416" y="310934"/>
                    <a:pt x="67175" y="295693"/>
                    <a:pt x="51460" y="277692"/>
                  </a:cubicBezTo>
                  <a:cubicBezTo>
                    <a:pt x="20216" y="234353"/>
                    <a:pt x="-2071" y="254926"/>
                    <a:pt x="34791" y="292552"/>
                  </a:cubicBezTo>
                  <a:cubicBezTo>
                    <a:pt x="56888" y="296551"/>
                    <a:pt x="74031" y="314364"/>
                    <a:pt x="95081" y="321887"/>
                  </a:cubicBezTo>
                  <a:cubicBezTo>
                    <a:pt x="119372" y="333507"/>
                    <a:pt x="145185" y="341128"/>
                    <a:pt x="168997" y="353225"/>
                  </a:cubicBezTo>
                  <a:cubicBezTo>
                    <a:pt x="169951" y="353701"/>
                    <a:pt x="169662" y="354369"/>
                    <a:pt x="168523" y="354178"/>
                  </a:cubicBezTo>
                  <a:cubicBezTo>
                    <a:pt x="132804" y="348653"/>
                    <a:pt x="97560" y="335223"/>
                    <a:pt x="64985" y="318269"/>
                  </a:cubicBezTo>
                  <a:cubicBezTo>
                    <a:pt x="55934" y="313315"/>
                    <a:pt x="46219" y="304649"/>
                    <a:pt x="36122" y="303409"/>
                  </a:cubicBezTo>
                  <a:cubicBezTo>
                    <a:pt x="19834" y="300742"/>
                    <a:pt x="31740" y="325794"/>
                    <a:pt x="34503" y="329698"/>
                  </a:cubicBezTo>
                  <a:cubicBezTo>
                    <a:pt x="54316" y="364559"/>
                    <a:pt x="87560" y="388562"/>
                    <a:pt x="124325" y="403612"/>
                  </a:cubicBezTo>
                  <a:cubicBezTo>
                    <a:pt x="124898" y="403898"/>
                    <a:pt x="125372" y="403136"/>
                    <a:pt x="124898" y="402754"/>
                  </a:cubicBezTo>
                  <a:cubicBezTo>
                    <a:pt x="104987" y="385420"/>
                    <a:pt x="73649" y="332365"/>
                    <a:pt x="123088" y="343986"/>
                  </a:cubicBezTo>
                  <a:cubicBezTo>
                    <a:pt x="151282" y="353511"/>
                    <a:pt x="172713" y="378658"/>
                    <a:pt x="203000" y="383230"/>
                  </a:cubicBezTo>
                  <a:cubicBezTo>
                    <a:pt x="216050" y="385895"/>
                    <a:pt x="230435" y="387230"/>
                    <a:pt x="239579" y="398087"/>
                  </a:cubicBezTo>
                  <a:cubicBezTo>
                    <a:pt x="245579" y="412184"/>
                    <a:pt x="216050" y="396659"/>
                    <a:pt x="209860" y="397231"/>
                  </a:cubicBezTo>
                  <a:cubicBezTo>
                    <a:pt x="189191" y="392850"/>
                    <a:pt x="168616" y="385990"/>
                    <a:pt x="151473" y="373323"/>
                  </a:cubicBezTo>
                  <a:lnTo>
                    <a:pt x="151473" y="373323"/>
                  </a:lnTo>
                  <a:cubicBezTo>
                    <a:pt x="72319" y="321413"/>
                    <a:pt x="125372" y="394373"/>
                    <a:pt x="153184" y="408851"/>
                  </a:cubicBezTo>
                  <a:cubicBezTo>
                    <a:pt x="192810" y="434092"/>
                    <a:pt x="235100" y="439236"/>
                    <a:pt x="280153" y="453332"/>
                  </a:cubicBezTo>
                  <a:cubicBezTo>
                    <a:pt x="280725" y="453332"/>
                    <a:pt x="281488" y="453237"/>
                    <a:pt x="282153" y="453237"/>
                  </a:cubicBezTo>
                  <a:close/>
                  <a:moveTo>
                    <a:pt x="1315141" y="637738"/>
                  </a:moveTo>
                  <a:cubicBezTo>
                    <a:pt x="1314853" y="637833"/>
                    <a:pt x="1314569" y="637833"/>
                    <a:pt x="1314188" y="637928"/>
                  </a:cubicBezTo>
                  <a:lnTo>
                    <a:pt x="1314188" y="637928"/>
                  </a:lnTo>
                  <a:cubicBezTo>
                    <a:pt x="1289901" y="644691"/>
                    <a:pt x="1266470" y="648690"/>
                    <a:pt x="1242750" y="659739"/>
                  </a:cubicBezTo>
                  <a:cubicBezTo>
                    <a:pt x="1239513" y="699555"/>
                    <a:pt x="1234844" y="738606"/>
                    <a:pt x="1230463" y="777850"/>
                  </a:cubicBezTo>
                  <a:cubicBezTo>
                    <a:pt x="1230463" y="778422"/>
                    <a:pt x="1231225" y="778708"/>
                    <a:pt x="1231509" y="778136"/>
                  </a:cubicBezTo>
                  <a:cubicBezTo>
                    <a:pt x="1258275" y="729271"/>
                    <a:pt x="1285896" y="685267"/>
                    <a:pt x="1315141" y="637738"/>
                  </a:cubicBezTo>
                  <a:close/>
                  <a:moveTo>
                    <a:pt x="252057" y="641451"/>
                  </a:moveTo>
                  <a:cubicBezTo>
                    <a:pt x="248816" y="674789"/>
                    <a:pt x="244053" y="708698"/>
                    <a:pt x="242816" y="741368"/>
                  </a:cubicBezTo>
                  <a:cubicBezTo>
                    <a:pt x="242816" y="741940"/>
                    <a:pt x="243672" y="742036"/>
                    <a:pt x="243862" y="741464"/>
                  </a:cubicBezTo>
                  <a:cubicBezTo>
                    <a:pt x="252625" y="709556"/>
                    <a:pt x="263866" y="678409"/>
                    <a:pt x="274535" y="647358"/>
                  </a:cubicBezTo>
                  <a:cubicBezTo>
                    <a:pt x="271391" y="647072"/>
                    <a:pt x="267866" y="645928"/>
                    <a:pt x="264819" y="645167"/>
                  </a:cubicBezTo>
                  <a:lnTo>
                    <a:pt x="264819" y="645167"/>
                  </a:lnTo>
                  <a:cubicBezTo>
                    <a:pt x="262340" y="644500"/>
                    <a:pt x="256629" y="643070"/>
                    <a:pt x="252057" y="641451"/>
                  </a:cubicBezTo>
                  <a:close/>
                  <a:moveTo>
                    <a:pt x="1767197" y="439045"/>
                  </a:moveTo>
                  <a:lnTo>
                    <a:pt x="1766532" y="439522"/>
                  </a:lnTo>
                  <a:lnTo>
                    <a:pt x="1767197" y="439045"/>
                  </a:lnTo>
                  <a:close/>
                  <a:moveTo>
                    <a:pt x="1771862" y="435617"/>
                  </a:moveTo>
                  <a:cubicBezTo>
                    <a:pt x="1771481" y="435996"/>
                    <a:pt x="1771006" y="436282"/>
                    <a:pt x="1770532" y="436664"/>
                  </a:cubicBezTo>
                  <a:cubicBezTo>
                    <a:pt x="1771006" y="436282"/>
                    <a:pt x="1771388" y="435996"/>
                    <a:pt x="1771862" y="435617"/>
                  </a:cubicBezTo>
                  <a:close/>
                  <a:moveTo>
                    <a:pt x="368548" y="383039"/>
                  </a:moveTo>
                  <a:cubicBezTo>
                    <a:pt x="361595" y="382944"/>
                    <a:pt x="354353" y="376277"/>
                    <a:pt x="347493" y="373514"/>
                  </a:cubicBezTo>
                  <a:cubicBezTo>
                    <a:pt x="324541" y="363322"/>
                    <a:pt x="298157" y="365894"/>
                    <a:pt x="275391" y="371703"/>
                  </a:cubicBezTo>
                  <a:cubicBezTo>
                    <a:pt x="274437" y="371989"/>
                    <a:pt x="274628" y="371038"/>
                    <a:pt x="275772" y="370370"/>
                  </a:cubicBezTo>
                  <a:cubicBezTo>
                    <a:pt x="298538" y="356941"/>
                    <a:pt x="329587" y="357036"/>
                    <a:pt x="354163" y="366752"/>
                  </a:cubicBezTo>
                  <a:cubicBezTo>
                    <a:pt x="359590" y="367607"/>
                    <a:pt x="381021" y="379514"/>
                    <a:pt x="368548" y="383039"/>
                  </a:cubicBezTo>
                  <a:close/>
                </a:path>
              </a:pathLst>
            </a:custGeom>
            <a:solidFill>
              <a:srgbClr val="8BAD3F"/>
            </a:solidFill>
            <a:ln w="9525" cap="flat">
              <a:solidFill>
                <a:srgbClr val="8BAD3F"/>
              </a:solidFill>
              <a:prstDash val="solid"/>
              <a:miter/>
            </a:ln>
          </p:spPr>
          <p:txBody>
            <a:bodyPr rtlCol="0" anchor="ctr"/>
            <a:lstStyle/>
            <a:p>
              <a:endParaRPr lang="da-DK" dirty="0"/>
            </a:p>
          </p:txBody>
        </p:sp>
      </p:grpSp>
      <p:grpSp>
        <p:nvGrpSpPr>
          <p:cNvPr id="47" name="Graphic 33" descr="Woman with curly hair">
            <a:extLst>
              <a:ext uri="{FF2B5EF4-FFF2-40B4-BE49-F238E27FC236}">
                <a16:creationId xmlns:a16="http://schemas.microsoft.com/office/drawing/2014/main" id="{04C9C30A-4F84-4BCD-A416-48AD4293797D}"/>
              </a:ext>
            </a:extLst>
          </p:cNvPr>
          <p:cNvGrpSpPr/>
          <p:nvPr/>
        </p:nvGrpSpPr>
        <p:grpSpPr>
          <a:xfrm>
            <a:off x="7151005" y="2297518"/>
            <a:ext cx="1081630" cy="728891"/>
            <a:chOff x="5729857" y="2265796"/>
            <a:chExt cx="1081630" cy="728891"/>
          </a:xfrm>
        </p:grpSpPr>
        <p:sp>
          <p:nvSpPr>
            <p:cNvPr id="48" name="Freeform: Shape 47">
              <a:extLst>
                <a:ext uri="{FF2B5EF4-FFF2-40B4-BE49-F238E27FC236}">
                  <a16:creationId xmlns:a16="http://schemas.microsoft.com/office/drawing/2014/main" id="{D8079CC7-1657-4176-BD3D-38062A9514C3}"/>
                </a:ext>
              </a:extLst>
            </p:cNvPr>
            <p:cNvSpPr/>
            <p:nvPr/>
          </p:nvSpPr>
          <p:spPr>
            <a:xfrm>
              <a:off x="6077250" y="2409981"/>
              <a:ext cx="457933" cy="545528"/>
            </a:xfrm>
            <a:custGeom>
              <a:avLst/>
              <a:gdLst>
                <a:gd name="connsiteX0" fmla="*/ 32477 w 457933"/>
                <a:gd name="connsiteY0" fmla="*/ 156512 h 545528"/>
                <a:gd name="connsiteX1" fmla="*/ 28667 w 457933"/>
                <a:gd name="connsiteY1" fmla="*/ 430194 h 545528"/>
                <a:gd name="connsiteX2" fmla="*/ 289804 w 457933"/>
                <a:gd name="connsiteY2" fmla="*/ 542856 h 545528"/>
                <a:gd name="connsiteX3" fmla="*/ 425536 w 457933"/>
                <a:gd name="connsiteY3" fmla="*/ 407972 h 545528"/>
                <a:gd name="connsiteX4" fmla="*/ 457921 w 457933"/>
                <a:gd name="connsiteY4" fmla="*/ 290501 h 545528"/>
                <a:gd name="connsiteX5" fmla="*/ 374701 w 457933"/>
                <a:gd name="connsiteY5" fmla="*/ 66120 h 545528"/>
                <a:gd name="connsiteX6" fmla="*/ 186849 w 457933"/>
                <a:gd name="connsiteY6" fmla="*/ 702 h 545528"/>
                <a:gd name="connsiteX7" fmla="*/ 32477 w 457933"/>
                <a:gd name="connsiteY7" fmla="*/ 156512 h 545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933" h="545528">
                  <a:moveTo>
                    <a:pt x="32477" y="156512"/>
                  </a:moveTo>
                  <a:cubicBezTo>
                    <a:pt x="-38303" y="304369"/>
                    <a:pt x="28667" y="430194"/>
                    <a:pt x="28667" y="430194"/>
                  </a:cubicBezTo>
                  <a:cubicBezTo>
                    <a:pt x="28667" y="430194"/>
                    <a:pt x="132804" y="566087"/>
                    <a:pt x="289804" y="542856"/>
                  </a:cubicBezTo>
                  <a:cubicBezTo>
                    <a:pt x="402618" y="526159"/>
                    <a:pt x="425536" y="407972"/>
                    <a:pt x="425536" y="407972"/>
                  </a:cubicBezTo>
                  <a:cubicBezTo>
                    <a:pt x="425536" y="407972"/>
                    <a:pt x="457282" y="341936"/>
                    <a:pt x="457921" y="290501"/>
                  </a:cubicBezTo>
                  <a:cubicBezTo>
                    <a:pt x="459140" y="191622"/>
                    <a:pt x="374701" y="66120"/>
                    <a:pt x="374701" y="66120"/>
                  </a:cubicBezTo>
                  <a:cubicBezTo>
                    <a:pt x="374701" y="66120"/>
                    <a:pt x="292824" y="-7946"/>
                    <a:pt x="186849" y="702"/>
                  </a:cubicBezTo>
                  <a:cubicBezTo>
                    <a:pt x="164894" y="2484"/>
                    <a:pt x="103257" y="8656"/>
                    <a:pt x="32477" y="156512"/>
                  </a:cubicBezTo>
                  <a:close/>
                </a:path>
              </a:pathLst>
            </a:custGeom>
            <a:solidFill>
              <a:srgbClr val="FFFFFF"/>
            </a:solidFill>
            <a:ln w="9525" cap="flat">
              <a:noFill/>
              <a:prstDash val="solid"/>
              <a:miter/>
            </a:ln>
          </p:spPr>
          <p:txBody>
            <a:bodyPr rtlCol="0" anchor="ctr"/>
            <a:lstStyle/>
            <a:p>
              <a:endParaRPr lang="da-DK" dirty="0"/>
            </a:p>
          </p:txBody>
        </p:sp>
        <p:sp>
          <p:nvSpPr>
            <p:cNvPr id="49" name="Freeform: Shape 48">
              <a:extLst>
                <a:ext uri="{FF2B5EF4-FFF2-40B4-BE49-F238E27FC236}">
                  <a16:creationId xmlns:a16="http://schemas.microsoft.com/office/drawing/2014/main" id="{D59FBD22-B925-4FA8-8E54-7803D6CB9C01}"/>
                </a:ext>
              </a:extLst>
            </p:cNvPr>
            <p:cNvSpPr/>
            <p:nvPr/>
          </p:nvSpPr>
          <p:spPr>
            <a:xfrm>
              <a:off x="5729857" y="2265796"/>
              <a:ext cx="1081630" cy="728891"/>
            </a:xfrm>
            <a:custGeom>
              <a:avLst/>
              <a:gdLst>
                <a:gd name="connsiteX0" fmla="*/ 1053605 w 1081630"/>
                <a:gd name="connsiteY0" fmla="*/ 401786 h 728891"/>
                <a:gd name="connsiteX1" fmla="*/ 1074960 w 1081630"/>
                <a:gd name="connsiteY1" fmla="*/ 353018 h 728891"/>
                <a:gd name="connsiteX2" fmla="*/ 1032612 w 1081630"/>
                <a:gd name="connsiteY2" fmla="*/ 332358 h 728891"/>
                <a:gd name="connsiteX3" fmla="*/ 994236 w 1081630"/>
                <a:gd name="connsiteY3" fmla="*/ 318823 h 728891"/>
                <a:gd name="connsiteX4" fmla="*/ 1002056 w 1081630"/>
                <a:gd name="connsiteY4" fmla="*/ 237470 h 728891"/>
                <a:gd name="connsiteX5" fmla="*/ 945287 w 1081630"/>
                <a:gd name="connsiteY5" fmla="*/ 195655 h 728891"/>
                <a:gd name="connsiteX6" fmla="*/ 915559 w 1081630"/>
                <a:gd name="connsiteY6" fmla="*/ 197446 h 728891"/>
                <a:gd name="connsiteX7" fmla="*/ 892147 w 1081630"/>
                <a:gd name="connsiteY7" fmla="*/ 157279 h 728891"/>
                <a:gd name="connsiteX8" fmla="*/ 811394 w 1081630"/>
                <a:gd name="connsiteY8" fmla="*/ 83327 h 728891"/>
                <a:gd name="connsiteX9" fmla="*/ 714734 w 1081630"/>
                <a:gd name="connsiteY9" fmla="*/ 56152 h 728891"/>
                <a:gd name="connsiteX10" fmla="*/ 663423 w 1081630"/>
                <a:gd name="connsiteY10" fmla="*/ 61601 h 728891"/>
                <a:gd name="connsiteX11" fmla="*/ 660432 w 1081630"/>
                <a:gd name="connsiteY11" fmla="*/ 58372 h 728891"/>
                <a:gd name="connsiteX12" fmla="*/ 608426 w 1081630"/>
                <a:gd name="connsiteY12" fmla="*/ 25491 h 728891"/>
                <a:gd name="connsiteX13" fmla="*/ 560620 w 1081630"/>
                <a:gd name="connsiteY13" fmla="*/ 6756 h 728891"/>
                <a:gd name="connsiteX14" fmla="*/ 480791 w 1081630"/>
                <a:gd name="connsiteY14" fmla="*/ 7146 h 728891"/>
                <a:gd name="connsiteX15" fmla="*/ 471161 w 1081630"/>
                <a:gd name="connsiteY15" fmla="*/ 11356 h 728891"/>
                <a:gd name="connsiteX16" fmla="*/ 418821 w 1081630"/>
                <a:gd name="connsiteY16" fmla="*/ 11747 h 728891"/>
                <a:gd name="connsiteX17" fmla="*/ 375730 w 1081630"/>
                <a:gd name="connsiteY17" fmla="*/ 29149 h 728891"/>
                <a:gd name="connsiteX18" fmla="*/ 364195 w 1081630"/>
                <a:gd name="connsiteY18" fmla="*/ 35378 h 728891"/>
                <a:gd name="connsiteX19" fmla="*/ 315151 w 1081630"/>
                <a:gd name="connsiteY19" fmla="*/ 56305 h 728891"/>
                <a:gd name="connsiteX20" fmla="*/ 292329 w 1081630"/>
                <a:gd name="connsiteY20" fmla="*/ 62229 h 728891"/>
                <a:gd name="connsiteX21" fmla="*/ 233131 w 1081630"/>
                <a:gd name="connsiteY21" fmla="*/ 98148 h 728891"/>
                <a:gd name="connsiteX22" fmla="*/ 223454 w 1081630"/>
                <a:gd name="connsiteY22" fmla="*/ 141811 h 728891"/>
                <a:gd name="connsiteX23" fmla="*/ 226902 w 1081630"/>
                <a:gd name="connsiteY23" fmla="*/ 152469 h 728891"/>
                <a:gd name="connsiteX24" fmla="*/ 228664 w 1081630"/>
                <a:gd name="connsiteY24" fmla="*/ 156803 h 728891"/>
                <a:gd name="connsiteX25" fmla="*/ 213843 w 1081630"/>
                <a:gd name="connsiteY25" fmla="*/ 170100 h 728891"/>
                <a:gd name="connsiteX26" fmla="*/ 188554 w 1081630"/>
                <a:gd name="connsiteY26" fmla="*/ 234479 h 728891"/>
                <a:gd name="connsiteX27" fmla="*/ 185744 w 1081630"/>
                <a:gd name="connsiteY27" fmla="*/ 235079 h 728891"/>
                <a:gd name="connsiteX28" fmla="*/ 137843 w 1081630"/>
                <a:gd name="connsiteY28" fmla="*/ 244090 h 728891"/>
                <a:gd name="connsiteX29" fmla="*/ 94428 w 1081630"/>
                <a:gd name="connsiteY29" fmla="*/ 270903 h 728891"/>
                <a:gd name="connsiteX30" fmla="*/ 66901 w 1081630"/>
                <a:gd name="connsiteY30" fmla="*/ 316337 h 728891"/>
                <a:gd name="connsiteX31" fmla="*/ 67834 w 1081630"/>
                <a:gd name="connsiteY31" fmla="*/ 363600 h 728891"/>
                <a:gd name="connsiteX32" fmla="*/ 85970 w 1081630"/>
                <a:gd name="connsiteY32" fmla="*/ 414092 h 728891"/>
                <a:gd name="connsiteX33" fmla="*/ 98010 w 1081630"/>
                <a:gd name="connsiteY33" fmla="*/ 453678 h 728891"/>
                <a:gd name="connsiteX34" fmla="*/ 96857 w 1081630"/>
                <a:gd name="connsiteY34" fmla="*/ 456869 h 728891"/>
                <a:gd name="connsiteX35" fmla="*/ 73988 w 1081630"/>
                <a:gd name="connsiteY35" fmla="*/ 478253 h 728891"/>
                <a:gd name="connsiteX36" fmla="*/ 39421 w 1081630"/>
                <a:gd name="connsiteY36" fmla="*/ 502541 h 728891"/>
                <a:gd name="connsiteX37" fmla="*/ 11494 w 1081630"/>
                <a:gd name="connsiteY37" fmla="*/ 526278 h 728891"/>
                <a:gd name="connsiteX38" fmla="*/ 178 w 1081630"/>
                <a:gd name="connsiteY38" fmla="*/ 561892 h 728891"/>
                <a:gd name="connsiteX39" fmla="*/ 41488 w 1081630"/>
                <a:gd name="connsiteY39" fmla="*/ 635977 h 728891"/>
                <a:gd name="connsiteX40" fmla="*/ 58633 w 1081630"/>
                <a:gd name="connsiteY40" fmla="*/ 636263 h 728891"/>
                <a:gd name="connsiteX41" fmla="*/ 65729 w 1081630"/>
                <a:gd name="connsiteY41" fmla="*/ 634072 h 728891"/>
                <a:gd name="connsiteX42" fmla="*/ 71501 w 1081630"/>
                <a:gd name="connsiteY42" fmla="*/ 632177 h 728891"/>
                <a:gd name="connsiteX43" fmla="*/ 72930 w 1081630"/>
                <a:gd name="connsiteY43" fmla="*/ 633605 h 728891"/>
                <a:gd name="connsiteX44" fmla="*/ 82312 w 1081630"/>
                <a:gd name="connsiteY44" fmla="*/ 650674 h 728891"/>
                <a:gd name="connsiteX45" fmla="*/ 96209 w 1081630"/>
                <a:gd name="connsiteY45" fmla="*/ 676392 h 728891"/>
                <a:gd name="connsiteX46" fmla="*/ 125908 w 1081630"/>
                <a:gd name="connsiteY46" fmla="*/ 689641 h 728891"/>
                <a:gd name="connsiteX47" fmla="*/ 148606 w 1081630"/>
                <a:gd name="connsiteY47" fmla="*/ 690689 h 728891"/>
                <a:gd name="connsiteX48" fmla="*/ 194946 w 1081630"/>
                <a:gd name="connsiteY48" fmla="*/ 717140 h 728891"/>
                <a:gd name="connsiteX49" fmla="*/ 241323 w 1081630"/>
                <a:gd name="connsiteY49" fmla="*/ 726674 h 728891"/>
                <a:gd name="connsiteX50" fmla="*/ 286938 w 1081630"/>
                <a:gd name="connsiteY50" fmla="*/ 716378 h 728891"/>
                <a:gd name="connsiteX51" fmla="*/ 329791 w 1081630"/>
                <a:gd name="connsiteY51" fmla="*/ 710072 h 728891"/>
                <a:gd name="connsiteX52" fmla="*/ 330496 w 1081630"/>
                <a:gd name="connsiteY52" fmla="*/ 710786 h 728891"/>
                <a:gd name="connsiteX53" fmla="*/ 363319 w 1081630"/>
                <a:gd name="connsiteY53" fmla="*/ 716578 h 728891"/>
                <a:gd name="connsiteX54" fmla="*/ 390198 w 1081630"/>
                <a:gd name="connsiteY54" fmla="*/ 690098 h 728891"/>
                <a:gd name="connsiteX55" fmla="*/ 406067 w 1081630"/>
                <a:gd name="connsiteY55" fmla="*/ 664419 h 728891"/>
                <a:gd name="connsiteX56" fmla="*/ 395609 w 1081630"/>
                <a:gd name="connsiteY56" fmla="*/ 621909 h 728891"/>
                <a:gd name="connsiteX57" fmla="*/ 380721 w 1081630"/>
                <a:gd name="connsiteY57" fmla="*/ 602573 h 728891"/>
                <a:gd name="connsiteX58" fmla="*/ 376254 w 1081630"/>
                <a:gd name="connsiteY58" fmla="*/ 598201 h 728891"/>
                <a:gd name="connsiteX59" fmla="*/ 388532 w 1081630"/>
                <a:gd name="connsiteY59" fmla="*/ 592486 h 728891"/>
                <a:gd name="connsiteX60" fmla="*/ 440014 w 1081630"/>
                <a:gd name="connsiteY60" fmla="*/ 639825 h 728891"/>
                <a:gd name="connsiteX61" fmla="*/ 602816 w 1081630"/>
                <a:gd name="connsiteY61" fmla="*/ 697728 h 728891"/>
                <a:gd name="connsiteX62" fmla="*/ 647945 w 1081630"/>
                <a:gd name="connsiteY62" fmla="*/ 695194 h 728891"/>
                <a:gd name="connsiteX63" fmla="*/ 692389 w 1081630"/>
                <a:gd name="connsiteY63" fmla="*/ 679049 h 728891"/>
                <a:gd name="connsiteX64" fmla="*/ 759768 w 1081630"/>
                <a:gd name="connsiteY64" fmla="*/ 620147 h 728891"/>
                <a:gd name="connsiteX65" fmla="*/ 776666 w 1081630"/>
                <a:gd name="connsiteY65" fmla="*/ 589781 h 728891"/>
                <a:gd name="connsiteX66" fmla="*/ 770779 w 1081630"/>
                <a:gd name="connsiteY66" fmla="*/ 637234 h 728891"/>
                <a:gd name="connsiteX67" fmla="*/ 818366 w 1081630"/>
                <a:gd name="connsiteY67" fmla="*/ 689108 h 728891"/>
                <a:gd name="connsiteX68" fmla="*/ 877450 w 1081630"/>
                <a:gd name="connsiteY68" fmla="*/ 667600 h 728891"/>
                <a:gd name="connsiteX69" fmla="*/ 924780 w 1081630"/>
                <a:gd name="connsiteY69" fmla="*/ 665428 h 728891"/>
                <a:gd name="connsiteX70" fmla="*/ 945697 w 1081630"/>
                <a:gd name="connsiteY70" fmla="*/ 624147 h 728891"/>
                <a:gd name="connsiteX71" fmla="*/ 992902 w 1081630"/>
                <a:gd name="connsiteY71" fmla="*/ 611450 h 728891"/>
                <a:gd name="connsiteX72" fmla="*/ 1008523 w 1081630"/>
                <a:gd name="connsiteY72" fmla="*/ 561187 h 728891"/>
                <a:gd name="connsiteX73" fmla="*/ 1049595 w 1081630"/>
                <a:gd name="connsiteY73" fmla="*/ 547090 h 728891"/>
                <a:gd name="connsiteX74" fmla="*/ 1080256 w 1081630"/>
                <a:gd name="connsiteY74" fmla="*/ 475014 h 728891"/>
                <a:gd name="connsiteX75" fmla="*/ 1053605 w 1081630"/>
                <a:gd name="connsiteY75" fmla="*/ 401786 h 728891"/>
                <a:gd name="connsiteX76" fmla="*/ 758159 w 1081630"/>
                <a:gd name="connsiteY76" fmla="*/ 587638 h 728891"/>
                <a:gd name="connsiteX77" fmla="*/ 707000 w 1081630"/>
                <a:gd name="connsiteY77" fmla="*/ 649312 h 728891"/>
                <a:gd name="connsiteX78" fmla="*/ 666147 w 1081630"/>
                <a:gd name="connsiteY78" fmla="*/ 672058 h 728891"/>
                <a:gd name="connsiteX79" fmla="*/ 624171 w 1081630"/>
                <a:gd name="connsiteY79" fmla="*/ 680078 h 728891"/>
                <a:gd name="connsiteX80" fmla="*/ 465522 w 1081630"/>
                <a:gd name="connsiteY80" fmla="*/ 637749 h 728891"/>
                <a:gd name="connsiteX81" fmla="*/ 400400 w 1081630"/>
                <a:gd name="connsiteY81" fmla="*/ 582532 h 728891"/>
                <a:gd name="connsiteX82" fmla="*/ 433918 w 1081630"/>
                <a:gd name="connsiteY82" fmla="*/ 545585 h 728891"/>
                <a:gd name="connsiteX83" fmla="*/ 444805 w 1081630"/>
                <a:gd name="connsiteY83" fmla="*/ 463679 h 728891"/>
                <a:gd name="connsiteX84" fmla="*/ 432204 w 1081630"/>
                <a:gd name="connsiteY84" fmla="*/ 432799 h 728891"/>
                <a:gd name="connsiteX85" fmla="*/ 432175 w 1081630"/>
                <a:gd name="connsiteY85" fmla="*/ 405444 h 728891"/>
                <a:gd name="connsiteX86" fmla="*/ 433632 w 1081630"/>
                <a:gd name="connsiteY86" fmla="*/ 356590 h 728891"/>
                <a:gd name="connsiteX87" fmla="*/ 461064 w 1081630"/>
                <a:gd name="connsiteY87" fmla="*/ 286886 h 728891"/>
                <a:gd name="connsiteX88" fmla="*/ 460750 w 1081630"/>
                <a:gd name="connsiteY88" fmla="*/ 285657 h 728891"/>
                <a:gd name="connsiteX89" fmla="*/ 516176 w 1081630"/>
                <a:gd name="connsiteY89" fmla="*/ 236099 h 728891"/>
                <a:gd name="connsiteX90" fmla="*/ 577651 w 1081630"/>
                <a:gd name="connsiteY90" fmla="*/ 251196 h 728891"/>
                <a:gd name="connsiteX91" fmla="*/ 621599 w 1081630"/>
                <a:gd name="connsiteY91" fmla="*/ 239794 h 728891"/>
                <a:gd name="connsiteX92" fmla="*/ 663223 w 1081630"/>
                <a:gd name="connsiteY92" fmla="*/ 260664 h 728891"/>
                <a:gd name="connsiteX93" fmla="*/ 728660 w 1081630"/>
                <a:gd name="connsiteY93" fmla="*/ 246024 h 728891"/>
                <a:gd name="connsiteX94" fmla="*/ 757787 w 1081630"/>
                <a:gd name="connsiteY94" fmla="*/ 334520 h 728891"/>
                <a:gd name="connsiteX95" fmla="*/ 763436 w 1081630"/>
                <a:gd name="connsiteY95" fmla="*/ 338673 h 728891"/>
                <a:gd name="connsiteX96" fmla="*/ 765493 w 1081630"/>
                <a:gd name="connsiteY96" fmla="*/ 348189 h 728891"/>
                <a:gd name="connsiteX97" fmla="*/ 780000 w 1081630"/>
                <a:gd name="connsiteY97" fmla="*/ 418217 h 728891"/>
                <a:gd name="connsiteX98" fmla="*/ 778476 w 1081630"/>
                <a:gd name="connsiteY98" fmla="*/ 520991 h 728891"/>
                <a:gd name="connsiteX99" fmla="*/ 758159 w 1081630"/>
                <a:gd name="connsiteY99" fmla="*/ 587638 h 7288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Lst>
              <a:rect l="l" t="t" r="r" b="b"/>
              <a:pathLst>
                <a:path w="1081630" h="728891">
                  <a:moveTo>
                    <a:pt x="1053605" y="401786"/>
                  </a:moveTo>
                  <a:cubicBezTo>
                    <a:pt x="1064930" y="388003"/>
                    <a:pt x="1094877" y="373287"/>
                    <a:pt x="1074960" y="353018"/>
                  </a:cubicBezTo>
                  <a:cubicBezTo>
                    <a:pt x="1064302" y="342169"/>
                    <a:pt x="1047100" y="335816"/>
                    <a:pt x="1032612" y="332358"/>
                  </a:cubicBezTo>
                  <a:cubicBezTo>
                    <a:pt x="1019515" y="329224"/>
                    <a:pt x="1004694" y="328215"/>
                    <a:pt x="994236" y="318823"/>
                  </a:cubicBezTo>
                  <a:cubicBezTo>
                    <a:pt x="968290" y="295506"/>
                    <a:pt x="1000913" y="263997"/>
                    <a:pt x="1002056" y="237470"/>
                  </a:cubicBezTo>
                  <a:cubicBezTo>
                    <a:pt x="1003399" y="206190"/>
                    <a:pt x="970309" y="196389"/>
                    <a:pt x="945287" y="195655"/>
                  </a:cubicBezTo>
                  <a:cubicBezTo>
                    <a:pt x="935486" y="195370"/>
                    <a:pt x="925542" y="196379"/>
                    <a:pt x="915559" y="197446"/>
                  </a:cubicBezTo>
                  <a:cubicBezTo>
                    <a:pt x="909473" y="182682"/>
                    <a:pt x="900396" y="168747"/>
                    <a:pt x="892147" y="157279"/>
                  </a:cubicBezTo>
                  <a:cubicBezTo>
                    <a:pt x="870401" y="127047"/>
                    <a:pt x="843865" y="101834"/>
                    <a:pt x="811394" y="83327"/>
                  </a:cubicBezTo>
                  <a:cubicBezTo>
                    <a:pt x="781562" y="66334"/>
                    <a:pt x="749005" y="56629"/>
                    <a:pt x="714734" y="56152"/>
                  </a:cubicBezTo>
                  <a:cubicBezTo>
                    <a:pt x="698266" y="55933"/>
                    <a:pt x="680054" y="56838"/>
                    <a:pt x="663423" y="61601"/>
                  </a:cubicBezTo>
                  <a:cubicBezTo>
                    <a:pt x="662433" y="60505"/>
                    <a:pt x="661442" y="59429"/>
                    <a:pt x="660432" y="58372"/>
                  </a:cubicBezTo>
                  <a:cubicBezTo>
                    <a:pt x="646192" y="43436"/>
                    <a:pt x="627885" y="32683"/>
                    <a:pt x="608426" y="25491"/>
                  </a:cubicBezTo>
                  <a:cubicBezTo>
                    <a:pt x="593729" y="16652"/>
                    <a:pt x="577108" y="10585"/>
                    <a:pt x="560620" y="6756"/>
                  </a:cubicBezTo>
                  <a:cubicBezTo>
                    <a:pt x="534683" y="-2112"/>
                    <a:pt x="506794" y="-2522"/>
                    <a:pt x="480791" y="7146"/>
                  </a:cubicBezTo>
                  <a:cubicBezTo>
                    <a:pt x="477495" y="8375"/>
                    <a:pt x="474285" y="9785"/>
                    <a:pt x="471161" y="11356"/>
                  </a:cubicBezTo>
                  <a:cubicBezTo>
                    <a:pt x="453825" y="8451"/>
                    <a:pt x="436061" y="8070"/>
                    <a:pt x="418821" y="11747"/>
                  </a:cubicBezTo>
                  <a:cubicBezTo>
                    <a:pt x="403600" y="14985"/>
                    <a:pt x="389370" y="21862"/>
                    <a:pt x="375730" y="29149"/>
                  </a:cubicBezTo>
                  <a:cubicBezTo>
                    <a:pt x="371872" y="31206"/>
                    <a:pt x="368034" y="33302"/>
                    <a:pt x="364195" y="35378"/>
                  </a:cubicBezTo>
                  <a:cubicBezTo>
                    <a:pt x="347165" y="40703"/>
                    <a:pt x="330629" y="47627"/>
                    <a:pt x="315151" y="56305"/>
                  </a:cubicBezTo>
                  <a:cubicBezTo>
                    <a:pt x="307607" y="58486"/>
                    <a:pt x="299968" y="60381"/>
                    <a:pt x="292329" y="62229"/>
                  </a:cubicBezTo>
                  <a:cubicBezTo>
                    <a:pt x="268555" y="67982"/>
                    <a:pt x="245504" y="75240"/>
                    <a:pt x="233131" y="98148"/>
                  </a:cubicBezTo>
                  <a:cubicBezTo>
                    <a:pt x="226283" y="110826"/>
                    <a:pt x="221025" y="127485"/>
                    <a:pt x="223454" y="141811"/>
                  </a:cubicBezTo>
                  <a:cubicBezTo>
                    <a:pt x="224073" y="145440"/>
                    <a:pt x="225540" y="149059"/>
                    <a:pt x="226902" y="152469"/>
                  </a:cubicBezTo>
                  <a:cubicBezTo>
                    <a:pt x="227473" y="153917"/>
                    <a:pt x="228073" y="155355"/>
                    <a:pt x="228664" y="156803"/>
                  </a:cubicBezTo>
                  <a:cubicBezTo>
                    <a:pt x="225340" y="162432"/>
                    <a:pt x="218958" y="166347"/>
                    <a:pt x="213843" y="170100"/>
                  </a:cubicBezTo>
                  <a:cubicBezTo>
                    <a:pt x="193450" y="185035"/>
                    <a:pt x="185211" y="210486"/>
                    <a:pt x="188554" y="234479"/>
                  </a:cubicBezTo>
                  <a:cubicBezTo>
                    <a:pt x="187602" y="234679"/>
                    <a:pt x="186668" y="234879"/>
                    <a:pt x="185744" y="235079"/>
                  </a:cubicBezTo>
                  <a:cubicBezTo>
                    <a:pt x="169828" y="238432"/>
                    <a:pt x="153531" y="239651"/>
                    <a:pt x="137843" y="244090"/>
                  </a:cubicBezTo>
                  <a:cubicBezTo>
                    <a:pt x="121003" y="248853"/>
                    <a:pt x="106477" y="258349"/>
                    <a:pt x="94428" y="270903"/>
                  </a:cubicBezTo>
                  <a:cubicBezTo>
                    <a:pt x="81855" y="284009"/>
                    <a:pt x="71578" y="298564"/>
                    <a:pt x="66901" y="316337"/>
                  </a:cubicBezTo>
                  <a:cubicBezTo>
                    <a:pt x="62824" y="331844"/>
                    <a:pt x="64301" y="348160"/>
                    <a:pt x="67834" y="363600"/>
                  </a:cubicBezTo>
                  <a:cubicBezTo>
                    <a:pt x="71825" y="381050"/>
                    <a:pt x="78960" y="397700"/>
                    <a:pt x="85970" y="414092"/>
                  </a:cubicBezTo>
                  <a:cubicBezTo>
                    <a:pt x="91352" y="426665"/>
                    <a:pt x="96571" y="439962"/>
                    <a:pt x="98010" y="453678"/>
                  </a:cubicBezTo>
                  <a:cubicBezTo>
                    <a:pt x="97533" y="454735"/>
                    <a:pt x="97162" y="455802"/>
                    <a:pt x="96857" y="456869"/>
                  </a:cubicBezTo>
                  <a:cubicBezTo>
                    <a:pt x="90894" y="465508"/>
                    <a:pt x="82389" y="472033"/>
                    <a:pt x="73988" y="478253"/>
                  </a:cubicBezTo>
                  <a:cubicBezTo>
                    <a:pt x="62662" y="486625"/>
                    <a:pt x="50918" y="494398"/>
                    <a:pt x="39421" y="502541"/>
                  </a:cubicBezTo>
                  <a:cubicBezTo>
                    <a:pt x="29506" y="509571"/>
                    <a:pt x="19371" y="516924"/>
                    <a:pt x="11494" y="526278"/>
                  </a:cubicBezTo>
                  <a:cubicBezTo>
                    <a:pt x="3169" y="536155"/>
                    <a:pt x="874" y="549328"/>
                    <a:pt x="178" y="561892"/>
                  </a:cubicBezTo>
                  <a:cubicBezTo>
                    <a:pt x="-1517" y="592229"/>
                    <a:pt x="8627" y="627757"/>
                    <a:pt x="41488" y="635977"/>
                  </a:cubicBezTo>
                  <a:cubicBezTo>
                    <a:pt x="47032" y="637368"/>
                    <a:pt x="53061" y="637501"/>
                    <a:pt x="58633" y="636263"/>
                  </a:cubicBezTo>
                  <a:cubicBezTo>
                    <a:pt x="61043" y="635729"/>
                    <a:pt x="63415" y="634910"/>
                    <a:pt x="65729" y="634072"/>
                  </a:cubicBezTo>
                  <a:cubicBezTo>
                    <a:pt x="67634" y="633377"/>
                    <a:pt x="71187" y="632224"/>
                    <a:pt x="71501" y="632177"/>
                  </a:cubicBezTo>
                  <a:cubicBezTo>
                    <a:pt x="72035" y="632720"/>
                    <a:pt x="72864" y="633520"/>
                    <a:pt x="72930" y="633605"/>
                  </a:cubicBezTo>
                  <a:cubicBezTo>
                    <a:pt x="77007" y="638635"/>
                    <a:pt x="79998" y="645454"/>
                    <a:pt x="82312" y="650674"/>
                  </a:cubicBezTo>
                  <a:cubicBezTo>
                    <a:pt x="86322" y="659685"/>
                    <a:pt x="89656" y="668848"/>
                    <a:pt x="96209" y="676392"/>
                  </a:cubicBezTo>
                  <a:cubicBezTo>
                    <a:pt x="103686" y="684993"/>
                    <a:pt x="115031" y="688165"/>
                    <a:pt x="125908" y="689641"/>
                  </a:cubicBezTo>
                  <a:cubicBezTo>
                    <a:pt x="133309" y="690641"/>
                    <a:pt x="141148" y="691451"/>
                    <a:pt x="148606" y="690689"/>
                  </a:cubicBezTo>
                  <a:cubicBezTo>
                    <a:pt x="178267" y="687641"/>
                    <a:pt x="175334" y="700242"/>
                    <a:pt x="194946" y="717140"/>
                  </a:cubicBezTo>
                  <a:cubicBezTo>
                    <a:pt x="209062" y="729294"/>
                    <a:pt x="223882" y="731141"/>
                    <a:pt x="241323" y="726674"/>
                  </a:cubicBezTo>
                  <a:cubicBezTo>
                    <a:pt x="259306" y="722074"/>
                    <a:pt x="267707" y="714616"/>
                    <a:pt x="286938" y="716378"/>
                  </a:cubicBezTo>
                  <a:cubicBezTo>
                    <a:pt x="305397" y="718073"/>
                    <a:pt x="313713" y="723407"/>
                    <a:pt x="329791" y="710072"/>
                  </a:cubicBezTo>
                  <a:cubicBezTo>
                    <a:pt x="330058" y="709853"/>
                    <a:pt x="330067" y="710320"/>
                    <a:pt x="330496" y="710786"/>
                  </a:cubicBezTo>
                  <a:cubicBezTo>
                    <a:pt x="333649" y="714225"/>
                    <a:pt x="359576" y="717816"/>
                    <a:pt x="363319" y="716578"/>
                  </a:cubicBezTo>
                  <a:cubicBezTo>
                    <a:pt x="375397" y="712568"/>
                    <a:pt x="385522" y="701700"/>
                    <a:pt x="390198" y="690098"/>
                  </a:cubicBezTo>
                  <a:cubicBezTo>
                    <a:pt x="399323" y="684850"/>
                    <a:pt x="404553" y="675315"/>
                    <a:pt x="406067" y="664419"/>
                  </a:cubicBezTo>
                  <a:cubicBezTo>
                    <a:pt x="408077" y="649960"/>
                    <a:pt x="402686" y="634272"/>
                    <a:pt x="395609" y="621909"/>
                  </a:cubicBezTo>
                  <a:cubicBezTo>
                    <a:pt x="391522" y="614765"/>
                    <a:pt x="386579" y="608355"/>
                    <a:pt x="380721" y="602573"/>
                  </a:cubicBezTo>
                  <a:cubicBezTo>
                    <a:pt x="378788" y="600668"/>
                    <a:pt x="375616" y="598144"/>
                    <a:pt x="376254" y="598201"/>
                  </a:cubicBezTo>
                  <a:cubicBezTo>
                    <a:pt x="379111" y="598449"/>
                    <a:pt x="383483" y="596172"/>
                    <a:pt x="388532" y="592486"/>
                  </a:cubicBezTo>
                  <a:cubicBezTo>
                    <a:pt x="404038" y="609964"/>
                    <a:pt x="421221" y="625833"/>
                    <a:pt x="440014" y="639825"/>
                  </a:cubicBezTo>
                  <a:cubicBezTo>
                    <a:pt x="487115" y="674906"/>
                    <a:pt x="543951" y="696032"/>
                    <a:pt x="602816" y="697728"/>
                  </a:cubicBezTo>
                  <a:cubicBezTo>
                    <a:pt x="617846" y="698156"/>
                    <a:pt x="633076" y="697461"/>
                    <a:pt x="647945" y="695194"/>
                  </a:cubicBezTo>
                  <a:cubicBezTo>
                    <a:pt x="663528" y="692822"/>
                    <a:pt x="678568" y="686431"/>
                    <a:pt x="692389" y="679049"/>
                  </a:cubicBezTo>
                  <a:cubicBezTo>
                    <a:pt x="719030" y="664828"/>
                    <a:pt x="742690" y="645178"/>
                    <a:pt x="759768" y="620147"/>
                  </a:cubicBezTo>
                  <a:cubicBezTo>
                    <a:pt x="766322" y="610545"/>
                    <a:pt x="771894" y="600363"/>
                    <a:pt x="776666" y="589781"/>
                  </a:cubicBezTo>
                  <a:cubicBezTo>
                    <a:pt x="774532" y="604973"/>
                    <a:pt x="771951" y="620156"/>
                    <a:pt x="770779" y="637234"/>
                  </a:cubicBezTo>
                  <a:cubicBezTo>
                    <a:pt x="768551" y="669886"/>
                    <a:pt x="786524" y="684850"/>
                    <a:pt x="818366" y="689108"/>
                  </a:cubicBezTo>
                  <a:cubicBezTo>
                    <a:pt x="846760" y="692899"/>
                    <a:pt x="853571" y="674258"/>
                    <a:pt x="877450" y="667600"/>
                  </a:cubicBezTo>
                  <a:cubicBezTo>
                    <a:pt x="892633" y="663371"/>
                    <a:pt x="910178" y="671801"/>
                    <a:pt x="924780" y="665428"/>
                  </a:cubicBezTo>
                  <a:cubicBezTo>
                    <a:pt x="944973" y="656618"/>
                    <a:pt x="935209" y="638025"/>
                    <a:pt x="945697" y="624147"/>
                  </a:cubicBezTo>
                  <a:cubicBezTo>
                    <a:pt x="959241" y="606212"/>
                    <a:pt x="976596" y="622956"/>
                    <a:pt x="992902" y="611450"/>
                  </a:cubicBezTo>
                  <a:cubicBezTo>
                    <a:pt x="1011286" y="598487"/>
                    <a:pt x="995026" y="574512"/>
                    <a:pt x="1008523" y="561187"/>
                  </a:cubicBezTo>
                  <a:cubicBezTo>
                    <a:pt x="1018487" y="551348"/>
                    <a:pt x="1038022" y="555967"/>
                    <a:pt x="1049595" y="547090"/>
                  </a:cubicBezTo>
                  <a:cubicBezTo>
                    <a:pt x="1068188" y="532821"/>
                    <a:pt x="1078742" y="496998"/>
                    <a:pt x="1080256" y="475014"/>
                  </a:cubicBezTo>
                  <a:cubicBezTo>
                    <a:pt x="1082152" y="447535"/>
                    <a:pt x="1033946" y="425703"/>
                    <a:pt x="1053605" y="401786"/>
                  </a:cubicBezTo>
                  <a:close/>
                  <a:moveTo>
                    <a:pt x="758159" y="587638"/>
                  </a:moveTo>
                  <a:cubicBezTo>
                    <a:pt x="746291" y="612241"/>
                    <a:pt x="729222" y="633339"/>
                    <a:pt x="707000" y="649312"/>
                  </a:cubicBezTo>
                  <a:cubicBezTo>
                    <a:pt x="694389" y="658380"/>
                    <a:pt x="680663" y="666467"/>
                    <a:pt x="666147" y="672058"/>
                  </a:cubicBezTo>
                  <a:cubicBezTo>
                    <a:pt x="652488" y="677316"/>
                    <a:pt x="638715" y="679306"/>
                    <a:pt x="624171" y="680078"/>
                  </a:cubicBezTo>
                  <a:cubicBezTo>
                    <a:pt x="567964" y="683088"/>
                    <a:pt x="512947" y="667895"/>
                    <a:pt x="465522" y="637749"/>
                  </a:cubicBezTo>
                  <a:cubicBezTo>
                    <a:pt x="441386" y="622404"/>
                    <a:pt x="419831" y="603468"/>
                    <a:pt x="400400" y="582532"/>
                  </a:cubicBezTo>
                  <a:cubicBezTo>
                    <a:pt x="415306" y="568721"/>
                    <a:pt x="431194" y="550128"/>
                    <a:pt x="433918" y="545585"/>
                  </a:cubicBezTo>
                  <a:cubicBezTo>
                    <a:pt x="448663" y="521068"/>
                    <a:pt x="451663" y="491197"/>
                    <a:pt x="444805" y="463679"/>
                  </a:cubicBezTo>
                  <a:cubicBezTo>
                    <a:pt x="442072" y="452726"/>
                    <a:pt x="435423" y="443172"/>
                    <a:pt x="432204" y="432799"/>
                  </a:cubicBezTo>
                  <a:cubicBezTo>
                    <a:pt x="427603" y="417931"/>
                    <a:pt x="430975" y="418664"/>
                    <a:pt x="432175" y="405444"/>
                  </a:cubicBezTo>
                  <a:cubicBezTo>
                    <a:pt x="433585" y="389889"/>
                    <a:pt x="427679" y="371525"/>
                    <a:pt x="433632" y="356590"/>
                  </a:cubicBezTo>
                  <a:cubicBezTo>
                    <a:pt x="438843" y="343522"/>
                    <a:pt x="471752" y="314785"/>
                    <a:pt x="461064" y="286886"/>
                  </a:cubicBezTo>
                  <a:cubicBezTo>
                    <a:pt x="460922" y="286505"/>
                    <a:pt x="460703" y="285810"/>
                    <a:pt x="460750" y="285657"/>
                  </a:cubicBezTo>
                  <a:cubicBezTo>
                    <a:pt x="467675" y="262635"/>
                    <a:pt x="495212" y="244442"/>
                    <a:pt x="516176" y="236099"/>
                  </a:cubicBezTo>
                  <a:cubicBezTo>
                    <a:pt x="550123" y="222583"/>
                    <a:pt x="548980" y="247871"/>
                    <a:pt x="577651" y="251196"/>
                  </a:cubicBezTo>
                  <a:cubicBezTo>
                    <a:pt x="594967" y="253196"/>
                    <a:pt x="605845" y="239813"/>
                    <a:pt x="621599" y="239794"/>
                  </a:cubicBezTo>
                  <a:cubicBezTo>
                    <a:pt x="638306" y="239785"/>
                    <a:pt x="648726" y="254749"/>
                    <a:pt x="663223" y="260664"/>
                  </a:cubicBezTo>
                  <a:cubicBezTo>
                    <a:pt x="689636" y="271446"/>
                    <a:pt x="705809" y="255882"/>
                    <a:pt x="728660" y="246024"/>
                  </a:cubicBezTo>
                  <a:cubicBezTo>
                    <a:pt x="718192" y="266379"/>
                    <a:pt x="742338" y="324395"/>
                    <a:pt x="757787" y="334520"/>
                  </a:cubicBezTo>
                  <a:cubicBezTo>
                    <a:pt x="759835" y="335863"/>
                    <a:pt x="761693" y="337254"/>
                    <a:pt x="763436" y="338673"/>
                  </a:cubicBezTo>
                  <a:cubicBezTo>
                    <a:pt x="764112" y="341845"/>
                    <a:pt x="764664" y="344988"/>
                    <a:pt x="765493" y="348189"/>
                  </a:cubicBezTo>
                  <a:cubicBezTo>
                    <a:pt x="771522" y="371315"/>
                    <a:pt x="777094" y="394490"/>
                    <a:pt x="780000" y="418217"/>
                  </a:cubicBezTo>
                  <a:cubicBezTo>
                    <a:pt x="776552" y="452554"/>
                    <a:pt x="776228" y="486606"/>
                    <a:pt x="778476" y="520991"/>
                  </a:cubicBezTo>
                  <a:cubicBezTo>
                    <a:pt x="774647" y="544128"/>
                    <a:pt x="768246" y="566711"/>
                    <a:pt x="758159" y="587638"/>
                  </a:cubicBezTo>
                  <a:close/>
                </a:path>
              </a:pathLst>
            </a:custGeom>
            <a:solidFill>
              <a:srgbClr val="8BAD3F"/>
            </a:solidFill>
            <a:ln w="9525" cap="flat">
              <a:noFill/>
              <a:prstDash val="solid"/>
              <a:miter/>
            </a:ln>
          </p:spPr>
          <p:txBody>
            <a:bodyPr rtlCol="0" anchor="ctr"/>
            <a:lstStyle/>
            <a:p>
              <a:endParaRPr lang="da-DK" dirty="0"/>
            </a:p>
          </p:txBody>
        </p:sp>
      </p:grpSp>
      <p:sp>
        <p:nvSpPr>
          <p:cNvPr id="63" name="TextBox 62">
            <a:extLst>
              <a:ext uri="{FF2B5EF4-FFF2-40B4-BE49-F238E27FC236}">
                <a16:creationId xmlns:a16="http://schemas.microsoft.com/office/drawing/2014/main" id="{B1181800-4A2B-4C27-B7B5-AA7D1218F2CB}"/>
              </a:ext>
            </a:extLst>
          </p:cNvPr>
          <p:cNvSpPr txBox="1"/>
          <p:nvPr/>
        </p:nvSpPr>
        <p:spPr>
          <a:xfrm>
            <a:off x="6102000" y="-48626"/>
            <a:ext cx="6140662" cy="1384840"/>
          </a:xfrm>
          <a:prstGeom prst="rect">
            <a:avLst/>
          </a:prstGeom>
          <a:solidFill>
            <a:schemeClr val="bg2">
              <a:lumMod val="90000"/>
            </a:schemeClr>
          </a:solidFill>
        </p:spPr>
        <p:txBody>
          <a:bodyPr wrap="square" rtlCol="0" anchor="ctr">
            <a:noAutofit/>
          </a:bodyPr>
          <a:lstStyle/>
          <a:p>
            <a:pPr algn="ctr"/>
            <a:endParaRPr lang="da-DK" sz="4000" dirty="0">
              <a:solidFill>
                <a:schemeClr val="bg2">
                  <a:lumMod val="50000"/>
                </a:schemeClr>
              </a:solidFill>
              <a:latin typeface="AU Passata Light" panose="020B0303030902030804" pitchFamily="34" charset="0"/>
            </a:endParaRPr>
          </a:p>
        </p:txBody>
      </p:sp>
      <p:grpSp>
        <p:nvGrpSpPr>
          <p:cNvPr id="50" name="Graphic 37" descr="A woman's face">
            <a:extLst>
              <a:ext uri="{FF2B5EF4-FFF2-40B4-BE49-F238E27FC236}">
                <a16:creationId xmlns:a16="http://schemas.microsoft.com/office/drawing/2014/main" id="{3B724ED6-22BD-4916-A112-B8B8DA2E38EC}"/>
              </a:ext>
            </a:extLst>
          </p:cNvPr>
          <p:cNvGrpSpPr/>
          <p:nvPr/>
        </p:nvGrpSpPr>
        <p:grpSpPr>
          <a:xfrm>
            <a:off x="7619347" y="2621544"/>
            <a:ext cx="278733" cy="308414"/>
            <a:chOff x="6181096" y="2586435"/>
            <a:chExt cx="278733" cy="308414"/>
          </a:xfrm>
        </p:grpSpPr>
        <p:sp>
          <p:nvSpPr>
            <p:cNvPr id="51" name="Freeform: Shape 50">
              <a:extLst>
                <a:ext uri="{FF2B5EF4-FFF2-40B4-BE49-F238E27FC236}">
                  <a16:creationId xmlns:a16="http://schemas.microsoft.com/office/drawing/2014/main" id="{89D91DA3-688C-4E4C-8BBB-71C15A817EF1}"/>
                </a:ext>
              </a:extLst>
            </p:cNvPr>
            <p:cNvSpPr/>
            <p:nvPr/>
          </p:nvSpPr>
          <p:spPr>
            <a:xfrm>
              <a:off x="6261989" y="2815098"/>
              <a:ext cx="128539" cy="76580"/>
            </a:xfrm>
            <a:custGeom>
              <a:avLst/>
              <a:gdLst>
                <a:gd name="connsiteX0" fmla="*/ 0 w 128539"/>
                <a:gd name="connsiteY0" fmla="*/ 12902 h 76580"/>
                <a:gd name="connsiteX1" fmla="*/ 60544 w 128539"/>
                <a:gd name="connsiteY1" fmla="*/ 793 h 76580"/>
                <a:gd name="connsiteX2" fmla="*/ 80415 w 128539"/>
                <a:gd name="connsiteY2" fmla="*/ 15386 h 76580"/>
                <a:gd name="connsiteX3" fmla="*/ 95939 w 128539"/>
                <a:gd name="connsiteY3" fmla="*/ 7313 h 76580"/>
                <a:gd name="connsiteX4" fmla="*/ 128540 w 128539"/>
                <a:gd name="connsiteY4" fmla="*/ 30289 h 76580"/>
                <a:gd name="connsiteX5" fmla="*/ 66133 w 128539"/>
                <a:gd name="connsiteY5" fmla="*/ 76240 h 76580"/>
                <a:gd name="connsiteX6" fmla="*/ 0 w 128539"/>
                <a:gd name="connsiteY6" fmla="*/ 12902 h 76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539" h="76580">
                  <a:moveTo>
                    <a:pt x="0" y="12902"/>
                  </a:moveTo>
                  <a:cubicBezTo>
                    <a:pt x="0" y="7375"/>
                    <a:pt x="46883" y="-2933"/>
                    <a:pt x="60544" y="793"/>
                  </a:cubicBezTo>
                  <a:cubicBezTo>
                    <a:pt x="71080" y="3670"/>
                    <a:pt x="77931" y="15386"/>
                    <a:pt x="80415" y="15386"/>
                  </a:cubicBezTo>
                  <a:cubicBezTo>
                    <a:pt x="82899" y="15386"/>
                    <a:pt x="90350" y="7934"/>
                    <a:pt x="95939" y="7313"/>
                  </a:cubicBezTo>
                  <a:cubicBezTo>
                    <a:pt x="101528" y="6692"/>
                    <a:pt x="128540" y="19112"/>
                    <a:pt x="128540" y="30289"/>
                  </a:cubicBezTo>
                  <a:cubicBezTo>
                    <a:pt x="128540" y="42087"/>
                    <a:pt x="105253" y="80587"/>
                    <a:pt x="66133" y="76240"/>
                  </a:cubicBezTo>
                  <a:cubicBezTo>
                    <a:pt x="27012" y="71894"/>
                    <a:pt x="0" y="29978"/>
                    <a:pt x="0" y="12902"/>
                  </a:cubicBezTo>
                  <a:close/>
                </a:path>
              </a:pathLst>
            </a:custGeom>
            <a:solidFill>
              <a:srgbClr val="FFFFFF"/>
            </a:solidFill>
            <a:ln w="10120" cap="flat">
              <a:solidFill>
                <a:srgbClr val="8BAD3F"/>
              </a:solidFill>
              <a:prstDash val="solid"/>
              <a:miter/>
            </a:ln>
          </p:spPr>
          <p:txBody>
            <a:bodyPr rtlCol="0" anchor="ctr"/>
            <a:lstStyle/>
            <a:p>
              <a:endParaRPr lang="da-DK"/>
            </a:p>
          </p:txBody>
        </p:sp>
        <p:grpSp>
          <p:nvGrpSpPr>
            <p:cNvPr id="52" name="Graphic 37" descr="A woman's face">
              <a:extLst>
                <a:ext uri="{FF2B5EF4-FFF2-40B4-BE49-F238E27FC236}">
                  <a16:creationId xmlns:a16="http://schemas.microsoft.com/office/drawing/2014/main" id="{07B3469D-1E39-46AC-8E8F-FFF45C609BC0}"/>
                </a:ext>
              </a:extLst>
            </p:cNvPr>
            <p:cNvGrpSpPr/>
            <p:nvPr/>
          </p:nvGrpSpPr>
          <p:grpSpPr>
            <a:xfrm>
              <a:off x="6181096" y="2586435"/>
              <a:ext cx="278733" cy="308414"/>
              <a:chOff x="6181096" y="2586435"/>
              <a:chExt cx="278733" cy="308414"/>
            </a:xfrm>
            <a:solidFill>
              <a:srgbClr val="000000"/>
            </a:solidFill>
          </p:grpSpPr>
          <p:sp>
            <p:nvSpPr>
              <p:cNvPr id="53" name="Freeform: Shape 52">
                <a:extLst>
                  <a:ext uri="{FF2B5EF4-FFF2-40B4-BE49-F238E27FC236}">
                    <a16:creationId xmlns:a16="http://schemas.microsoft.com/office/drawing/2014/main" id="{5ADA631C-F432-4CA3-B570-FF0D126A1D85}"/>
                  </a:ext>
                </a:extLst>
              </p:cNvPr>
              <p:cNvSpPr/>
              <p:nvPr/>
            </p:nvSpPr>
            <p:spPr>
              <a:xfrm>
                <a:off x="6255113" y="2810279"/>
                <a:ext cx="141141" cy="84570"/>
              </a:xfrm>
              <a:custGeom>
                <a:avLst/>
                <a:gdLst>
                  <a:gd name="connsiteX0" fmla="*/ 138655 w 141141"/>
                  <a:gd name="connsiteY0" fmla="*/ 29581 h 84570"/>
                  <a:gd name="connsiteX1" fmla="*/ 129010 w 141141"/>
                  <a:gd name="connsiteY1" fmla="*/ 20515 h 84570"/>
                  <a:gd name="connsiteX2" fmla="*/ 113434 w 141141"/>
                  <a:gd name="connsiteY2" fmla="*/ 10652 h 84570"/>
                  <a:gd name="connsiteX3" fmla="*/ 88523 w 141141"/>
                  <a:gd name="connsiteY3" fmla="*/ 15350 h 84570"/>
                  <a:gd name="connsiteX4" fmla="*/ 56077 w 141141"/>
                  <a:gd name="connsiteY4" fmla="*/ 75 h 84570"/>
                  <a:gd name="connsiteX5" fmla="*/ 3544 w 141141"/>
                  <a:gd name="connsiteY5" fmla="*/ 12732 h 84570"/>
                  <a:gd name="connsiteX6" fmla="*/ 3233 w 141141"/>
                  <a:gd name="connsiteY6" fmla="*/ 12908 h 84570"/>
                  <a:gd name="connsiteX7" fmla="*/ 1712 w 141141"/>
                  <a:gd name="connsiteY7" fmla="*/ 19863 h 84570"/>
                  <a:gd name="connsiteX8" fmla="*/ 49185 w 141141"/>
                  <a:gd name="connsiteY8" fmla="*/ 78296 h 84570"/>
                  <a:gd name="connsiteX9" fmla="*/ 131224 w 141141"/>
                  <a:gd name="connsiteY9" fmla="*/ 56396 h 84570"/>
                  <a:gd name="connsiteX10" fmla="*/ 139069 w 141141"/>
                  <a:gd name="connsiteY10" fmla="*/ 41493 h 84570"/>
                  <a:gd name="connsiteX11" fmla="*/ 140249 w 141141"/>
                  <a:gd name="connsiteY11" fmla="*/ 36049 h 84570"/>
                  <a:gd name="connsiteX12" fmla="*/ 140373 w 141141"/>
                  <a:gd name="connsiteY12" fmla="*/ 35273 h 84570"/>
                  <a:gd name="connsiteX13" fmla="*/ 140601 w 141141"/>
                  <a:gd name="connsiteY13" fmla="*/ 34994 h 84570"/>
                  <a:gd name="connsiteX14" fmla="*/ 138655 w 141141"/>
                  <a:gd name="connsiteY14" fmla="*/ 29581 h 84570"/>
                  <a:gd name="connsiteX15" fmla="*/ 67731 w 141141"/>
                  <a:gd name="connsiteY15" fmla="*/ 13777 h 84570"/>
                  <a:gd name="connsiteX16" fmla="*/ 85387 w 141141"/>
                  <a:gd name="connsiteY16" fmla="*/ 24986 h 84570"/>
                  <a:gd name="connsiteX17" fmla="*/ 90199 w 141141"/>
                  <a:gd name="connsiteY17" fmla="*/ 23392 h 84570"/>
                  <a:gd name="connsiteX18" fmla="*/ 118143 w 141141"/>
                  <a:gd name="connsiteY18" fmla="*/ 23661 h 84570"/>
                  <a:gd name="connsiteX19" fmla="*/ 128958 w 141141"/>
                  <a:gd name="connsiteY19" fmla="*/ 31226 h 84570"/>
                  <a:gd name="connsiteX20" fmla="*/ 117594 w 141141"/>
                  <a:gd name="connsiteY20" fmla="*/ 34538 h 84570"/>
                  <a:gd name="connsiteX21" fmla="*/ 95767 w 141141"/>
                  <a:gd name="connsiteY21" fmla="*/ 36712 h 84570"/>
                  <a:gd name="connsiteX22" fmla="*/ 53366 w 141141"/>
                  <a:gd name="connsiteY22" fmla="*/ 30212 h 84570"/>
                  <a:gd name="connsiteX23" fmla="*/ 18757 w 141141"/>
                  <a:gd name="connsiteY23" fmla="*/ 19066 h 84570"/>
                  <a:gd name="connsiteX24" fmla="*/ 18685 w 141141"/>
                  <a:gd name="connsiteY24" fmla="*/ 18983 h 84570"/>
                  <a:gd name="connsiteX25" fmla="*/ 18550 w 141141"/>
                  <a:gd name="connsiteY25" fmla="*/ 18983 h 84570"/>
                  <a:gd name="connsiteX26" fmla="*/ 16791 w 141141"/>
                  <a:gd name="connsiteY26" fmla="*/ 18279 h 84570"/>
                  <a:gd name="connsiteX27" fmla="*/ 48026 w 141141"/>
                  <a:gd name="connsiteY27" fmla="*/ 13560 h 84570"/>
                  <a:gd name="connsiteX28" fmla="*/ 67731 w 141141"/>
                  <a:gd name="connsiteY28" fmla="*/ 13777 h 84570"/>
                  <a:gd name="connsiteX29" fmla="*/ 122438 w 141141"/>
                  <a:gd name="connsiteY29" fmla="*/ 52805 h 84570"/>
                  <a:gd name="connsiteX30" fmla="*/ 76528 w 141141"/>
                  <a:gd name="connsiteY30" fmla="*/ 75605 h 84570"/>
                  <a:gd name="connsiteX31" fmla="*/ 11782 w 141141"/>
                  <a:gd name="connsiteY31" fmla="*/ 25690 h 84570"/>
                  <a:gd name="connsiteX32" fmla="*/ 53635 w 141141"/>
                  <a:gd name="connsiteY32" fmla="*/ 43077 h 84570"/>
                  <a:gd name="connsiteX33" fmla="*/ 99617 w 141141"/>
                  <a:gd name="connsiteY33" fmla="*/ 49617 h 84570"/>
                  <a:gd name="connsiteX34" fmla="*/ 127499 w 141141"/>
                  <a:gd name="connsiteY34" fmla="*/ 44598 h 84570"/>
                  <a:gd name="connsiteX35" fmla="*/ 122438 w 141141"/>
                  <a:gd name="connsiteY35" fmla="*/ 52805 h 84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41141" h="84570">
                    <a:moveTo>
                      <a:pt x="138655" y="29581"/>
                    </a:moveTo>
                    <a:cubicBezTo>
                      <a:pt x="136316" y="26062"/>
                      <a:pt x="132135" y="22978"/>
                      <a:pt x="129010" y="20515"/>
                    </a:cubicBezTo>
                    <a:cubicBezTo>
                      <a:pt x="124207" y="16748"/>
                      <a:pt x="119074" y="13043"/>
                      <a:pt x="113434" y="10652"/>
                    </a:cubicBezTo>
                    <a:cubicBezTo>
                      <a:pt x="103705" y="6543"/>
                      <a:pt x="95053" y="8634"/>
                      <a:pt x="88523" y="15350"/>
                    </a:cubicBezTo>
                    <a:cubicBezTo>
                      <a:pt x="83193" y="3852"/>
                      <a:pt x="68486" y="-650"/>
                      <a:pt x="56077" y="75"/>
                    </a:cubicBezTo>
                    <a:cubicBezTo>
                      <a:pt x="38649" y="1099"/>
                      <a:pt x="19834" y="6698"/>
                      <a:pt x="3544" y="12732"/>
                    </a:cubicBezTo>
                    <a:cubicBezTo>
                      <a:pt x="3430" y="12773"/>
                      <a:pt x="3337" y="12846"/>
                      <a:pt x="3233" y="12908"/>
                    </a:cubicBezTo>
                    <a:cubicBezTo>
                      <a:pt x="211" y="13477"/>
                      <a:pt x="-1465" y="17731"/>
                      <a:pt x="1712" y="19863"/>
                    </a:cubicBezTo>
                    <a:cubicBezTo>
                      <a:pt x="8170" y="44122"/>
                      <a:pt x="26416" y="67843"/>
                      <a:pt x="49185" y="78296"/>
                    </a:cubicBezTo>
                    <a:cubicBezTo>
                      <a:pt x="78680" y="91833"/>
                      <a:pt x="112782" y="82984"/>
                      <a:pt x="131224" y="56396"/>
                    </a:cubicBezTo>
                    <a:cubicBezTo>
                      <a:pt x="134391" y="51832"/>
                      <a:pt x="137362" y="46802"/>
                      <a:pt x="139069" y="41493"/>
                    </a:cubicBezTo>
                    <a:cubicBezTo>
                      <a:pt x="139649" y="39682"/>
                      <a:pt x="139990" y="37923"/>
                      <a:pt x="140249" y="36049"/>
                    </a:cubicBezTo>
                    <a:cubicBezTo>
                      <a:pt x="140270" y="35915"/>
                      <a:pt x="140322" y="35615"/>
                      <a:pt x="140373" y="35273"/>
                    </a:cubicBezTo>
                    <a:cubicBezTo>
                      <a:pt x="140446" y="35180"/>
                      <a:pt x="140528" y="35087"/>
                      <a:pt x="140601" y="34994"/>
                    </a:cubicBezTo>
                    <a:cubicBezTo>
                      <a:pt x="141915" y="33172"/>
                      <a:pt x="140663" y="30316"/>
                      <a:pt x="138655" y="29581"/>
                    </a:cubicBezTo>
                    <a:close/>
                    <a:moveTo>
                      <a:pt x="67731" y="13777"/>
                    </a:moveTo>
                    <a:cubicBezTo>
                      <a:pt x="74686" y="15785"/>
                      <a:pt x="79312" y="21384"/>
                      <a:pt x="85387" y="24986"/>
                    </a:cubicBezTo>
                    <a:cubicBezTo>
                      <a:pt x="87012" y="25948"/>
                      <a:pt x="89496" y="25131"/>
                      <a:pt x="90199" y="23392"/>
                    </a:cubicBezTo>
                    <a:cubicBezTo>
                      <a:pt x="99762" y="14719"/>
                      <a:pt x="107866" y="16447"/>
                      <a:pt x="118143" y="23661"/>
                    </a:cubicBezTo>
                    <a:cubicBezTo>
                      <a:pt x="121010" y="25669"/>
                      <a:pt x="124880" y="29074"/>
                      <a:pt x="128958" y="31226"/>
                    </a:cubicBezTo>
                    <a:cubicBezTo>
                      <a:pt x="125149" y="32344"/>
                      <a:pt x="121341" y="33690"/>
                      <a:pt x="117594" y="34538"/>
                    </a:cubicBezTo>
                    <a:cubicBezTo>
                      <a:pt x="110474" y="36163"/>
                      <a:pt x="103053" y="36732"/>
                      <a:pt x="95767" y="36712"/>
                    </a:cubicBezTo>
                    <a:cubicBezTo>
                      <a:pt x="81423" y="36681"/>
                      <a:pt x="67182" y="33897"/>
                      <a:pt x="53366" y="30212"/>
                    </a:cubicBezTo>
                    <a:cubicBezTo>
                      <a:pt x="41847" y="27138"/>
                      <a:pt x="30028" y="23578"/>
                      <a:pt x="18757" y="19066"/>
                    </a:cubicBezTo>
                    <a:cubicBezTo>
                      <a:pt x="18757" y="19025"/>
                      <a:pt x="18737" y="18983"/>
                      <a:pt x="18685" y="18983"/>
                    </a:cubicBezTo>
                    <a:cubicBezTo>
                      <a:pt x="18644" y="18983"/>
                      <a:pt x="18602" y="18983"/>
                      <a:pt x="18550" y="18983"/>
                    </a:cubicBezTo>
                    <a:cubicBezTo>
                      <a:pt x="17960" y="18745"/>
                      <a:pt x="17371" y="18517"/>
                      <a:pt x="16791" y="18279"/>
                    </a:cubicBezTo>
                    <a:cubicBezTo>
                      <a:pt x="27275" y="18052"/>
                      <a:pt x="37987" y="15195"/>
                      <a:pt x="48026" y="13560"/>
                    </a:cubicBezTo>
                    <a:cubicBezTo>
                      <a:pt x="54504" y="12504"/>
                      <a:pt x="61335" y="11935"/>
                      <a:pt x="67731" y="13777"/>
                    </a:cubicBezTo>
                    <a:close/>
                    <a:moveTo>
                      <a:pt x="122438" y="52805"/>
                    </a:moveTo>
                    <a:cubicBezTo>
                      <a:pt x="111561" y="67729"/>
                      <a:pt x="95043" y="75998"/>
                      <a:pt x="76528" y="75605"/>
                    </a:cubicBezTo>
                    <a:cubicBezTo>
                      <a:pt x="45086" y="74942"/>
                      <a:pt x="25184" y="51335"/>
                      <a:pt x="11782" y="25690"/>
                    </a:cubicBezTo>
                    <a:cubicBezTo>
                      <a:pt x="25081" y="32924"/>
                      <a:pt x="39104" y="38792"/>
                      <a:pt x="53635" y="43077"/>
                    </a:cubicBezTo>
                    <a:cubicBezTo>
                      <a:pt x="68435" y="47444"/>
                      <a:pt x="84145" y="50031"/>
                      <a:pt x="99617" y="49617"/>
                    </a:cubicBezTo>
                    <a:cubicBezTo>
                      <a:pt x="107918" y="49390"/>
                      <a:pt x="118598" y="48262"/>
                      <a:pt x="127499" y="44598"/>
                    </a:cubicBezTo>
                    <a:cubicBezTo>
                      <a:pt x="125946" y="47403"/>
                      <a:pt x="124342" y="50176"/>
                      <a:pt x="122438" y="52805"/>
                    </a:cubicBezTo>
                    <a:close/>
                  </a:path>
                </a:pathLst>
              </a:custGeom>
              <a:solidFill>
                <a:srgbClr val="8BAD3F"/>
              </a:solidFill>
              <a:ln w="10120" cap="flat">
                <a:solidFill>
                  <a:srgbClr val="8BAD3F"/>
                </a:solidFill>
                <a:prstDash val="solid"/>
                <a:miter/>
              </a:ln>
            </p:spPr>
            <p:txBody>
              <a:bodyPr rtlCol="0" anchor="ctr"/>
              <a:lstStyle/>
              <a:p>
                <a:endParaRPr lang="da-DK"/>
              </a:p>
            </p:txBody>
          </p:sp>
          <p:sp>
            <p:nvSpPr>
              <p:cNvPr id="54" name="Freeform: Shape 53">
                <a:extLst>
                  <a:ext uri="{FF2B5EF4-FFF2-40B4-BE49-F238E27FC236}">
                    <a16:creationId xmlns:a16="http://schemas.microsoft.com/office/drawing/2014/main" id="{9D3E2FE8-7A30-4132-83F3-D45F94936751}"/>
                  </a:ext>
                </a:extLst>
              </p:cNvPr>
              <p:cNvSpPr/>
              <p:nvPr/>
            </p:nvSpPr>
            <p:spPr>
              <a:xfrm>
                <a:off x="6318365" y="2694064"/>
                <a:ext cx="65965" cy="81419"/>
              </a:xfrm>
              <a:custGeom>
                <a:avLst/>
                <a:gdLst>
                  <a:gd name="connsiteX0" fmla="*/ 4706 w 65965"/>
                  <a:gd name="connsiteY0" fmla="*/ 75131 h 81419"/>
                  <a:gd name="connsiteX1" fmla="*/ 64339 w 65965"/>
                  <a:gd name="connsiteY1" fmla="*/ 63291 h 81419"/>
                  <a:gd name="connsiteX2" fmla="*/ 61804 w 65965"/>
                  <a:gd name="connsiteY2" fmla="*/ 47332 h 81419"/>
                  <a:gd name="connsiteX3" fmla="*/ 52427 w 65965"/>
                  <a:gd name="connsiteY3" fmla="*/ 29707 h 81419"/>
                  <a:gd name="connsiteX4" fmla="*/ 37286 w 65965"/>
                  <a:gd name="connsiteY4" fmla="*/ 1588 h 81419"/>
                  <a:gd name="connsiteX5" fmla="*/ 31563 w 65965"/>
                  <a:gd name="connsiteY5" fmla="*/ 1588 h 81419"/>
                  <a:gd name="connsiteX6" fmla="*/ 33560 w 65965"/>
                  <a:gd name="connsiteY6" fmla="*/ 19471 h 81419"/>
                  <a:gd name="connsiteX7" fmla="*/ 46766 w 65965"/>
                  <a:gd name="connsiteY7" fmla="*/ 46214 h 81419"/>
                  <a:gd name="connsiteX8" fmla="*/ 46497 w 65965"/>
                  <a:gd name="connsiteY8" fmla="*/ 55249 h 81419"/>
                  <a:gd name="connsiteX9" fmla="*/ 37141 w 65965"/>
                  <a:gd name="connsiteY9" fmla="*/ 60445 h 81419"/>
                  <a:gd name="connsiteX10" fmla="*/ 14497 w 65965"/>
                  <a:gd name="connsiteY10" fmla="*/ 58375 h 81419"/>
                  <a:gd name="connsiteX11" fmla="*/ 4706 w 65965"/>
                  <a:gd name="connsiteY11" fmla="*/ 75131 h 814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5965" h="81419">
                    <a:moveTo>
                      <a:pt x="4706" y="75131"/>
                    </a:moveTo>
                    <a:cubicBezTo>
                      <a:pt x="22725" y="85656"/>
                      <a:pt x="53411" y="83783"/>
                      <a:pt x="64339" y="63291"/>
                    </a:cubicBezTo>
                    <a:cubicBezTo>
                      <a:pt x="67631" y="57123"/>
                      <a:pt x="65488" y="52465"/>
                      <a:pt x="61804" y="47332"/>
                    </a:cubicBezTo>
                    <a:cubicBezTo>
                      <a:pt x="57933" y="41940"/>
                      <a:pt x="55222" y="35689"/>
                      <a:pt x="52427" y="29707"/>
                    </a:cubicBezTo>
                    <a:cubicBezTo>
                      <a:pt x="47925" y="20030"/>
                      <a:pt x="43258" y="10002"/>
                      <a:pt x="37286" y="1588"/>
                    </a:cubicBezTo>
                    <a:cubicBezTo>
                      <a:pt x="35744" y="-586"/>
                      <a:pt x="33126" y="-472"/>
                      <a:pt x="31563" y="1588"/>
                    </a:cubicBezTo>
                    <a:cubicBezTo>
                      <a:pt x="27154" y="7383"/>
                      <a:pt x="30787" y="13489"/>
                      <a:pt x="33560" y="19471"/>
                    </a:cubicBezTo>
                    <a:cubicBezTo>
                      <a:pt x="37731" y="28496"/>
                      <a:pt x="42771" y="37107"/>
                      <a:pt x="46766" y="46214"/>
                    </a:cubicBezTo>
                    <a:cubicBezTo>
                      <a:pt x="48774" y="50809"/>
                      <a:pt x="50451" y="52103"/>
                      <a:pt x="46497" y="55249"/>
                    </a:cubicBezTo>
                    <a:cubicBezTo>
                      <a:pt x="43682" y="57485"/>
                      <a:pt x="40567" y="59327"/>
                      <a:pt x="37141" y="60445"/>
                    </a:cubicBezTo>
                    <a:cubicBezTo>
                      <a:pt x="29493" y="62929"/>
                      <a:pt x="21503" y="62328"/>
                      <a:pt x="14497" y="58375"/>
                    </a:cubicBezTo>
                    <a:cubicBezTo>
                      <a:pt x="3609" y="52248"/>
                      <a:pt x="-6088" y="68828"/>
                      <a:pt x="4706" y="75131"/>
                    </a:cubicBezTo>
                    <a:close/>
                  </a:path>
                </a:pathLst>
              </a:custGeom>
              <a:solidFill>
                <a:srgbClr val="8BAD3F"/>
              </a:solidFill>
              <a:ln w="10120" cap="flat">
                <a:solidFill>
                  <a:srgbClr val="8BAD3F"/>
                </a:solidFill>
                <a:prstDash val="solid"/>
                <a:miter/>
              </a:ln>
            </p:spPr>
            <p:txBody>
              <a:bodyPr rtlCol="0" anchor="ctr"/>
              <a:lstStyle/>
              <a:p>
                <a:endParaRPr lang="da-DK" dirty="0"/>
              </a:p>
            </p:txBody>
          </p:sp>
          <p:sp>
            <p:nvSpPr>
              <p:cNvPr id="55" name="Freeform: Shape 54">
                <a:extLst>
                  <a:ext uri="{FF2B5EF4-FFF2-40B4-BE49-F238E27FC236}">
                    <a16:creationId xmlns:a16="http://schemas.microsoft.com/office/drawing/2014/main" id="{549C3CC6-8F7F-4FA9-B0C3-1C6F60C317E1}"/>
                  </a:ext>
                </a:extLst>
              </p:cNvPr>
              <p:cNvSpPr/>
              <p:nvPr/>
            </p:nvSpPr>
            <p:spPr>
              <a:xfrm>
                <a:off x="6181096" y="2586522"/>
                <a:ext cx="101703" cy="39683"/>
              </a:xfrm>
              <a:custGeom>
                <a:avLst/>
                <a:gdLst>
                  <a:gd name="connsiteX0" fmla="*/ 9897 w 101703"/>
                  <a:gd name="connsiteY0" fmla="*/ 38163 h 39683"/>
                  <a:gd name="connsiteX1" fmla="*/ 56448 w 101703"/>
                  <a:gd name="connsiteY1" fmla="*/ 13966 h 39683"/>
                  <a:gd name="connsiteX2" fmla="*/ 79393 w 101703"/>
                  <a:gd name="connsiteY2" fmla="*/ 17951 h 39683"/>
                  <a:gd name="connsiteX3" fmla="*/ 93106 w 101703"/>
                  <a:gd name="connsiteY3" fmla="*/ 31591 h 39683"/>
                  <a:gd name="connsiteX4" fmla="*/ 100961 w 101703"/>
                  <a:gd name="connsiteY4" fmla="*/ 28393 h 39683"/>
                  <a:gd name="connsiteX5" fmla="*/ 90156 w 101703"/>
                  <a:gd name="connsiteY5" fmla="*/ 8233 h 39683"/>
                  <a:gd name="connsiteX6" fmla="*/ 60474 w 101703"/>
                  <a:gd name="connsiteY6" fmla="*/ 57 h 39683"/>
                  <a:gd name="connsiteX7" fmla="*/ 1793 w 101703"/>
                  <a:gd name="connsiteY7" fmla="*/ 30060 h 39683"/>
                  <a:gd name="connsiteX8" fmla="*/ 9897 w 101703"/>
                  <a:gd name="connsiteY8" fmla="*/ 38163 h 396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1703" h="39683">
                    <a:moveTo>
                      <a:pt x="9897" y="38163"/>
                    </a:moveTo>
                    <a:cubicBezTo>
                      <a:pt x="23165" y="26468"/>
                      <a:pt x="38213" y="15467"/>
                      <a:pt x="56448" y="13966"/>
                    </a:cubicBezTo>
                    <a:cubicBezTo>
                      <a:pt x="64231" y="13335"/>
                      <a:pt x="72438" y="14173"/>
                      <a:pt x="79393" y="17951"/>
                    </a:cubicBezTo>
                    <a:cubicBezTo>
                      <a:pt x="85675" y="21366"/>
                      <a:pt x="87600" y="27731"/>
                      <a:pt x="93106" y="31591"/>
                    </a:cubicBezTo>
                    <a:cubicBezTo>
                      <a:pt x="96252" y="33796"/>
                      <a:pt x="99750" y="31281"/>
                      <a:pt x="100961" y="28393"/>
                    </a:cubicBezTo>
                    <a:cubicBezTo>
                      <a:pt x="104232" y="20580"/>
                      <a:pt x="95973" y="12331"/>
                      <a:pt x="90156" y="8233"/>
                    </a:cubicBezTo>
                    <a:cubicBezTo>
                      <a:pt x="81618" y="2209"/>
                      <a:pt x="70844" y="-430"/>
                      <a:pt x="60474" y="57"/>
                    </a:cubicBezTo>
                    <a:cubicBezTo>
                      <a:pt x="37074" y="1143"/>
                      <a:pt x="18228" y="14515"/>
                      <a:pt x="1793" y="30060"/>
                    </a:cubicBezTo>
                    <a:cubicBezTo>
                      <a:pt x="-3609" y="35172"/>
                      <a:pt x="4401" y="43007"/>
                      <a:pt x="9897" y="38163"/>
                    </a:cubicBezTo>
                    <a:close/>
                  </a:path>
                </a:pathLst>
              </a:custGeom>
              <a:solidFill>
                <a:srgbClr val="8BAD3F"/>
              </a:solidFill>
              <a:ln w="10120" cap="flat">
                <a:solidFill>
                  <a:srgbClr val="8BAD3F"/>
                </a:solidFill>
                <a:prstDash val="solid"/>
                <a:miter/>
              </a:ln>
            </p:spPr>
            <p:txBody>
              <a:bodyPr rtlCol="0" anchor="ctr"/>
              <a:lstStyle/>
              <a:p>
                <a:endParaRPr lang="da-DK"/>
              </a:p>
            </p:txBody>
          </p:sp>
          <p:sp>
            <p:nvSpPr>
              <p:cNvPr id="56" name="Freeform: Shape 55">
                <a:extLst>
                  <a:ext uri="{FF2B5EF4-FFF2-40B4-BE49-F238E27FC236}">
                    <a16:creationId xmlns:a16="http://schemas.microsoft.com/office/drawing/2014/main" id="{EC67F2CD-B88F-4B8B-BC21-B11ECFE71BC4}"/>
                  </a:ext>
                </a:extLst>
              </p:cNvPr>
              <p:cNvSpPr/>
              <p:nvPr/>
            </p:nvSpPr>
            <p:spPr>
              <a:xfrm>
                <a:off x="6370830" y="2586435"/>
                <a:ext cx="88624" cy="51452"/>
              </a:xfrm>
              <a:custGeom>
                <a:avLst/>
                <a:gdLst>
                  <a:gd name="connsiteX0" fmla="*/ 8459 w 88624"/>
                  <a:gd name="connsiteY0" fmla="*/ 22436 h 51452"/>
                  <a:gd name="connsiteX1" fmla="*/ 52993 w 88624"/>
                  <a:gd name="connsiteY1" fmla="*/ 17769 h 51452"/>
                  <a:gd name="connsiteX2" fmla="*/ 70463 w 88624"/>
                  <a:gd name="connsiteY2" fmla="*/ 32123 h 51452"/>
                  <a:gd name="connsiteX3" fmla="*/ 80522 w 88624"/>
                  <a:gd name="connsiteY3" fmla="*/ 50835 h 51452"/>
                  <a:gd name="connsiteX4" fmla="*/ 86277 w 88624"/>
                  <a:gd name="connsiteY4" fmla="*/ 49324 h 51452"/>
                  <a:gd name="connsiteX5" fmla="*/ 79581 w 88624"/>
                  <a:gd name="connsiteY5" fmla="*/ 20667 h 51452"/>
                  <a:gd name="connsiteX6" fmla="*/ 55394 w 88624"/>
                  <a:gd name="connsiteY6" fmla="*/ 3693 h 51452"/>
                  <a:gd name="connsiteX7" fmla="*/ 584 w 88624"/>
                  <a:gd name="connsiteY7" fmla="*/ 16340 h 51452"/>
                  <a:gd name="connsiteX8" fmla="*/ 8459 w 88624"/>
                  <a:gd name="connsiteY8" fmla="*/ 22436 h 514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8624" h="51452">
                    <a:moveTo>
                      <a:pt x="8459" y="22436"/>
                    </a:moveTo>
                    <a:cubicBezTo>
                      <a:pt x="17670" y="10700"/>
                      <a:pt x="40874" y="12635"/>
                      <a:pt x="52993" y="17769"/>
                    </a:cubicBezTo>
                    <a:cubicBezTo>
                      <a:pt x="60103" y="20780"/>
                      <a:pt x="66375" y="25479"/>
                      <a:pt x="70463" y="32123"/>
                    </a:cubicBezTo>
                    <a:cubicBezTo>
                      <a:pt x="74313" y="38385"/>
                      <a:pt x="74188" y="46395"/>
                      <a:pt x="80522" y="50835"/>
                    </a:cubicBezTo>
                    <a:cubicBezTo>
                      <a:pt x="82540" y="52253"/>
                      <a:pt x="84993" y="51011"/>
                      <a:pt x="86277" y="49324"/>
                    </a:cubicBezTo>
                    <a:cubicBezTo>
                      <a:pt x="92538" y="41107"/>
                      <a:pt x="84879" y="27580"/>
                      <a:pt x="79581" y="20667"/>
                    </a:cubicBezTo>
                    <a:cubicBezTo>
                      <a:pt x="73433" y="12666"/>
                      <a:pt x="64812" y="7129"/>
                      <a:pt x="55394" y="3693"/>
                    </a:cubicBezTo>
                    <a:cubicBezTo>
                      <a:pt x="37966" y="-2671"/>
                      <a:pt x="10726" y="-2206"/>
                      <a:pt x="584" y="16340"/>
                    </a:cubicBezTo>
                    <a:cubicBezTo>
                      <a:pt x="-2035" y="21112"/>
                      <a:pt x="4796" y="27093"/>
                      <a:pt x="8459" y="22436"/>
                    </a:cubicBezTo>
                    <a:close/>
                  </a:path>
                </a:pathLst>
              </a:custGeom>
              <a:solidFill>
                <a:srgbClr val="8BAD3F"/>
              </a:solidFill>
              <a:ln w="10120" cap="flat">
                <a:solidFill>
                  <a:srgbClr val="8BAD3F"/>
                </a:solidFill>
                <a:prstDash val="solid"/>
                <a:miter/>
              </a:ln>
            </p:spPr>
            <p:txBody>
              <a:bodyPr rtlCol="0" anchor="ctr"/>
              <a:lstStyle/>
              <a:p>
                <a:endParaRPr lang="da-DK" dirty="0"/>
              </a:p>
            </p:txBody>
          </p:sp>
          <p:sp>
            <p:nvSpPr>
              <p:cNvPr id="57" name="Freeform: Shape 56">
                <a:extLst>
                  <a:ext uri="{FF2B5EF4-FFF2-40B4-BE49-F238E27FC236}">
                    <a16:creationId xmlns:a16="http://schemas.microsoft.com/office/drawing/2014/main" id="{8AF4B8DB-A375-47E0-ACEC-81D530D509D8}"/>
                  </a:ext>
                </a:extLst>
              </p:cNvPr>
              <p:cNvSpPr/>
              <p:nvPr/>
            </p:nvSpPr>
            <p:spPr>
              <a:xfrm>
                <a:off x="6183756" y="2659623"/>
                <a:ext cx="103611" cy="42367"/>
              </a:xfrm>
              <a:custGeom>
                <a:avLst/>
                <a:gdLst>
                  <a:gd name="connsiteX0" fmla="*/ 103300 w 103611"/>
                  <a:gd name="connsiteY0" fmla="*/ 37074 h 42367"/>
                  <a:gd name="connsiteX1" fmla="*/ 56479 w 103611"/>
                  <a:gd name="connsiteY1" fmla="*/ 13156 h 42367"/>
                  <a:gd name="connsiteX2" fmla="*/ 36629 w 103611"/>
                  <a:gd name="connsiteY2" fmla="*/ 17048 h 42367"/>
                  <a:gd name="connsiteX3" fmla="*/ 33928 w 103611"/>
                  <a:gd name="connsiteY3" fmla="*/ 14978 h 42367"/>
                  <a:gd name="connsiteX4" fmla="*/ 27842 w 103611"/>
                  <a:gd name="connsiteY4" fmla="*/ 3687 h 42367"/>
                  <a:gd name="connsiteX5" fmla="*/ 17948 w 103611"/>
                  <a:gd name="connsiteY5" fmla="*/ 6419 h 42367"/>
                  <a:gd name="connsiteX6" fmla="*/ 22823 w 103611"/>
                  <a:gd name="connsiteY6" fmla="*/ 17969 h 42367"/>
                  <a:gd name="connsiteX7" fmla="*/ 7123 w 103611"/>
                  <a:gd name="connsiteY7" fmla="*/ 6729 h 42367"/>
                  <a:gd name="connsiteX8" fmla="*/ 240 w 103611"/>
                  <a:gd name="connsiteY8" fmla="*/ 9627 h 42367"/>
                  <a:gd name="connsiteX9" fmla="*/ 19573 w 103611"/>
                  <a:gd name="connsiteY9" fmla="*/ 28567 h 42367"/>
                  <a:gd name="connsiteX10" fmla="*/ 37985 w 103611"/>
                  <a:gd name="connsiteY10" fmla="*/ 29229 h 42367"/>
                  <a:gd name="connsiteX11" fmla="*/ 41255 w 103611"/>
                  <a:gd name="connsiteY11" fmla="*/ 28691 h 42367"/>
                  <a:gd name="connsiteX12" fmla="*/ 47899 w 103611"/>
                  <a:gd name="connsiteY12" fmla="*/ 27521 h 42367"/>
                  <a:gd name="connsiteX13" fmla="*/ 66590 w 103611"/>
                  <a:gd name="connsiteY13" fmla="*/ 26228 h 42367"/>
                  <a:gd name="connsiteX14" fmla="*/ 96883 w 103611"/>
                  <a:gd name="connsiteY14" fmla="*/ 42000 h 42367"/>
                  <a:gd name="connsiteX15" fmla="*/ 103300 w 103611"/>
                  <a:gd name="connsiteY15" fmla="*/ 37074 h 423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03611" h="42367">
                    <a:moveTo>
                      <a:pt x="103300" y="37074"/>
                    </a:moveTo>
                    <a:cubicBezTo>
                      <a:pt x="96293" y="19780"/>
                      <a:pt x="74135" y="11324"/>
                      <a:pt x="56479" y="13156"/>
                    </a:cubicBezTo>
                    <a:cubicBezTo>
                      <a:pt x="50259" y="13798"/>
                      <a:pt x="43377" y="15775"/>
                      <a:pt x="36629" y="17048"/>
                    </a:cubicBezTo>
                    <a:cubicBezTo>
                      <a:pt x="35677" y="16437"/>
                      <a:pt x="34755" y="15785"/>
                      <a:pt x="33928" y="14978"/>
                    </a:cubicBezTo>
                    <a:cubicBezTo>
                      <a:pt x="30709" y="11852"/>
                      <a:pt x="28784" y="8033"/>
                      <a:pt x="27842" y="3687"/>
                    </a:cubicBezTo>
                    <a:cubicBezTo>
                      <a:pt x="26445" y="-2782"/>
                      <a:pt x="16685" y="-18"/>
                      <a:pt x="17948" y="6419"/>
                    </a:cubicBezTo>
                    <a:cubicBezTo>
                      <a:pt x="18766" y="10579"/>
                      <a:pt x="20453" y="14491"/>
                      <a:pt x="22823" y="17969"/>
                    </a:cubicBezTo>
                    <a:cubicBezTo>
                      <a:pt x="16551" y="17203"/>
                      <a:pt x="11035" y="14181"/>
                      <a:pt x="7123" y="6729"/>
                    </a:cubicBezTo>
                    <a:cubicBezTo>
                      <a:pt x="5177" y="3024"/>
                      <a:pt x="-1323" y="5601"/>
                      <a:pt x="240" y="9627"/>
                    </a:cubicBezTo>
                    <a:cubicBezTo>
                      <a:pt x="3676" y="18507"/>
                      <a:pt x="10476" y="25410"/>
                      <a:pt x="19573" y="28567"/>
                    </a:cubicBezTo>
                    <a:cubicBezTo>
                      <a:pt x="25420" y="30595"/>
                      <a:pt x="31754" y="30181"/>
                      <a:pt x="37985" y="29229"/>
                    </a:cubicBezTo>
                    <a:cubicBezTo>
                      <a:pt x="39082" y="29291"/>
                      <a:pt x="40179" y="29136"/>
                      <a:pt x="41255" y="28691"/>
                    </a:cubicBezTo>
                    <a:cubicBezTo>
                      <a:pt x="43511" y="28298"/>
                      <a:pt x="45736" y="27873"/>
                      <a:pt x="47899" y="27521"/>
                    </a:cubicBezTo>
                    <a:cubicBezTo>
                      <a:pt x="54161" y="26497"/>
                      <a:pt x="60215" y="25244"/>
                      <a:pt x="66590" y="26228"/>
                    </a:cubicBezTo>
                    <a:cubicBezTo>
                      <a:pt x="78699" y="28091"/>
                      <a:pt x="86130" y="37395"/>
                      <a:pt x="96883" y="42000"/>
                    </a:cubicBezTo>
                    <a:cubicBezTo>
                      <a:pt x="99874" y="43294"/>
                      <a:pt x="104914" y="41058"/>
                      <a:pt x="103300" y="37074"/>
                    </a:cubicBezTo>
                    <a:close/>
                  </a:path>
                </a:pathLst>
              </a:custGeom>
              <a:solidFill>
                <a:srgbClr val="8BAD3F"/>
              </a:solidFill>
              <a:ln w="10120" cap="flat">
                <a:solidFill>
                  <a:srgbClr val="8BAD3F"/>
                </a:solidFill>
                <a:prstDash val="solid"/>
                <a:miter/>
              </a:ln>
            </p:spPr>
            <p:txBody>
              <a:bodyPr rtlCol="0" anchor="ctr"/>
              <a:lstStyle/>
              <a:p>
                <a:endParaRPr lang="da-DK"/>
              </a:p>
            </p:txBody>
          </p:sp>
          <p:sp>
            <p:nvSpPr>
              <p:cNvPr id="58" name="Freeform: Shape 57">
                <a:extLst>
                  <a:ext uri="{FF2B5EF4-FFF2-40B4-BE49-F238E27FC236}">
                    <a16:creationId xmlns:a16="http://schemas.microsoft.com/office/drawing/2014/main" id="{F1D86908-971A-4BE9-8133-D1B81180C422}"/>
                  </a:ext>
                </a:extLst>
              </p:cNvPr>
              <p:cNvSpPr/>
              <p:nvPr/>
            </p:nvSpPr>
            <p:spPr>
              <a:xfrm>
                <a:off x="6373860" y="2662161"/>
                <a:ext cx="85969" cy="42530"/>
              </a:xfrm>
              <a:custGeom>
                <a:avLst/>
                <a:gdLst>
                  <a:gd name="connsiteX0" fmla="*/ 78931 w 85969"/>
                  <a:gd name="connsiteY0" fmla="*/ 6758 h 42530"/>
                  <a:gd name="connsiteX1" fmla="*/ 67381 w 85969"/>
                  <a:gd name="connsiteY1" fmla="*/ 18173 h 42530"/>
                  <a:gd name="connsiteX2" fmla="*/ 71583 w 85969"/>
                  <a:gd name="connsiteY2" fmla="*/ 6447 h 42530"/>
                  <a:gd name="connsiteX3" fmla="*/ 61689 w 85969"/>
                  <a:gd name="connsiteY3" fmla="*/ 3715 h 42530"/>
                  <a:gd name="connsiteX4" fmla="*/ 56814 w 85969"/>
                  <a:gd name="connsiteY4" fmla="*/ 15141 h 42530"/>
                  <a:gd name="connsiteX5" fmla="*/ 55417 w 85969"/>
                  <a:gd name="connsiteY5" fmla="*/ 16517 h 42530"/>
                  <a:gd name="connsiteX6" fmla="*/ 52426 w 85969"/>
                  <a:gd name="connsiteY6" fmla="*/ 15720 h 42530"/>
                  <a:gd name="connsiteX7" fmla="*/ 39106 w 85969"/>
                  <a:gd name="connsiteY7" fmla="*/ 13174 h 42530"/>
                  <a:gd name="connsiteX8" fmla="*/ 141 w 85969"/>
                  <a:gd name="connsiteY8" fmla="*/ 37102 h 42530"/>
                  <a:gd name="connsiteX9" fmla="*/ 6558 w 85969"/>
                  <a:gd name="connsiteY9" fmla="*/ 42029 h 42530"/>
                  <a:gd name="connsiteX10" fmla="*/ 31024 w 85969"/>
                  <a:gd name="connsiteY10" fmla="*/ 26287 h 42530"/>
                  <a:gd name="connsiteX11" fmla="*/ 46423 w 85969"/>
                  <a:gd name="connsiteY11" fmla="*/ 27653 h 42530"/>
                  <a:gd name="connsiteX12" fmla="*/ 50956 w 85969"/>
                  <a:gd name="connsiteY12" fmla="*/ 28564 h 42530"/>
                  <a:gd name="connsiteX13" fmla="*/ 54548 w 85969"/>
                  <a:gd name="connsiteY13" fmla="*/ 29257 h 42530"/>
                  <a:gd name="connsiteX14" fmla="*/ 69089 w 85969"/>
                  <a:gd name="connsiteY14" fmla="*/ 28905 h 42530"/>
                  <a:gd name="connsiteX15" fmla="*/ 85824 w 85969"/>
                  <a:gd name="connsiteY15" fmla="*/ 9656 h 42530"/>
                  <a:gd name="connsiteX16" fmla="*/ 78931 w 85969"/>
                  <a:gd name="connsiteY16" fmla="*/ 6758 h 4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85969" h="42530">
                    <a:moveTo>
                      <a:pt x="78931" y="6758"/>
                    </a:moveTo>
                    <a:cubicBezTo>
                      <a:pt x="76592" y="11932"/>
                      <a:pt x="73084" y="16631"/>
                      <a:pt x="67381" y="18173"/>
                    </a:cubicBezTo>
                    <a:cubicBezTo>
                      <a:pt x="69492" y="14572"/>
                      <a:pt x="70910" y="10618"/>
                      <a:pt x="71583" y="6447"/>
                    </a:cubicBezTo>
                    <a:cubicBezTo>
                      <a:pt x="72607" y="20"/>
                      <a:pt x="62879" y="-2826"/>
                      <a:pt x="61689" y="3715"/>
                    </a:cubicBezTo>
                    <a:cubicBezTo>
                      <a:pt x="60933" y="7865"/>
                      <a:pt x="59515" y="11839"/>
                      <a:pt x="56814" y="15141"/>
                    </a:cubicBezTo>
                    <a:cubicBezTo>
                      <a:pt x="56411" y="15627"/>
                      <a:pt x="55935" y="16083"/>
                      <a:pt x="55417" y="16517"/>
                    </a:cubicBezTo>
                    <a:cubicBezTo>
                      <a:pt x="54434" y="16217"/>
                      <a:pt x="53440" y="15927"/>
                      <a:pt x="52426" y="15720"/>
                    </a:cubicBezTo>
                    <a:cubicBezTo>
                      <a:pt x="48959" y="14996"/>
                      <a:pt x="43495" y="13661"/>
                      <a:pt x="39106" y="13174"/>
                    </a:cubicBezTo>
                    <a:cubicBezTo>
                      <a:pt x="23624" y="11456"/>
                      <a:pt x="4043" y="21174"/>
                      <a:pt x="141" y="37102"/>
                    </a:cubicBezTo>
                    <a:cubicBezTo>
                      <a:pt x="-801" y="40963"/>
                      <a:pt x="3163" y="43705"/>
                      <a:pt x="6558" y="42029"/>
                    </a:cubicBezTo>
                    <a:cubicBezTo>
                      <a:pt x="15417" y="37661"/>
                      <a:pt x="20840" y="28295"/>
                      <a:pt x="31024" y="26287"/>
                    </a:cubicBezTo>
                    <a:cubicBezTo>
                      <a:pt x="36416" y="25221"/>
                      <a:pt x="41187" y="26680"/>
                      <a:pt x="46423" y="27653"/>
                    </a:cubicBezTo>
                    <a:cubicBezTo>
                      <a:pt x="47903" y="27933"/>
                      <a:pt x="49425" y="28243"/>
                      <a:pt x="50956" y="28564"/>
                    </a:cubicBezTo>
                    <a:cubicBezTo>
                      <a:pt x="52147" y="29175"/>
                      <a:pt x="53358" y="29371"/>
                      <a:pt x="54548" y="29257"/>
                    </a:cubicBezTo>
                    <a:cubicBezTo>
                      <a:pt x="59453" y="30116"/>
                      <a:pt x="64431" y="30530"/>
                      <a:pt x="69089" y="28905"/>
                    </a:cubicBezTo>
                    <a:cubicBezTo>
                      <a:pt x="77627" y="25915"/>
                      <a:pt x="83319" y="18008"/>
                      <a:pt x="85824" y="9656"/>
                    </a:cubicBezTo>
                    <a:cubicBezTo>
                      <a:pt x="87003" y="5671"/>
                      <a:pt x="80711" y="2794"/>
                      <a:pt x="78931" y="6758"/>
                    </a:cubicBezTo>
                    <a:close/>
                  </a:path>
                </a:pathLst>
              </a:custGeom>
              <a:solidFill>
                <a:srgbClr val="8BAD3F"/>
              </a:solidFill>
              <a:ln w="10120" cap="flat">
                <a:solidFill>
                  <a:srgbClr val="8BAD3F"/>
                </a:solidFill>
                <a:prstDash val="solid"/>
                <a:miter/>
              </a:ln>
            </p:spPr>
            <p:txBody>
              <a:bodyPr rtlCol="0" anchor="ctr"/>
              <a:lstStyle/>
              <a:p>
                <a:endParaRPr lang="da-DK" dirty="0"/>
              </a:p>
            </p:txBody>
          </p:sp>
        </p:grpSp>
      </p:grpSp>
      <p:sp>
        <p:nvSpPr>
          <p:cNvPr id="86" name="Speech Bubble: Oval 85">
            <a:extLst>
              <a:ext uri="{FF2B5EF4-FFF2-40B4-BE49-F238E27FC236}">
                <a16:creationId xmlns:a16="http://schemas.microsoft.com/office/drawing/2014/main" id="{EA6500CC-232A-4388-BB0E-B2C287B853D4}"/>
              </a:ext>
            </a:extLst>
          </p:cNvPr>
          <p:cNvSpPr/>
          <p:nvPr/>
        </p:nvSpPr>
        <p:spPr>
          <a:xfrm flipH="1">
            <a:off x="1495838" y="1190005"/>
            <a:ext cx="2629956" cy="1279274"/>
          </a:xfrm>
          <a:prstGeom prst="wedgeEllipseCallout">
            <a:avLst>
              <a:gd name="adj1" fmla="val -48328"/>
              <a:gd name="adj2" fmla="val 80015"/>
            </a:avLst>
          </a:prstGeom>
          <a:noFill/>
          <a:ln w="57150">
            <a:solidFill>
              <a:srgbClr val="E2001A"/>
            </a:solidFill>
          </a:ln>
        </p:spPr>
        <p:style>
          <a:lnRef idx="2">
            <a:schemeClr val="dk1"/>
          </a:lnRef>
          <a:fillRef idx="1">
            <a:schemeClr val="lt1"/>
          </a:fillRef>
          <a:effectRef idx="0">
            <a:schemeClr val="dk1"/>
          </a:effectRef>
          <a:fontRef idx="minor">
            <a:schemeClr val="dk1"/>
          </a:fontRef>
        </p:style>
        <p:txBody>
          <a:bodyPr rtlCol="0" anchor="ctr"/>
          <a:lstStyle/>
          <a:p>
            <a:pPr algn="ctr"/>
            <a:r>
              <a:rPr lang="en-GB" b="1" i="0" dirty="0">
                <a:solidFill>
                  <a:srgbClr val="000000"/>
                </a:solidFill>
                <a:effectLst/>
                <a:latin typeface="AU Passata Light" panose="020B0303030902030804" pitchFamily="34" charset="0"/>
              </a:rPr>
              <a:t>If I have to practice, that means I’m not good enough!</a:t>
            </a:r>
            <a:endParaRPr lang="da-DK" b="1" dirty="0">
              <a:latin typeface="AU Passata Light" panose="020B0303030902030804" pitchFamily="34" charset="0"/>
            </a:endParaRPr>
          </a:p>
        </p:txBody>
      </p:sp>
      <p:sp>
        <p:nvSpPr>
          <p:cNvPr id="62" name="TextBox 61">
            <a:extLst>
              <a:ext uri="{FF2B5EF4-FFF2-40B4-BE49-F238E27FC236}">
                <a16:creationId xmlns:a16="http://schemas.microsoft.com/office/drawing/2014/main" id="{D809C18C-A3EC-4127-BB2D-CC86D2264856}"/>
              </a:ext>
            </a:extLst>
          </p:cNvPr>
          <p:cNvSpPr txBox="1"/>
          <p:nvPr/>
        </p:nvSpPr>
        <p:spPr>
          <a:xfrm>
            <a:off x="0" y="0"/>
            <a:ext cx="6102000" cy="1330525"/>
          </a:xfrm>
          <a:prstGeom prst="rect">
            <a:avLst/>
          </a:prstGeom>
          <a:solidFill>
            <a:schemeClr val="bg2">
              <a:lumMod val="50000"/>
            </a:schemeClr>
          </a:solidFill>
        </p:spPr>
        <p:txBody>
          <a:bodyPr wrap="square" rtlCol="0" anchor="ctr">
            <a:noAutofit/>
          </a:bodyPr>
          <a:lstStyle/>
          <a:p>
            <a:pPr algn="ctr"/>
            <a:endParaRPr lang="da-DK" sz="4000" dirty="0">
              <a:solidFill>
                <a:srgbClr val="4B4B4A"/>
              </a:solidFill>
              <a:latin typeface="AU Passata Light" panose="020B0303030902030804" pitchFamily="34" charset="0"/>
            </a:endParaRPr>
          </a:p>
        </p:txBody>
      </p:sp>
      <p:grpSp>
        <p:nvGrpSpPr>
          <p:cNvPr id="20" name="Graphic 8" descr="Man with arms crossed">
            <a:extLst>
              <a:ext uri="{FF2B5EF4-FFF2-40B4-BE49-F238E27FC236}">
                <a16:creationId xmlns:a16="http://schemas.microsoft.com/office/drawing/2014/main" id="{C848DEB1-8E03-4A98-AA17-61C1F4EAC2E4}"/>
              </a:ext>
            </a:extLst>
          </p:cNvPr>
          <p:cNvGrpSpPr/>
          <p:nvPr/>
        </p:nvGrpSpPr>
        <p:grpSpPr>
          <a:xfrm>
            <a:off x="3849650" y="3390639"/>
            <a:ext cx="1175262" cy="1138667"/>
            <a:chOff x="4289953" y="3314189"/>
            <a:chExt cx="1175262" cy="1138667"/>
          </a:xfrm>
        </p:grpSpPr>
        <p:sp>
          <p:nvSpPr>
            <p:cNvPr id="21" name="Freeform: Shape 20">
              <a:extLst>
                <a:ext uri="{FF2B5EF4-FFF2-40B4-BE49-F238E27FC236}">
                  <a16:creationId xmlns:a16="http://schemas.microsoft.com/office/drawing/2014/main" id="{371E661C-8449-4491-A992-0F821A373FF3}"/>
                </a:ext>
              </a:extLst>
            </p:cNvPr>
            <p:cNvSpPr/>
            <p:nvPr/>
          </p:nvSpPr>
          <p:spPr>
            <a:xfrm>
              <a:off x="4370424" y="3314189"/>
              <a:ext cx="1070151" cy="972195"/>
            </a:xfrm>
            <a:custGeom>
              <a:avLst/>
              <a:gdLst>
                <a:gd name="connsiteX0" fmla="*/ 832786 w 1070151"/>
                <a:gd name="connsiteY0" fmla="*/ 379706 h 972195"/>
                <a:gd name="connsiteX1" fmla="*/ 796496 w 1070151"/>
                <a:gd name="connsiteY1" fmla="*/ 362152 h 972195"/>
                <a:gd name="connsiteX2" fmla="*/ 733820 w 1070151"/>
                <a:gd name="connsiteY2" fmla="*/ 249719 h 972195"/>
                <a:gd name="connsiteX3" fmla="*/ 669052 w 1070151"/>
                <a:gd name="connsiteY3" fmla="*/ 158279 h 972195"/>
                <a:gd name="connsiteX4" fmla="*/ 661243 w 1070151"/>
                <a:gd name="connsiteY4" fmla="*/ 108844 h 972195"/>
                <a:gd name="connsiteX5" fmla="*/ 639812 w 1070151"/>
                <a:gd name="connsiteY5" fmla="*/ 36197 h 972195"/>
                <a:gd name="connsiteX6" fmla="*/ 471790 w 1070151"/>
                <a:gd name="connsiteY6" fmla="*/ 5431 h 972195"/>
                <a:gd name="connsiteX7" fmla="*/ 431974 w 1070151"/>
                <a:gd name="connsiteY7" fmla="*/ 71754 h 972195"/>
                <a:gd name="connsiteX8" fmla="*/ 415784 w 1070151"/>
                <a:gd name="connsiteY8" fmla="*/ 151764 h 972195"/>
                <a:gd name="connsiteX9" fmla="*/ 343393 w 1070151"/>
                <a:gd name="connsiteY9" fmla="*/ 165099 h 972195"/>
                <a:gd name="connsiteX10" fmla="*/ 237190 w 1070151"/>
                <a:gd name="connsiteY10" fmla="*/ 305592 h 972195"/>
                <a:gd name="connsiteX11" fmla="*/ 7348 w 1070151"/>
                <a:gd name="connsiteY11" fmla="*/ 611659 h 972195"/>
                <a:gd name="connsiteX12" fmla="*/ 94980 w 1070151"/>
                <a:gd name="connsiteY12" fmla="*/ 875816 h 972195"/>
                <a:gd name="connsiteX13" fmla="*/ 284243 w 1070151"/>
                <a:gd name="connsiteY13" fmla="*/ 965989 h 972195"/>
                <a:gd name="connsiteX14" fmla="*/ 535512 w 1070151"/>
                <a:gd name="connsiteY14" fmla="*/ 899200 h 972195"/>
                <a:gd name="connsiteX15" fmla="*/ 665718 w 1070151"/>
                <a:gd name="connsiteY15" fmla="*/ 870920 h 972195"/>
                <a:gd name="connsiteX16" fmla="*/ 956039 w 1070151"/>
                <a:gd name="connsiteY16" fmla="*/ 905029 h 972195"/>
                <a:gd name="connsiteX17" fmla="*/ 1067674 w 1070151"/>
                <a:gd name="connsiteY17" fmla="*/ 677391 h 972195"/>
                <a:gd name="connsiteX18" fmla="*/ 832786 w 1070151"/>
                <a:gd name="connsiteY18" fmla="*/ 379706 h 972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70151" h="972195">
                  <a:moveTo>
                    <a:pt x="832786" y="379706"/>
                  </a:moveTo>
                  <a:cubicBezTo>
                    <a:pt x="820024" y="375144"/>
                    <a:pt x="807737" y="369886"/>
                    <a:pt x="796496" y="362152"/>
                  </a:cubicBezTo>
                  <a:cubicBezTo>
                    <a:pt x="764209" y="338073"/>
                    <a:pt x="753731" y="284047"/>
                    <a:pt x="733820" y="249719"/>
                  </a:cubicBezTo>
                  <a:cubicBezTo>
                    <a:pt x="714580" y="215619"/>
                    <a:pt x="681242" y="195121"/>
                    <a:pt x="669052" y="158279"/>
                  </a:cubicBezTo>
                  <a:cubicBezTo>
                    <a:pt x="663336" y="141172"/>
                    <a:pt x="665625" y="126446"/>
                    <a:pt x="661243" y="108844"/>
                  </a:cubicBezTo>
                  <a:cubicBezTo>
                    <a:pt x="655337" y="84993"/>
                    <a:pt x="653337" y="57333"/>
                    <a:pt x="639812" y="36197"/>
                  </a:cubicBezTo>
                  <a:cubicBezTo>
                    <a:pt x="609237" y="-8075"/>
                    <a:pt x="519508" y="-2341"/>
                    <a:pt x="471790" y="5431"/>
                  </a:cubicBezTo>
                  <a:cubicBezTo>
                    <a:pt x="439880" y="11079"/>
                    <a:pt x="439215" y="45341"/>
                    <a:pt x="431974" y="71754"/>
                  </a:cubicBezTo>
                  <a:cubicBezTo>
                    <a:pt x="426262" y="93680"/>
                    <a:pt x="436262" y="122712"/>
                    <a:pt x="415784" y="151764"/>
                  </a:cubicBezTo>
                  <a:cubicBezTo>
                    <a:pt x="407780" y="156831"/>
                    <a:pt x="352253" y="161470"/>
                    <a:pt x="343393" y="165099"/>
                  </a:cubicBezTo>
                  <a:cubicBezTo>
                    <a:pt x="250906" y="193464"/>
                    <a:pt x="272528" y="224363"/>
                    <a:pt x="237190" y="305592"/>
                  </a:cubicBezTo>
                  <a:cubicBezTo>
                    <a:pt x="177561" y="423655"/>
                    <a:pt x="31831" y="471937"/>
                    <a:pt x="7348" y="611659"/>
                  </a:cubicBezTo>
                  <a:cubicBezTo>
                    <a:pt x="-8367" y="703909"/>
                    <a:pt x="48783" y="799130"/>
                    <a:pt x="94980" y="875816"/>
                  </a:cubicBezTo>
                  <a:cubicBezTo>
                    <a:pt x="138033" y="959579"/>
                    <a:pt x="188514" y="985773"/>
                    <a:pt x="284243" y="965989"/>
                  </a:cubicBezTo>
                  <a:cubicBezTo>
                    <a:pt x="373968" y="945863"/>
                    <a:pt x="447312" y="925222"/>
                    <a:pt x="535512" y="899200"/>
                  </a:cubicBezTo>
                  <a:cubicBezTo>
                    <a:pt x="578183" y="888703"/>
                    <a:pt x="620855" y="861395"/>
                    <a:pt x="665718" y="870920"/>
                  </a:cubicBezTo>
                  <a:cubicBezTo>
                    <a:pt x="758396" y="891913"/>
                    <a:pt x="861078" y="907515"/>
                    <a:pt x="956039" y="905029"/>
                  </a:cubicBezTo>
                  <a:cubicBezTo>
                    <a:pt x="1089199" y="910411"/>
                    <a:pt x="1081390" y="776356"/>
                    <a:pt x="1067674" y="677391"/>
                  </a:cubicBezTo>
                  <a:cubicBezTo>
                    <a:pt x="1058052" y="523362"/>
                    <a:pt x="980424" y="424464"/>
                    <a:pt x="832786" y="379706"/>
                  </a:cubicBezTo>
                  <a:close/>
                </a:path>
              </a:pathLst>
            </a:custGeom>
            <a:solidFill>
              <a:srgbClr val="FFFFFF"/>
            </a:solidFill>
            <a:ln w="9525" cap="flat">
              <a:noFill/>
              <a:prstDash val="solid"/>
              <a:miter/>
            </a:ln>
          </p:spPr>
          <p:txBody>
            <a:bodyPr rtlCol="0" anchor="ctr"/>
            <a:lstStyle/>
            <a:p>
              <a:endParaRPr lang="da-DK"/>
            </a:p>
          </p:txBody>
        </p:sp>
        <p:sp>
          <p:nvSpPr>
            <p:cNvPr id="22" name="Freeform: Shape 21">
              <a:extLst>
                <a:ext uri="{FF2B5EF4-FFF2-40B4-BE49-F238E27FC236}">
                  <a16:creationId xmlns:a16="http://schemas.microsoft.com/office/drawing/2014/main" id="{BDF9B8F9-9A82-48ED-BDA2-EFB3D2395092}"/>
                </a:ext>
              </a:extLst>
            </p:cNvPr>
            <p:cNvSpPr/>
            <p:nvPr/>
          </p:nvSpPr>
          <p:spPr>
            <a:xfrm>
              <a:off x="4289953" y="3369954"/>
              <a:ext cx="1175262" cy="1082902"/>
            </a:xfrm>
            <a:custGeom>
              <a:avLst/>
              <a:gdLst>
                <a:gd name="connsiteX0" fmla="*/ 579026 w 1175262"/>
                <a:gd name="connsiteY0" fmla="*/ 1082969 h 1082902"/>
                <a:gd name="connsiteX1" fmla="*/ 153066 w 1175262"/>
                <a:gd name="connsiteY1" fmla="*/ 1049965 h 1082902"/>
                <a:gd name="connsiteX2" fmla="*/ 111446 w 1175262"/>
                <a:gd name="connsiteY2" fmla="*/ 1034878 h 1082902"/>
                <a:gd name="connsiteX3" fmla="*/ 107441 w 1175262"/>
                <a:gd name="connsiteY3" fmla="*/ 947810 h 1082902"/>
                <a:gd name="connsiteX4" fmla="*/ 106776 w 1175262"/>
                <a:gd name="connsiteY4" fmla="*/ 730097 h 1082902"/>
                <a:gd name="connsiteX5" fmla="*/ 79154 w 1175262"/>
                <a:gd name="connsiteY5" fmla="*/ 667822 h 1082902"/>
                <a:gd name="connsiteX6" fmla="*/ 8480 w 1175262"/>
                <a:gd name="connsiteY6" fmla="*/ 632808 h 1082902"/>
                <a:gd name="connsiteX7" fmla="*/ 21716 w 1175262"/>
                <a:gd name="connsiteY7" fmla="*/ 487028 h 1082902"/>
                <a:gd name="connsiteX8" fmla="*/ 185357 w 1175262"/>
                <a:gd name="connsiteY8" fmla="*/ 166550 h 1082902"/>
                <a:gd name="connsiteX9" fmla="*/ 399479 w 1175262"/>
                <a:gd name="connsiteY9" fmla="*/ 96094 h 1082902"/>
                <a:gd name="connsiteX10" fmla="*/ 421673 w 1175262"/>
                <a:gd name="connsiteY10" fmla="*/ 98427 h 1082902"/>
                <a:gd name="connsiteX11" fmla="*/ 479870 w 1175262"/>
                <a:gd name="connsiteY11" fmla="*/ 91741 h 1082902"/>
                <a:gd name="connsiteX12" fmla="*/ 507873 w 1175262"/>
                <a:gd name="connsiteY12" fmla="*/ 18446 h 1082902"/>
                <a:gd name="connsiteX13" fmla="*/ 527592 w 1175262"/>
                <a:gd name="connsiteY13" fmla="*/ 2758 h 1082902"/>
                <a:gd name="connsiteX14" fmla="*/ 527974 w 1175262"/>
                <a:gd name="connsiteY14" fmla="*/ 33019 h 1082902"/>
                <a:gd name="connsiteX15" fmla="*/ 485488 w 1175262"/>
                <a:gd name="connsiteY15" fmla="*/ 115420 h 1082902"/>
                <a:gd name="connsiteX16" fmla="*/ 431198 w 1175262"/>
                <a:gd name="connsiteY16" fmla="*/ 123430 h 1082902"/>
                <a:gd name="connsiteX17" fmla="*/ 418813 w 1175262"/>
                <a:gd name="connsiteY17" fmla="*/ 132460 h 1082902"/>
                <a:gd name="connsiteX18" fmla="*/ 700754 w 1175262"/>
                <a:gd name="connsiteY18" fmla="*/ 247522 h 1082902"/>
                <a:gd name="connsiteX19" fmla="*/ 754667 w 1175262"/>
                <a:gd name="connsiteY19" fmla="*/ 143976 h 1082902"/>
                <a:gd name="connsiteX20" fmla="*/ 734663 w 1175262"/>
                <a:gd name="connsiteY20" fmla="*/ 65242 h 1082902"/>
                <a:gd name="connsiteX21" fmla="*/ 748667 w 1175262"/>
                <a:gd name="connsiteY21" fmla="*/ 56679 h 1082902"/>
                <a:gd name="connsiteX22" fmla="*/ 756285 w 1175262"/>
                <a:gd name="connsiteY22" fmla="*/ 86207 h 1082902"/>
                <a:gd name="connsiteX23" fmla="*/ 777242 w 1175262"/>
                <a:gd name="connsiteY23" fmla="*/ 118916 h 1082902"/>
                <a:gd name="connsiteX24" fmla="*/ 795339 w 1175262"/>
                <a:gd name="connsiteY24" fmla="*/ 126088 h 1082902"/>
                <a:gd name="connsiteX25" fmla="*/ 1071754 w 1175262"/>
                <a:gd name="connsiteY25" fmla="*/ 389549 h 1082902"/>
                <a:gd name="connsiteX26" fmla="*/ 1168051 w 1175262"/>
                <a:gd name="connsiteY26" fmla="*/ 535282 h 1082902"/>
                <a:gd name="connsiteX27" fmla="*/ 1158526 w 1175262"/>
                <a:gd name="connsiteY27" fmla="*/ 587250 h 1082902"/>
                <a:gd name="connsiteX28" fmla="*/ 1173860 w 1175262"/>
                <a:gd name="connsiteY28" fmla="*/ 771978 h 1082902"/>
                <a:gd name="connsiteX29" fmla="*/ 1003652 w 1175262"/>
                <a:gd name="connsiteY29" fmla="*/ 868324 h 1082902"/>
                <a:gd name="connsiteX30" fmla="*/ 1013842 w 1175262"/>
                <a:gd name="connsiteY30" fmla="*/ 989167 h 1082902"/>
                <a:gd name="connsiteX31" fmla="*/ 1015558 w 1175262"/>
                <a:gd name="connsiteY31" fmla="*/ 1056452 h 1082902"/>
                <a:gd name="connsiteX32" fmla="*/ 579026 w 1175262"/>
                <a:gd name="connsiteY32" fmla="*/ 1082922 h 1082902"/>
                <a:gd name="connsiteX33" fmla="*/ 579026 w 1175262"/>
                <a:gd name="connsiteY33" fmla="*/ 1082922 h 1082902"/>
                <a:gd name="connsiteX34" fmla="*/ 579026 w 1175262"/>
                <a:gd name="connsiteY34" fmla="*/ 1082969 h 1082902"/>
                <a:gd name="connsiteX35" fmla="*/ 287370 w 1175262"/>
                <a:gd name="connsiteY35" fmla="*/ 579392 h 1082902"/>
                <a:gd name="connsiteX36" fmla="*/ 106683 w 1175262"/>
                <a:gd name="connsiteY36" fmla="*/ 612720 h 1082902"/>
                <a:gd name="connsiteX37" fmla="*/ 318898 w 1175262"/>
                <a:gd name="connsiteY37" fmla="*/ 883478 h 1082902"/>
                <a:gd name="connsiteX38" fmla="*/ 681801 w 1175262"/>
                <a:gd name="connsiteY38" fmla="*/ 768273 h 1082902"/>
                <a:gd name="connsiteX39" fmla="*/ 681992 w 1175262"/>
                <a:gd name="connsiteY39" fmla="*/ 766597 h 1082902"/>
                <a:gd name="connsiteX40" fmla="*/ 451202 w 1175262"/>
                <a:gd name="connsiteY40" fmla="*/ 674823 h 1082902"/>
                <a:gd name="connsiteX41" fmla="*/ 348710 w 1175262"/>
                <a:gd name="connsiteY41" fmla="*/ 585002 h 1082902"/>
                <a:gd name="connsiteX42" fmla="*/ 287370 w 1175262"/>
                <a:gd name="connsiteY42" fmla="*/ 579392 h 1082902"/>
                <a:gd name="connsiteX43" fmla="*/ 442914 w 1175262"/>
                <a:gd name="connsiteY43" fmla="*/ 638666 h 1082902"/>
                <a:gd name="connsiteX44" fmla="*/ 442914 w 1175262"/>
                <a:gd name="connsiteY44" fmla="*/ 638666 h 1082902"/>
                <a:gd name="connsiteX45" fmla="*/ 666942 w 1175262"/>
                <a:gd name="connsiteY45" fmla="*/ 713799 h 1082902"/>
                <a:gd name="connsiteX46" fmla="*/ 666942 w 1175262"/>
                <a:gd name="connsiteY46" fmla="*/ 713799 h 1082902"/>
                <a:gd name="connsiteX47" fmla="*/ 1085279 w 1175262"/>
                <a:gd name="connsiteY47" fmla="*/ 825337 h 1082902"/>
                <a:gd name="connsiteX48" fmla="*/ 1134048 w 1175262"/>
                <a:gd name="connsiteY48" fmla="*/ 639733 h 1082902"/>
                <a:gd name="connsiteX49" fmla="*/ 1106045 w 1175262"/>
                <a:gd name="connsiteY49" fmla="*/ 569896 h 1082902"/>
                <a:gd name="connsiteX50" fmla="*/ 1029938 w 1175262"/>
                <a:gd name="connsiteY50" fmla="*/ 581850 h 1082902"/>
                <a:gd name="connsiteX51" fmla="*/ 1030227 w 1175262"/>
                <a:gd name="connsiteY51" fmla="*/ 583755 h 1082902"/>
                <a:gd name="connsiteX52" fmla="*/ 1079754 w 1175262"/>
                <a:gd name="connsiteY52" fmla="*/ 615301 h 1082902"/>
                <a:gd name="connsiteX53" fmla="*/ 1041942 w 1175262"/>
                <a:gd name="connsiteY53" fmla="*/ 619026 h 1082902"/>
                <a:gd name="connsiteX54" fmla="*/ 873920 w 1175262"/>
                <a:gd name="connsiteY54" fmla="*/ 601328 h 1082902"/>
                <a:gd name="connsiteX55" fmla="*/ 370811 w 1175262"/>
                <a:gd name="connsiteY55" fmla="*/ 575811 h 1082902"/>
                <a:gd name="connsiteX56" fmla="*/ 392242 w 1175262"/>
                <a:gd name="connsiteY56" fmla="*/ 626779 h 1082902"/>
                <a:gd name="connsiteX57" fmla="*/ 401098 w 1175262"/>
                <a:gd name="connsiteY57" fmla="*/ 639514 h 1082902"/>
                <a:gd name="connsiteX58" fmla="*/ 442914 w 1175262"/>
                <a:gd name="connsiteY58" fmla="*/ 638666 h 1082902"/>
                <a:gd name="connsiteX59" fmla="*/ 442914 w 1175262"/>
                <a:gd name="connsiteY59" fmla="*/ 638666 h 1082902"/>
                <a:gd name="connsiteX60" fmla="*/ 907830 w 1175262"/>
                <a:gd name="connsiteY60" fmla="*/ 542550 h 1082902"/>
                <a:gd name="connsiteX61" fmla="*/ 858679 w 1175262"/>
                <a:gd name="connsiteY61" fmla="*/ 564362 h 1082902"/>
                <a:gd name="connsiteX62" fmla="*/ 859060 w 1175262"/>
                <a:gd name="connsiteY62" fmla="*/ 566124 h 1082902"/>
                <a:gd name="connsiteX63" fmla="*/ 948120 w 1175262"/>
                <a:gd name="connsiteY63" fmla="*/ 576840 h 1082902"/>
                <a:gd name="connsiteX64" fmla="*/ 948976 w 1175262"/>
                <a:gd name="connsiteY64" fmla="*/ 575316 h 1082902"/>
                <a:gd name="connsiteX65" fmla="*/ 907830 w 1175262"/>
                <a:gd name="connsiteY65" fmla="*/ 542550 h 1082902"/>
                <a:gd name="connsiteX66" fmla="*/ 907830 w 1175262"/>
                <a:gd name="connsiteY66" fmla="*/ 542550 h 10829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1175262" h="1082902">
                  <a:moveTo>
                    <a:pt x="579026" y="1082969"/>
                  </a:moveTo>
                  <a:cubicBezTo>
                    <a:pt x="434626" y="1082674"/>
                    <a:pt x="277463" y="1076102"/>
                    <a:pt x="153066" y="1049965"/>
                  </a:cubicBezTo>
                  <a:cubicBezTo>
                    <a:pt x="139258" y="1066434"/>
                    <a:pt x="111446" y="1056519"/>
                    <a:pt x="111446" y="1034878"/>
                  </a:cubicBezTo>
                  <a:cubicBezTo>
                    <a:pt x="109348" y="1006674"/>
                    <a:pt x="109632" y="995273"/>
                    <a:pt x="107441" y="947810"/>
                  </a:cubicBezTo>
                  <a:cubicBezTo>
                    <a:pt x="106683" y="862485"/>
                    <a:pt x="93916" y="807783"/>
                    <a:pt x="106776" y="730097"/>
                  </a:cubicBezTo>
                  <a:cubicBezTo>
                    <a:pt x="99349" y="708589"/>
                    <a:pt x="90107" y="687758"/>
                    <a:pt x="79154" y="667822"/>
                  </a:cubicBezTo>
                  <a:cubicBezTo>
                    <a:pt x="55244" y="659602"/>
                    <a:pt x="24004" y="653992"/>
                    <a:pt x="8480" y="632808"/>
                  </a:cubicBezTo>
                  <a:cubicBezTo>
                    <a:pt x="-3617" y="586726"/>
                    <a:pt x="16670" y="533729"/>
                    <a:pt x="21716" y="487028"/>
                  </a:cubicBezTo>
                  <a:cubicBezTo>
                    <a:pt x="42292" y="372757"/>
                    <a:pt x="80582" y="229806"/>
                    <a:pt x="185357" y="166550"/>
                  </a:cubicBezTo>
                  <a:cubicBezTo>
                    <a:pt x="246223" y="126936"/>
                    <a:pt x="325851" y="103666"/>
                    <a:pt x="399479" y="96094"/>
                  </a:cubicBezTo>
                  <a:cubicBezTo>
                    <a:pt x="407195" y="95884"/>
                    <a:pt x="413957" y="101332"/>
                    <a:pt x="421673" y="98427"/>
                  </a:cubicBezTo>
                  <a:cubicBezTo>
                    <a:pt x="440914" y="94579"/>
                    <a:pt x="461201" y="97561"/>
                    <a:pt x="479870" y="91741"/>
                  </a:cubicBezTo>
                  <a:cubicBezTo>
                    <a:pt x="496064" y="83987"/>
                    <a:pt x="502445" y="38506"/>
                    <a:pt x="507873" y="18446"/>
                  </a:cubicBezTo>
                  <a:cubicBezTo>
                    <a:pt x="509589" y="9054"/>
                    <a:pt x="517114" y="-6129"/>
                    <a:pt x="527592" y="2758"/>
                  </a:cubicBezTo>
                  <a:cubicBezTo>
                    <a:pt x="533876" y="10759"/>
                    <a:pt x="528639" y="23647"/>
                    <a:pt x="527974" y="33019"/>
                  </a:cubicBezTo>
                  <a:cubicBezTo>
                    <a:pt x="527592" y="53079"/>
                    <a:pt x="514542" y="106371"/>
                    <a:pt x="485488" y="115420"/>
                  </a:cubicBezTo>
                  <a:cubicBezTo>
                    <a:pt x="470061" y="121764"/>
                    <a:pt x="441295" y="120287"/>
                    <a:pt x="431198" y="123430"/>
                  </a:cubicBezTo>
                  <a:cubicBezTo>
                    <a:pt x="422529" y="125583"/>
                    <a:pt x="417957" y="125640"/>
                    <a:pt x="418813" y="132460"/>
                  </a:cubicBezTo>
                  <a:cubicBezTo>
                    <a:pt x="468535" y="225234"/>
                    <a:pt x="599886" y="299491"/>
                    <a:pt x="700754" y="247522"/>
                  </a:cubicBezTo>
                  <a:cubicBezTo>
                    <a:pt x="733426" y="225834"/>
                    <a:pt x="743807" y="179818"/>
                    <a:pt x="754667" y="143976"/>
                  </a:cubicBezTo>
                  <a:cubicBezTo>
                    <a:pt x="735617" y="120230"/>
                    <a:pt x="727617" y="88588"/>
                    <a:pt x="734663" y="65242"/>
                  </a:cubicBezTo>
                  <a:cubicBezTo>
                    <a:pt x="737426" y="56089"/>
                    <a:pt x="742188" y="52726"/>
                    <a:pt x="748667" y="56679"/>
                  </a:cubicBezTo>
                  <a:cubicBezTo>
                    <a:pt x="755141" y="60908"/>
                    <a:pt x="754383" y="77263"/>
                    <a:pt x="756285" y="86207"/>
                  </a:cubicBezTo>
                  <a:cubicBezTo>
                    <a:pt x="759713" y="100151"/>
                    <a:pt x="768099" y="108495"/>
                    <a:pt x="777242" y="118916"/>
                  </a:cubicBezTo>
                  <a:cubicBezTo>
                    <a:pt x="784005" y="118401"/>
                    <a:pt x="790767" y="121116"/>
                    <a:pt x="795339" y="126088"/>
                  </a:cubicBezTo>
                  <a:cubicBezTo>
                    <a:pt x="941930" y="149977"/>
                    <a:pt x="996317" y="279459"/>
                    <a:pt x="1071754" y="389549"/>
                  </a:cubicBezTo>
                  <a:cubicBezTo>
                    <a:pt x="1103376" y="437594"/>
                    <a:pt x="1135569" y="487162"/>
                    <a:pt x="1168051" y="535282"/>
                  </a:cubicBezTo>
                  <a:cubicBezTo>
                    <a:pt x="1181673" y="550779"/>
                    <a:pt x="1171669" y="574715"/>
                    <a:pt x="1158526" y="587250"/>
                  </a:cubicBezTo>
                  <a:cubicBezTo>
                    <a:pt x="1181576" y="635247"/>
                    <a:pt x="1184910" y="718781"/>
                    <a:pt x="1173860" y="771978"/>
                  </a:cubicBezTo>
                  <a:cubicBezTo>
                    <a:pt x="1162433" y="853550"/>
                    <a:pt x="1077373" y="879182"/>
                    <a:pt x="1003652" y="868324"/>
                  </a:cubicBezTo>
                  <a:cubicBezTo>
                    <a:pt x="1009554" y="892469"/>
                    <a:pt x="1008986" y="969717"/>
                    <a:pt x="1013842" y="989167"/>
                  </a:cubicBezTo>
                  <a:cubicBezTo>
                    <a:pt x="1016032" y="1017228"/>
                    <a:pt x="1041370" y="1030544"/>
                    <a:pt x="1015558" y="1056452"/>
                  </a:cubicBezTo>
                  <a:cubicBezTo>
                    <a:pt x="876873" y="1077997"/>
                    <a:pt x="723613" y="1081741"/>
                    <a:pt x="579026" y="1082922"/>
                  </a:cubicBezTo>
                  <a:lnTo>
                    <a:pt x="579026" y="1082922"/>
                  </a:lnTo>
                  <a:lnTo>
                    <a:pt x="579026" y="1082969"/>
                  </a:lnTo>
                  <a:close/>
                  <a:moveTo>
                    <a:pt x="287370" y="579392"/>
                  </a:moveTo>
                  <a:cubicBezTo>
                    <a:pt x="227555" y="578725"/>
                    <a:pt x="158973" y="596490"/>
                    <a:pt x="106683" y="612720"/>
                  </a:cubicBezTo>
                  <a:cubicBezTo>
                    <a:pt x="131635" y="706075"/>
                    <a:pt x="216314" y="879963"/>
                    <a:pt x="318898" y="883478"/>
                  </a:cubicBezTo>
                  <a:cubicBezTo>
                    <a:pt x="445579" y="866057"/>
                    <a:pt x="563120" y="818965"/>
                    <a:pt x="681801" y="768273"/>
                  </a:cubicBezTo>
                  <a:cubicBezTo>
                    <a:pt x="682467" y="767978"/>
                    <a:pt x="682564" y="767006"/>
                    <a:pt x="681992" y="766597"/>
                  </a:cubicBezTo>
                  <a:cubicBezTo>
                    <a:pt x="611410" y="720486"/>
                    <a:pt x="537973" y="674442"/>
                    <a:pt x="451202" y="674823"/>
                  </a:cubicBezTo>
                  <a:cubicBezTo>
                    <a:pt x="364235" y="679500"/>
                    <a:pt x="370713" y="658716"/>
                    <a:pt x="348710" y="585002"/>
                  </a:cubicBezTo>
                  <a:cubicBezTo>
                    <a:pt x="328516" y="580878"/>
                    <a:pt x="308229" y="579478"/>
                    <a:pt x="287370" y="579392"/>
                  </a:cubicBezTo>
                  <a:close/>
                  <a:moveTo>
                    <a:pt x="442914" y="638666"/>
                  </a:moveTo>
                  <a:lnTo>
                    <a:pt x="442914" y="638666"/>
                  </a:lnTo>
                  <a:cubicBezTo>
                    <a:pt x="523876" y="637409"/>
                    <a:pt x="601313" y="667956"/>
                    <a:pt x="666942" y="713799"/>
                  </a:cubicBezTo>
                  <a:lnTo>
                    <a:pt x="666942" y="713799"/>
                  </a:lnTo>
                  <a:cubicBezTo>
                    <a:pt x="771810" y="785685"/>
                    <a:pt x="958217" y="850531"/>
                    <a:pt x="1085279" y="825337"/>
                  </a:cubicBezTo>
                  <a:cubicBezTo>
                    <a:pt x="1156907" y="802420"/>
                    <a:pt x="1142811" y="698369"/>
                    <a:pt x="1134048" y="639733"/>
                  </a:cubicBezTo>
                  <a:cubicBezTo>
                    <a:pt x="1129858" y="614539"/>
                    <a:pt x="1113854" y="593413"/>
                    <a:pt x="1106045" y="569896"/>
                  </a:cubicBezTo>
                  <a:cubicBezTo>
                    <a:pt x="1080135" y="568486"/>
                    <a:pt x="1054230" y="573144"/>
                    <a:pt x="1029938" y="581850"/>
                  </a:cubicBezTo>
                  <a:cubicBezTo>
                    <a:pt x="1028985" y="582202"/>
                    <a:pt x="1029176" y="583678"/>
                    <a:pt x="1030227" y="583755"/>
                  </a:cubicBezTo>
                  <a:cubicBezTo>
                    <a:pt x="1053276" y="585355"/>
                    <a:pt x="1100901" y="583612"/>
                    <a:pt x="1079754" y="615301"/>
                  </a:cubicBezTo>
                  <a:cubicBezTo>
                    <a:pt x="1069373" y="624207"/>
                    <a:pt x="1054230" y="619854"/>
                    <a:pt x="1041942" y="619026"/>
                  </a:cubicBezTo>
                  <a:cubicBezTo>
                    <a:pt x="974025" y="613235"/>
                    <a:pt x="922210" y="607777"/>
                    <a:pt x="873920" y="601328"/>
                  </a:cubicBezTo>
                  <a:cubicBezTo>
                    <a:pt x="705898" y="583040"/>
                    <a:pt x="536545" y="518327"/>
                    <a:pt x="370811" y="575811"/>
                  </a:cubicBezTo>
                  <a:cubicBezTo>
                    <a:pt x="377857" y="592899"/>
                    <a:pt x="384908" y="609701"/>
                    <a:pt x="392242" y="626779"/>
                  </a:cubicBezTo>
                  <a:cubicBezTo>
                    <a:pt x="394145" y="631646"/>
                    <a:pt x="396526" y="637704"/>
                    <a:pt x="401098" y="639514"/>
                  </a:cubicBezTo>
                  <a:cubicBezTo>
                    <a:pt x="414813" y="642314"/>
                    <a:pt x="428910" y="637447"/>
                    <a:pt x="442914" y="638666"/>
                  </a:cubicBezTo>
                  <a:lnTo>
                    <a:pt x="442914" y="638666"/>
                  </a:lnTo>
                  <a:close/>
                  <a:moveTo>
                    <a:pt x="907830" y="542550"/>
                  </a:moveTo>
                  <a:cubicBezTo>
                    <a:pt x="889063" y="543759"/>
                    <a:pt x="874585" y="554970"/>
                    <a:pt x="858679" y="564362"/>
                  </a:cubicBezTo>
                  <a:cubicBezTo>
                    <a:pt x="857916" y="564819"/>
                    <a:pt x="858107" y="566000"/>
                    <a:pt x="859060" y="566124"/>
                  </a:cubicBezTo>
                  <a:cubicBezTo>
                    <a:pt x="888300" y="570105"/>
                    <a:pt x="918210" y="573706"/>
                    <a:pt x="948120" y="576840"/>
                  </a:cubicBezTo>
                  <a:cubicBezTo>
                    <a:pt x="948883" y="576925"/>
                    <a:pt x="949455" y="575982"/>
                    <a:pt x="948976" y="575316"/>
                  </a:cubicBezTo>
                  <a:cubicBezTo>
                    <a:pt x="936977" y="558694"/>
                    <a:pt x="926782" y="544016"/>
                    <a:pt x="907830" y="542550"/>
                  </a:cubicBezTo>
                  <a:lnTo>
                    <a:pt x="907830" y="542550"/>
                  </a:lnTo>
                  <a:close/>
                </a:path>
              </a:pathLst>
            </a:custGeom>
            <a:solidFill>
              <a:srgbClr val="E2001A"/>
            </a:solidFill>
            <a:ln w="9525" cap="flat">
              <a:noFill/>
              <a:prstDash val="solid"/>
              <a:miter/>
            </a:ln>
          </p:spPr>
          <p:txBody>
            <a:bodyPr rtlCol="0" anchor="ctr"/>
            <a:lstStyle/>
            <a:p>
              <a:endParaRPr lang="da-DK" dirty="0"/>
            </a:p>
          </p:txBody>
        </p:sp>
      </p:grpSp>
      <p:sp>
        <p:nvSpPr>
          <p:cNvPr id="64" name="Freeform: Shape 63">
            <a:extLst>
              <a:ext uri="{FF2B5EF4-FFF2-40B4-BE49-F238E27FC236}">
                <a16:creationId xmlns:a16="http://schemas.microsoft.com/office/drawing/2014/main" id="{EB4B7102-C9EE-4549-8F30-C43D055D57F0}"/>
              </a:ext>
            </a:extLst>
          </p:cNvPr>
          <p:cNvSpPr/>
          <p:nvPr/>
        </p:nvSpPr>
        <p:spPr>
          <a:xfrm>
            <a:off x="5552324" y="0"/>
            <a:ext cx="1113103" cy="1572777"/>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 name="connsiteX0" fmla="*/ 247650 w 247650"/>
              <a:gd name="connsiteY0" fmla="*/ 1057275 h 1441619"/>
              <a:gd name="connsiteX1" fmla="*/ 123825 w 247650"/>
              <a:gd name="connsiteY1" fmla="*/ 971550 h 1441619"/>
              <a:gd name="connsiteX2" fmla="*/ 1916 w 247650"/>
              <a:gd name="connsiteY2" fmla="*/ 1441619 h 1441619"/>
              <a:gd name="connsiteX3" fmla="*/ 0 w 247650"/>
              <a:gd name="connsiteY3" fmla="*/ 0 h 1441619"/>
              <a:gd name="connsiteX4" fmla="*/ 247650 w 247650"/>
              <a:gd name="connsiteY4" fmla="*/ 0 h 1441619"/>
              <a:gd name="connsiteX5" fmla="*/ 247650 w 247650"/>
              <a:gd name="connsiteY5" fmla="*/ 1057275 h 1441619"/>
              <a:gd name="connsiteX0" fmla="*/ 249566 w 249566"/>
              <a:gd name="connsiteY0" fmla="*/ 1473648 h 1473648"/>
              <a:gd name="connsiteX1" fmla="*/ 123825 w 249566"/>
              <a:gd name="connsiteY1" fmla="*/ 971550 h 1473648"/>
              <a:gd name="connsiteX2" fmla="*/ 1916 w 249566"/>
              <a:gd name="connsiteY2" fmla="*/ 1441619 h 1473648"/>
              <a:gd name="connsiteX3" fmla="*/ 0 w 249566"/>
              <a:gd name="connsiteY3" fmla="*/ 0 h 1473648"/>
              <a:gd name="connsiteX4" fmla="*/ 247650 w 249566"/>
              <a:gd name="connsiteY4" fmla="*/ 0 h 1473648"/>
              <a:gd name="connsiteX5" fmla="*/ 249566 w 249566"/>
              <a:gd name="connsiteY5" fmla="*/ 1473648 h 1473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66" h="1473648">
                <a:moveTo>
                  <a:pt x="249566" y="1473648"/>
                </a:moveTo>
                <a:lnTo>
                  <a:pt x="123825" y="971550"/>
                </a:lnTo>
                <a:lnTo>
                  <a:pt x="1916" y="1441619"/>
                </a:lnTo>
                <a:cubicBezTo>
                  <a:pt x="1277" y="961079"/>
                  <a:pt x="639" y="480540"/>
                  <a:pt x="0" y="0"/>
                </a:cubicBezTo>
                <a:lnTo>
                  <a:pt x="247650" y="0"/>
                </a:lnTo>
                <a:cubicBezTo>
                  <a:pt x="248289" y="491216"/>
                  <a:pt x="248927" y="982432"/>
                  <a:pt x="249566" y="1473648"/>
                </a:cubicBez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t"/>
          <a:lstStyle/>
          <a:p>
            <a:pPr algn="ctr"/>
            <a:endParaRPr lang="en-US" dirty="0">
              <a:latin typeface="AU Passata Light" panose="020B0303030902030804" pitchFamily="34" charset="0"/>
            </a:endParaRPr>
          </a:p>
          <a:p>
            <a:pPr algn="ctr"/>
            <a:r>
              <a:rPr lang="en-US" sz="3600" b="1" dirty="0">
                <a:solidFill>
                  <a:schemeClr val="bg1"/>
                </a:solidFill>
                <a:latin typeface="AU Passata Light" panose="020B0303030902030804" pitchFamily="34" charset="0"/>
              </a:rPr>
              <a:t>VS</a:t>
            </a:r>
            <a:endParaRPr lang="da-DK" sz="3200" dirty="0">
              <a:solidFill>
                <a:schemeClr val="bg1"/>
              </a:solidFill>
              <a:latin typeface="AU Passata Light" panose="020B0303030902030804" pitchFamily="34" charset="0"/>
            </a:endParaRPr>
          </a:p>
        </p:txBody>
      </p:sp>
      <p:grpSp>
        <p:nvGrpSpPr>
          <p:cNvPr id="23" name="Graphic 12" descr="Child with short hair">
            <a:extLst>
              <a:ext uri="{FF2B5EF4-FFF2-40B4-BE49-F238E27FC236}">
                <a16:creationId xmlns:a16="http://schemas.microsoft.com/office/drawing/2014/main" id="{62DCECF3-2065-4D62-9D5B-C3F9BE428362}"/>
              </a:ext>
            </a:extLst>
          </p:cNvPr>
          <p:cNvGrpSpPr/>
          <p:nvPr/>
        </p:nvGrpSpPr>
        <p:grpSpPr>
          <a:xfrm>
            <a:off x="4202030" y="2867052"/>
            <a:ext cx="538410" cy="633376"/>
            <a:chOff x="4685177" y="2812406"/>
            <a:chExt cx="538410" cy="633376"/>
          </a:xfrm>
        </p:grpSpPr>
        <p:sp>
          <p:nvSpPr>
            <p:cNvPr id="24" name="Freeform: Shape 23">
              <a:extLst>
                <a:ext uri="{FF2B5EF4-FFF2-40B4-BE49-F238E27FC236}">
                  <a16:creationId xmlns:a16="http://schemas.microsoft.com/office/drawing/2014/main" id="{FE700306-FDC4-4017-A2BE-F13DE2876A01}"/>
                </a:ext>
              </a:extLst>
            </p:cNvPr>
            <p:cNvSpPr/>
            <p:nvPr/>
          </p:nvSpPr>
          <p:spPr>
            <a:xfrm>
              <a:off x="4708090" y="2932495"/>
              <a:ext cx="498640" cy="509798"/>
            </a:xfrm>
            <a:custGeom>
              <a:avLst/>
              <a:gdLst>
                <a:gd name="connsiteX0" fmla="*/ 492002 w 498640"/>
                <a:gd name="connsiteY0" fmla="*/ 117907 h 509798"/>
                <a:gd name="connsiteX1" fmla="*/ 476286 w 498640"/>
                <a:gd name="connsiteY1" fmla="*/ 35516 h 509798"/>
                <a:gd name="connsiteX2" fmla="*/ 351508 w 498640"/>
                <a:gd name="connsiteY2" fmla="*/ 3988 h 509798"/>
                <a:gd name="connsiteX3" fmla="*/ 115001 w 498640"/>
                <a:gd name="connsiteY3" fmla="*/ 67328 h 509798"/>
                <a:gd name="connsiteX4" fmla="*/ 45280 w 498640"/>
                <a:gd name="connsiteY4" fmla="*/ 174580 h 509798"/>
                <a:gd name="connsiteX5" fmla="*/ 20988 w 498640"/>
                <a:gd name="connsiteY5" fmla="*/ 331170 h 509798"/>
                <a:gd name="connsiteX6" fmla="*/ 68139 w 498640"/>
                <a:gd name="connsiteY6" fmla="*/ 361748 h 509798"/>
                <a:gd name="connsiteX7" fmla="*/ 149767 w 498640"/>
                <a:gd name="connsiteY7" fmla="*/ 450045 h 509798"/>
                <a:gd name="connsiteX8" fmla="*/ 454474 w 498640"/>
                <a:gd name="connsiteY8" fmla="*/ 455377 h 509798"/>
                <a:gd name="connsiteX9" fmla="*/ 498671 w 498640"/>
                <a:gd name="connsiteY9" fmla="*/ 224586 h 509798"/>
                <a:gd name="connsiteX10" fmla="*/ 492002 w 498640"/>
                <a:gd name="connsiteY10" fmla="*/ 117907 h 5097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98640" h="509798">
                  <a:moveTo>
                    <a:pt x="492002" y="117907"/>
                  </a:moveTo>
                  <a:cubicBezTo>
                    <a:pt x="491048" y="91236"/>
                    <a:pt x="494764" y="52281"/>
                    <a:pt x="476286" y="35516"/>
                  </a:cubicBezTo>
                  <a:cubicBezTo>
                    <a:pt x="443995" y="9988"/>
                    <a:pt x="391608" y="6655"/>
                    <a:pt x="351508" y="3988"/>
                  </a:cubicBezTo>
                  <a:cubicBezTo>
                    <a:pt x="268071" y="-1632"/>
                    <a:pt x="179393" y="11227"/>
                    <a:pt x="115001" y="67328"/>
                  </a:cubicBezTo>
                  <a:cubicBezTo>
                    <a:pt x="83189" y="96475"/>
                    <a:pt x="42801" y="130480"/>
                    <a:pt x="45280" y="174580"/>
                  </a:cubicBezTo>
                  <a:cubicBezTo>
                    <a:pt x="16324" y="216396"/>
                    <a:pt x="-15107" y="282213"/>
                    <a:pt x="20988" y="331170"/>
                  </a:cubicBezTo>
                  <a:cubicBezTo>
                    <a:pt x="33183" y="346793"/>
                    <a:pt x="50996" y="336982"/>
                    <a:pt x="68139" y="361748"/>
                  </a:cubicBezTo>
                  <a:cubicBezTo>
                    <a:pt x="88236" y="395750"/>
                    <a:pt x="118434" y="425183"/>
                    <a:pt x="149767" y="450045"/>
                  </a:cubicBezTo>
                  <a:cubicBezTo>
                    <a:pt x="232543" y="524433"/>
                    <a:pt x="373130" y="539960"/>
                    <a:pt x="454474" y="455377"/>
                  </a:cubicBezTo>
                  <a:cubicBezTo>
                    <a:pt x="517433" y="394036"/>
                    <a:pt x="503526" y="305453"/>
                    <a:pt x="498671" y="224586"/>
                  </a:cubicBezTo>
                  <a:cubicBezTo>
                    <a:pt x="496862" y="171627"/>
                    <a:pt x="493429" y="136480"/>
                    <a:pt x="492002" y="117907"/>
                  </a:cubicBezTo>
                  <a:close/>
                </a:path>
              </a:pathLst>
            </a:custGeom>
            <a:solidFill>
              <a:srgbClr val="FFFFFF"/>
            </a:solidFill>
            <a:ln w="9525" cap="flat">
              <a:noFill/>
              <a:prstDash val="solid"/>
              <a:miter/>
            </a:ln>
          </p:spPr>
          <p:txBody>
            <a:bodyPr rtlCol="0" anchor="ctr"/>
            <a:lstStyle/>
            <a:p>
              <a:endParaRPr lang="da-DK"/>
            </a:p>
          </p:txBody>
        </p:sp>
        <p:sp>
          <p:nvSpPr>
            <p:cNvPr id="25" name="Freeform: Shape 24">
              <a:extLst>
                <a:ext uri="{FF2B5EF4-FFF2-40B4-BE49-F238E27FC236}">
                  <a16:creationId xmlns:a16="http://schemas.microsoft.com/office/drawing/2014/main" id="{83B62042-CCC4-4B68-B932-396CBE62B353}"/>
                </a:ext>
              </a:extLst>
            </p:cNvPr>
            <p:cNvSpPr/>
            <p:nvPr/>
          </p:nvSpPr>
          <p:spPr>
            <a:xfrm>
              <a:off x="4685177" y="2812406"/>
              <a:ext cx="538410" cy="633376"/>
            </a:xfrm>
            <a:custGeom>
              <a:avLst/>
              <a:gdLst>
                <a:gd name="connsiteX0" fmla="*/ 363086 w 538410"/>
                <a:gd name="connsiteY0" fmla="*/ 636141 h 633376"/>
                <a:gd name="connsiteX1" fmla="*/ 279078 w 538410"/>
                <a:gd name="connsiteY1" fmla="*/ 607852 h 633376"/>
                <a:gd name="connsiteX2" fmla="*/ 283268 w 538410"/>
                <a:gd name="connsiteY2" fmla="*/ 595469 h 633376"/>
                <a:gd name="connsiteX3" fmla="*/ 346418 w 538410"/>
                <a:gd name="connsiteY3" fmla="*/ 608517 h 633376"/>
                <a:gd name="connsiteX4" fmla="*/ 514533 w 538410"/>
                <a:gd name="connsiteY4" fmla="*/ 422971 h 633376"/>
                <a:gd name="connsiteX5" fmla="*/ 504817 w 538410"/>
                <a:gd name="connsiteY5" fmla="*/ 193038 h 633376"/>
                <a:gd name="connsiteX6" fmla="*/ 484340 w 538410"/>
                <a:gd name="connsiteY6" fmla="*/ 173321 h 633376"/>
                <a:gd name="connsiteX7" fmla="*/ 388899 w 538410"/>
                <a:gd name="connsiteY7" fmla="*/ 185799 h 633376"/>
                <a:gd name="connsiteX8" fmla="*/ 370705 w 538410"/>
                <a:gd name="connsiteY8" fmla="*/ 192275 h 633376"/>
                <a:gd name="connsiteX9" fmla="*/ 290221 w 538410"/>
                <a:gd name="connsiteY9" fmla="*/ 215802 h 633376"/>
                <a:gd name="connsiteX10" fmla="*/ 261358 w 538410"/>
                <a:gd name="connsiteY10" fmla="*/ 186276 h 633376"/>
                <a:gd name="connsiteX11" fmla="*/ 180395 w 538410"/>
                <a:gd name="connsiteY11" fmla="*/ 209135 h 633376"/>
                <a:gd name="connsiteX12" fmla="*/ 180395 w 538410"/>
                <a:gd name="connsiteY12" fmla="*/ 209135 h 633376"/>
                <a:gd name="connsiteX13" fmla="*/ 155062 w 538410"/>
                <a:gd name="connsiteY13" fmla="*/ 215706 h 633376"/>
                <a:gd name="connsiteX14" fmla="*/ 133533 w 538410"/>
                <a:gd name="connsiteY14" fmla="*/ 289335 h 633376"/>
                <a:gd name="connsiteX15" fmla="*/ 127059 w 538410"/>
                <a:gd name="connsiteY15" fmla="*/ 368392 h 633376"/>
                <a:gd name="connsiteX16" fmla="*/ 95340 w 538410"/>
                <a:gd name="connsiteY16" fmla="*/ 354582 h 633376"/>
                <a:gd name="connsiteX17" fmla="*/ 44952 w 538410"/>
                <a:gd name="connsiteY17" fmla="*/ 364107 h 633376"/>
                <a:gd name="connsiteX18" fmla="*/ 37999 w 538410"/>
                <a:gd name="connsiteY18" fmla="*/ 393826 h 633376"/>
                <a:gd name="connsiteX19" fmla="*/ 72476 w 538410"/>
                <a:gd name="connsiteY19" fmla="*/ 446878 h 633376"/>
                <a:gd name="connsiteX20" fmla="*/ 72574 w 538410"/>
                <a:gd name="connsiteY20" fmla="*/ 446878 h 633376"/>
                <a:gd name="connsiteX21" fmla="*/ 85052 w 538410"/>
                <a:gd name="connsiteY21" fmla="*/ 446592 h 633376"/>
                <a:gd name="connsiteX22" fmla="*/ 86387 w 538410"/>
                <a:gd name="connsiteY22" fmla="*/ 462977 h 633376"/>
                <a:gd name="connsiteX23" fmla="*/ 89908 w 538410"/>
                <a:gd name="connsiteY23" fmla="*/ 466405 h 633376"/>
                <a:gd name="connsiteX24" fmla="*/ 101433 w 538410"/>
                <a:gd name="connsiteY24" fmla="*/ 480788 h 633376"/>
                <a:gd name="connsiteX25" fmla="*/ 101912 w 538410"/>
                <a:gd name="connsiteY25" fmla="*/ 482883 h 633376"/>
                <a:gd name="connsiteX26" fmla="*/ 134296 w 538410"/>
                <a:gd name="connsiteY26" fmla="*/ 523650 h 633376"/>
                <a:gd name="connsiteX27" fmla="*/ 181828 w 538410"/>
                <a:gd name="connsiteY27" fmla="*/ 587849 h 633376"/>
                <a:gd name="connsiteX28" fmla="*/ 157536 w 538410"/>
                <a:gd name="connsiteY28" fmla="*/ 574324 h 633376"/>
                <a:gd name="connsiteX29" fmla="*/ 133631 w 538410"/>
                <a:gd name="connsiteY29" fmla="*/ 547749 h 633376"/>
                <a:gd name="connsiteX30" fmla="*/ 133631 w 538410"/>
                <a:gd name="connsiteY30" fmla="*/ 547749 h 633376"/>
                <a:gd name="connsiteX31" fmla="*/ 98958 w 538410"/>
                <a:gd name="connsiteY31" fmla="*/ 502982 h 633376"/>
                <a:gd name="connsiteX32" fmla="*/ 72765 w 538410"/>
                <a:gd name="connsiteY32" fmla="*/ 498219 h 633376"/>
                <a:gd name="connsiteX33" fmla="*/ 61430 w 538410"/>
                <a:gd name="connsiteY33" fmla="*/ 470500 h 633376"/>
                <a:gd name="connsiteX34" fmla="*/ 30186 w 538410"/>
                <a:gd name="connsiteY34" fmla="*/ 349056 h 633376"/>
                <a:gd name="connsiteX35" fmla="*/ 45617 w 538410"/>
                <a:gd name="connsiteY35" fmla="*/ 134174 h 633376"/>
                <a:gd name="connsiteX36" fmla="*/ 51426 w 538410"/>
                <a:gd name="connsiteY36" fmla="*/ 103978 h 633376"/>
                <a:gd name="connsiteX37" fmla="*/ 86954 w 538410"/>
                <a:gd name="connsiteY37" fmla="*/ 85977 h 633376"/>
                <a:gd name="connsiteX38" fmla="*/ 386615 w 538410"/>
                <a:gd name="connsiteY38" fmla="*/ 15207 h 633376"/>
                <a:gd name="connsiteX39" fmla="*/ 390043 w 538410"/>
                <a:gd name="connsiteY39" fmla="*/ 14540 h 633376"/>
                <a:gd name="connsiteX40" fmla="*/ 446049 w 538410"/>
                <a:gd name="connsiteY40" fmla="*/ 35208 h 633376"/>
                <a:gd name="connsiteX41" fmla="*/ 503580 w 538410"/>
                <a:gd name="connsiteY41" fmla="*/ 46924 h 633376"/>
                <a:gd name="connsiteX42" fmla="*/ 509296 w 538410"/>
                <a:gd name="connsiteY42" fmla="*/ 67690 h 633376"/>
                <a:gd name="connsiteX43" fmla="*/ 510915 w 538410"/>
                <a:gd name="connsiteY43" fmla="*/ 67499 h 633376"/>
                <a:gd name="connsiteX44" fmla="*/ 510915 w 538410"/>
                <a:gd name="connsiteY44" fmla="*/ 67499 h 633376"/>
                <a:gd name="connsiteX45" fmla="*/ 524914 w 538410"/>
                <a:gd name="connsiteY45" fmla="*/ 89309 h 633376"/>
                <a:gd name="connsiteX46" fmla="*/ 525105 w 538410"/>
                <a:gd name="connsiteY46" fmla="*/ 156652 h 633376"/>
                <a:gd name="connsiteX47" fmla="*/ 542917 w 538410"/>
                <a:gd name="connsiteY47" fmla="*/ 209707 h 633376"/>
                <a:gd name="connsiteX48" fmla="*/ 523584 w 538410"/>
                <a:gd name="connsiteY48" fmla="*/ 238186 h 633376"/>
                <a:gd name="connsiteX49" fmla="*/ 534062 w 538410"/>
                <a:gd name="connsiteY49" fmla="*/ 446974 h 633376"/>
                <a:gd name="connsiteX50" fmla="*/ 525965 w 538410"/>
                <a:gd name="connsiteY50" fmla="*/ 510316 h 633376"/>
                <a:gd name="connsiteX51" fmla="*/ 363086 w 538410"/>
                <a:gd name="connsiteY51" fmla="*/ 636141 h 633376"/>
                <a:gd name="connsiteX52" fmla="*/ 363086 w 538410"/>
                <a:gd name="connsiteY52" fmla="*/ 636141 h 633376"/>
                <a:gd name="connsiteX53" fmla="*/ 95433 w 538410"/>
                <a:gd name="connsiteY53" fmla="*/ 418303 h 633376"/>
                <a:gd name="connsiteX54" fmla="*/ 76002 w 538410"/>
                <a:gd name="connsiteY54" fmla="*/ 403065 h 633376"/>
                <a:gd name="connsiteX55" fmla="*/ 59049 w 538410"/>
                <a:gd name="connsiteY55" fmla="*/ 387538 h 633376"/>
                <a:gd name="connsiteX56" fmla="*/ 53050 w 538410"/>
                <a:gd name="connsiteY56" fmla="*/ 381920 h 633376"/>
                <a:gd name="connsiteX57" fmla="*/ 53143 w 538410"/>
                <a:gd name="connsiteY57" fmla="*/ 381920 h 633376"/>
                <a:gd name="connsiteX58" fmla="*/ 102767 w 538410"/>
                <a:gd name="connsiteY58" fmla="*/ 396681 h 633376"/>
                <a:gd name="connsiteX59" fmla="*/ 95433 w 538410"/>
                <a:gd name="connsiteY59" fmla="*/ 418303 h 6333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538410" h="633376">
                  <a:moveTo>
                    <a:pt x="363086" y="636141"/>
                  </a:moveTo>
                  <a:cubicBezTo>
                    <a:pt x="333749" y="634997"/>
                    <a:pt x="298793" y="632425"/>
                    <a:pt x="279078" y="607852"/>
                  </a:cubicBezTo>
                  <a:cubicBezTo>
                    <a:pt x="275743" y="603850"/>
                    <a:pt x="277171" y="595469"/>
                    <a:pt x="283268" y="595469"/>
                  </a:cubicBezTo>
                  <a:cubicBezTo>
                    <a:pt x="304983" y="596802"/>
                    <a:pt x="324889" y="606613"/>
                    <a:pt x="346418" y="608517"/>
                  </a:cubicBezTo>
                  <a:cubicBezTo>
                    <a:pt x="458429" y="618328"/>
                    <a:pt x="522630" y="526032"/>
                    <a:pt x="514533" y="422971"/>
                  </a:cubicBezTo>
                  <a:cubicBezTo>
                    <a:pt x="513677" y="347724"/>
                    <a:pt x="510250" y="271333"/>
                    <a:pt x="504817" y="193038"/>
                  </a:cubicBezTo>
                  <a:cubicBezTo>
                    <a:pt x="496436" y="188276"/>
                    <a:pt x="489386" y="181513"/>
                    <a:pt x="484340" y="173321"/>
                  </a:cubicBezTo>
                  <a:cubicBezTo>
                    <a:pt x="454239" y="185227"/>
                    <a:pt x="421092" y="190752"/>
                    <a:pt x="388899" y="185799"/>
                  </a:cubicBezTo>
                  <a:cubicBezTo>
                    <a:pt x="382992" y="188180"/>
                    <a:pt x="376802" y="190371"/>
                    <a:pt x="370705" y="192275"/>
                  </a:cubicBezTo>
                  <a:cubicBezTo>
                    <a:pt x="345083" y="203514"/>
                    <a:pt x="318126" y="212660"/>
                    <a:pt x="290221" y="215802"/>
                  </a:cubicBezTo>
                  <a:cubicBezTo>
                    <a:pt x="259930" y="224280"/>
                    <a:pt x="236024" y="219995"/>
                    <a:pt x="261358" y="186276"/>
                  </a:cubicBezTo>
                  <a:cubicBezTo>
                    <a:pt x="234880" y="197228"/>
                    <a:pt x="210021" y="203040"/>
                    <a:pt x="180395" y="209135"/>
                  </a:cubicBezTo>
                  <a:cubicBezTo>
                    <a:pt x="180395" y="209135"/>
                    <a:pt x="180395" y="209135"/>
                    <a:pt x="180395" y="209135"/>
                  </a:cubicBezTo>
                  <a:cubicBezTo>
                    <a:pt x="172396" y="211325"/>
                    <a:pt x="161824" y="211230"/>
                    <a:pt x="155062" y="215706"/>
                  </a:cubicBezTo>
                  <a:cubicBezTo>
                    <a:pt x="143439" y="235424"/>
                    <a:pt x="138486" y="266571"/>
                    <a:pt x="133533" y="289335"/>
                  </a:cubicBezTo>
                  <a:cubicBezTo>
                    <a:pt x="128389" y="315433"/>
                    <a:pt x="128961" y="341913"/>
                    <a:pt x="127059" y="368392"/>
                  </a:cubicBezTo>
                  <a:cubicBezTo>
                    <a:pt x="121436" y="389442"/>
                    <a:pt x="101149" y="362774"/>
                    <a:pt x="95340" y="354582"/>
                  </a:cubicBezTo>
                  <a:cubicBezTo>
                    <a:pt x="72765" y="336771"/>
                    <a:pt x="51045" y="334769"/>
                    <a:pt x="44952" y="364107"/>
                  </a:cubicBezTo>
                  <a:cubicBezTo>
                    <a:pt x="42380" y="373632"/>
                    <a:pt x="39329" y="384110"/>
                    <a:pt x="37999" y="393826"/>
                  </a:cubicBezTo>
                  <a:cubicBezTo>
                    <a:pt x="33046" y="414018"/>
                    <a:pt x="43334" y="453071"/>
                    <a:pt x="72476" y="446878"/>
                  </a:cubicBezTo>
                  <a:lnTo>
                    <a:pt x="72574" y="446878"/>
                  </a:lnTo>
                  <a:cubicBezTo>
                    <a:pt x="76671" y="446118"/>
                    <a:pt x="80955" y="446974"/>
                    <a:pt x="85052" y="446592"/>
                  </a:cubicBezTo>
                  <a:cubicBezTo>
                    <a:pt x="94005" y="447450"/>
                    <a:pt x="91433" y="458689"/>
                    <a:pt x="86387" y="462977"/>
                  </a:cubicBezTo>
                  <a:cubicBezTo>
                    <a:pt x="87624" y="464119"/>
                    <a:pt x="88768" y="465168"/>
                    <a:pt x="89908" y="466405"/>
                  </a:cubicBezTo>
                  <a:cubicBezTo>
                    <a:pt x="96005" y="468500"/>
                    <a:pt x="101051" y="474216"/>
                    <a:pt x="101433" y="480788"/>
                  </a:cubicBezTo>
                  <a:cubicBezTo>
                    <a:pt x="101623" y="481360"/>
                    <a:pt x="101721" y="482120"/>
                    <a:pt x="101912" y="482883"/>
                  </a:cubicBezTo>
                  <a:cubicBezTo>
                    <a:pt x="110767" y="497933"/>
                    <a:pt x="121245" y="511935"/>
                    <a:pt x="134296" y="523650"/>
                  </a:cubicBezTo>
                  <a:cubicBezTo>
                    <a:pt x="151537" y="541177"/>
                    <a:pt x="186400" y="559560"/>
                    <a:pt x="181828" y="587849"/>
                  </a:cubicBezTo>
                  <a:cubicBezTo>
                    <a:pt x="174493" y="601660"/>
                    <a:pt x="162396" y="580324"/>
                    <a:pt x="157536" y="574324"/>
                  </a:cubicBezTo>
                  <a:cubicBezTo>
                    <a:pt x="151058" y="564322"/>
                    <a:pt x="142202" y="555939"/>
                    <a:pt x="133631" y="547749"/>
                  </a:cubicBezTo>
                  <a:lnTo>
                    <a:pt x="133631" y="547749"/>
                  </a:lnTo>
                  <a:cubicBezTo>
                    <a:pt x="119627" y="534985"/>
                    <a:pt x="106484" y="520697"/>
                    <a:pt x="98958" y="502982"/>
                  </a:cubicBezTo>
                  <a:cubicBezTo>
                    <a:pt x="91243" y="510886"/>
                    <a:pt x="77336" y="508126"/>
                    <a:pt x="72765" y="498219"/>
                  </a:cubicBezTo>
                  <a:cubicBezTo>
                    <a:pt x="49524" y="509268"/>
                    <a:pt x="46571" y="483360"/>
                    <a:pt x="61430" y="470500"/>
                  </a:cubicBezTo>
                  <a:cubicBezTo>
                    <a:pt x="4373" y="460880"/>
                    <a:pt x="9708" y="388968"/>
                    <a:pt x="30186" y="349056"/>
                  </a:cubicBezTo>
                  <a:cubicBezTo>
                    <a:pt x="-17151" y="296478"/>
                    <a:pt x="9708" y="187799"/>
                    <a:pt x="45617" y="134174"/>
                  </a:cubicBezTo>
                  <a:cubicBezTo>
                    <a:pt x="30377" y="125791"/>
                    <a:pt x="39427" y="110266"/>
                    <a:pt x="51426" y="103978"/>
                  </a:cubicBezTo>
                  <a:cubicBezTo>
                    <a:pt x="42190" y="81977"/>
                    <a:pt x="72858" y="77689"/>
                    <a:pt x="86954" y="85977"/>
                  </a:cubicBezTo>
                  <a:cubicBezTo>
                    <a:pt x="147439" y="31494"/>
                    <a:pt x="310792" y="-22133"/>
                    <a:pt x="386615" y="15207"/>
                  </a:cubicBezTo>
                  <a:cubicBezTo>
                    <a:pt x="387471" y="14254"/>
                    <a:pt x="388899" y="13968"/>
                    <a:pt x="390043" y="14540"/>
                  </a:cubicBezTo>
                  <a:cubicBezTo>
                    <a:pt x="407856" y="23016"/>
                    <a:pt x="427283" y="29113"/>
                    <a:pt x="446049" y="35208"/>
                  </a:cubicBezTo>
                  <a:cubicBezTo>
                    <a:pt x="464717" y="41305"/>
                    <a:pt x="483958" y="45210"/>
                    <a:pt x="503580" y="46924"/>
                  </a:cubicBezTo>
                  <a:cubicBezTo>
                    <a:pt x="515486" y="48733"/>
                    <a:pt x="516533" y="59593"/>
                    <a:pt x="509296" y="67690"/>
                  </a:cubicBezTo>
                  <a:lnTo>
                    <a:pt x="510915" y="67499"/>
                  </a:lnTo>
                  <a:lnTo>
                    <a:pt x="510915" y="67499"/>
                  </a:lnTo>
                  <a:cubicBezTo>
                    <a:pt x="525393" y="64451"/>
                    <a:pt x="527867" y="78261"/>
                    <a:pt x="524914" y="89309"/>
                  </a:cubicBezTo>
                  <a:cubicBezTo>
                    <a:pt x="555112" y="90930"/>
                    <a:pt x="538062" y="144650"/>
                    <a:pt x="525105" y="156652"/>
                  </a:cubicBezTo>
                  <a:cubicBezTo>
                    <a:pt x="538443" y="170558"/>
                    <a:pt x="544634" y="190657"/>
                    <a:pt x="542917" y="209707"/>
                  </a:cubicBezTo>
                  <a:cubicBezTo>
                    <a:pt x="542062" y="221899"/>
                    <a:pt x="538155" y="238854"/>
                    <a:pt x="523584" y="238186"/>
                  </a:cubicBezTo>
                  <a:cubicBezTo>
                    <a:pt x="530346" y="309433"/>
                    <a:pt x="534346" y="370013"/>
                    <a:pt x="534062" y="446974"/>
                  </a:cubicBezTo>
                  <a:cubicBezTo>
                    <a:pt x="533774" y="470691"/>
                    <a:pt x="531109" y="491457"/>
                    <a:pt x="525965" y="510316"/>
                  </a:cubicBezTo>
                  <a:cubicBezTo>
                    <a:pt x="507580" y="582324"/>
                    <a:pt x="437668" y="637283"/>
                    <a:pt x="363086" y="636141"/>
                  </a:cubicBezTo>
                  <a:lnTo>
                    <a:pt x="363086" y="636141"/>
                  </a:lnTo>
                  <a:close/>
                  <a:moveTo>
                    <a:pt x="95433" y="418303"/>
                  </a:moveTo>
                  <a:cubicBezTo>
                    <a:pt x="86196" y="418399"/>
                    <a:pt x="80955" y="409636"/>
                    <a:pt x="76002" y="403065"/>
                  </a:cubicBezTo>
                  <a:cubicBezTo>
                    <a:pt x="65240" y="419638"/>
                    <a:pt x="43618" y="399730"/>
                    <a:pt x="59049" y="387538"/>
                  </a:cubicBezTo>
                  <a:cubicBezTo>
                    <a:pt x="56668" y="386110"/>
                    <a:pt x="54477" y="384301"/>
                    <a:pt x="53050" y="381920"/>
                  </a:cubicBezTo>
                  <a:lnTo>
                    <a:pt x="53143" y="381920"/>
                  </a:lnTo>
                  <a:cubicBezTo>
                    <a:pt x="49045" y="360867"/>
                    <a:pt x="97149" y="388777"/>
                    <a:pt x="102767" y="396681"/>
                  </a:cubicBezTo>
                  <a:cubicBezTo>
                    <a:pt x="109721" y="402493"/>
                    <a:pt x="106195" y="418589"/>
                    <a:pt x="95433" y="418303"/>
                  </a:cubicBezTo>
                  <a:close/>
                </a:path>
              </a:pathLst>
            </a:custGeom>
            <a:solidFill>
              <a:srgbClr val="E2001A"/>
            </a:solidFill>
            <a:ln w="9525" cap="flat">
              <a:noFill/>
              <a:prstDash val="solid"/>
              <a:miter/>
            </a:ln>
          </p:spPr>
          <p:txBody>
            <a:bodyPr rtlCol="0" anchor="ctr"/>
            <a:lstStyle/>
            <a:p>
              <a:endParaRPr lang="da-DK" dirty="0"/>
            </a:p>
          </p:txBody>
        </p:sp>
      </p:grpSp>
      <p:pic>
        <p:nvPicPr>
          <p:cNvPr id="15" name="Graphic 14" descr="A mean face">
            <a:extLst>
              <a:ext uri="{FF2B5EF4-FFF2-40B4-BE49-F238E27FC236}">
                <a16:creationId xmlns:a16="http://schemas.microsoft.com/office/drawing/2014/main" id="{0B3F555B-53A4-4054-BE1F-54DE22E867E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394987" y="3090669"/>
            <a:ext cx="353767" cy="353767"/>
          </a:xfrm>
          <a:prstGeom prst="rect">
            <a:avLst/>
          </a:prstGeom>
        </p:spPr>
      </p:pic>
      <p:sp>
        <p:nvSpPr>
          <p:cNvPr id="70" name="Freeform: Shape 69">
            <a:extLst>
              <a:ext uri="{FF2B5EF4-FFF2-40B4-BE49-F238E27FC236}">
                <a16:creationId xmlns:a16="http://schemas.microsoft.com/office/drawing/2014/main" id="{4E076731-AC1D-47F7-BBC3-412429DCE00B}"/>
              </a:ext>
            </a:extLst>
          </p:cNvPr>
          <p:cNvSpPr/>
          <p:nvPr/>
        </p:nvSpPr>
        <p:spPr>
          <a:xfrm rot="20647021">
            <a:off x="598124" y="2704795"/>
            <a:ext cx="1783975" cy="450326"/>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980" h="228445">
                <a:moveTo>
                  <a:pt x="144185" y="217170"/>
                </a:moveTo>
                <a:lnTo>
                  <a:pt x="1523980" y="228445"/>
                </a:lnTo>
                <a:lnTo>
                  <a:pt x="1379487" y="159787"/>
                </a:lnTo>
                <a:lnTo>
                  <a:pt x="1480229" y="121752"/>
                </a:lnTo>
                <a:lnTo>
                  <a:pt x="1305673" y="57972"/>
                </a:lnTo>
                <a:lnTo>
                  <a:pt x="1489115" y="3810"/>
                </a:lnTo>
                <a:lnTo>
                  <a:pt x="136565" y="0"/>
                </a:lnTo>
                <a:lnTo>
                  <a:pt x="214470" y="91013"/>
                </a:lnTo>
                <a:lnTo>
                  <a:pt x="0" y="126552"/>
                </a:lnTo>
                <a:lnTo>
                  <a:pt x="270084" y="151846"/>
                </a:lnTo>
                <a:lnTo>
                  <a:pt x="144185"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cxnSp>
        <p:nvCxnSpPr>
          <p:cNvPr id="73" name="Straight Connector 72">
            <a:extLst>
              <a:ext uri="{FF2B5EF4-FFF2-40B4-BE49-F238E27FC236}">
                <a16:creationId xmlns:a16="http://schemas.microsoft.com/office/drawing/2014/main" id="{755C227F-4387-4E62-8F37-C79DFBE35F9E}"/>
              </a:ext>
            </a:extLst>
          </p:cNvPr>
          <p:cNvCxnSpPr/>
          <p:nvPr/>
        </p:nvCxnSpPr>
        <p:spPr>
          <a:xfrm>
            <a:off x="6102000" y="1330525"/>
            <a:ext cx="29407" cy="5541218"/>
          </a:xfrm>
          <a:prstGeom prst="line">
            <a:avLst/>
          </a:prstGeom>
          <a:ln w="28575">
            <a:solidFill>
              <a:srgbClr val="E2007A"/>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67" name="Table 124">
            <a:extLst>
              <a:ext uri="{FF2B5EF4-FFF2-40B4-BE49-F238E27FC236}">
                <a16:creationId xmlns:a16="http://schemas.microsoft.com/office/drawing/2014/main" id="{E3906259-6C0B-4280-B28F-06BE24E4046B}"/>
              </a:ext>
            </a:extLst>
          </p:cNvPr>
          <p:cNvGraphicFramePr>
            <a:graphicFrameLocks noGrp="1"/>
          </p:cNvGraphicFramePr>
          <p:nvPr>
            <p:extLst>
              <p:ext uri="{D42A27DB-BD31-4B8C-83A1-F6EECF244321}">
                <p14:modId xmlns:p14="http://schemas.microsoft.com/office/powerpoint/2010/main" val="870859500"/>
              </p:ext>
            </p:extLst>
          </p:nvPr>
        </p:nvGraphicFramePr>
        <p:xfrm>
          <a:off x="-5435" y="430325"/>
          <a:ext cx="12192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680090655"/>
                    </a:ext>
                  </a:extLst>
                </a:gridCol>
                <a:gridCol w="6096000">
                  <a:extLst>
                    <a:ext uri="{9D8B030D-6E8A-4147-A177-3AD203B41FA5}">
                      <a16:colId xmlns:a16="http://schemas.microsoft.com/office/drawing/2014/main" val="2002876360"/>
                    </a:ext>
                  </a:extLst>
                </a:gridCol>
              </a:tblGrid>
              <a:tr h="370840">
                <a:tc>
                  <a:txBody>
                    <a:bodyPr/>
                    <a:lstStyle/>
                    <a:p>
                      <a:pPr algn="ctr"/>
                      <a:r>
                        <a:rPr lang="en-US" sz="2400" b="1" dirty="0">
                          <a:solidFill>
                            <a:schemeClr val="bg1"/>
                          </a:solidFill>
                          <a:latin typeface="AU Passata Light" panose="020B0303030902030804" pitchFamily="34" charset="0"/>
                        </a:rPr>
                        <a:t>THE FIXED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latin typeface="AU Passata Light" panose="020B0303030902030804" pitchFamily="34" charset="0"/>
                        </a:rPr>
                        <a:t>THE GROWTH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2227558"/>
                  </a:ext>
                </a:extLst>
              </a:tr>
            </a:tbl>
          </a:graphicData>
        </a:graphic>
      </p:graphicFrame>
      <p:sp>
        <p:nvSpPr>
          <p:cNvPr id="87" name="Freeform: Shape 86">
            <a:extLst>
              <a:ext uri="{FF2B5EF4-FFF2-40B4-BE49-F238E27FC236}">
                <a16:creationId xmlns:a16="http://schemas.microsoft.com/office/drawing/2014/main" id="{0354AD11-4B1B-4BA9-9607-CEE1F28939A6}"/>
              </a:ext>
            </a:extLst>
          </p:cNvPr>
          <p:cNvSpPr/>
          <p:nvPr/>
        </p:nvSpPr>
        <p:spPr>
          <a:xfrm rot="1062985">
            <a:off x="9662112" y="2428933"/>
            <a:ext cx="1788240" cy="448326"/>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3882 w 1451610"/>
              <a:gd name="connsiteY7" fmla="*/ 37332 h 228600"/>
              <a:gd name="connsiteX8" fmla="*/ 0 w 1451610"/>
              <a:gd name="connsiteY8" fmla="*/ 87630 h 228600"/>
              <a:gd name="connsiteX9" fmla="*/ 125730 w 1451610"/>
              <a:gd name="connsiteY9" fmla="*/ 125730 h 228600"/>
              <a:gd name="connsiteX10" fmla="*/ 57150 w 1451610"/>
              <a:gd name="connsiteY10" fmla="*/ 217170 h 228600"/>
              <a:gd name="connsiteX0" fmla="*/ 182693 w 1577153"/>
              <a:gd name="connsiteY0" fmla="*/ 217170 h 228600"/>
              <a:gd name="connsiteX1" fmla="*/ 1516193 w 1577153"/>
              <a:gd name="connsiteY1" fmla="*/ 228600 h 228600"/>
              <a:gd name="connsiteX2" fmla="*/ 1348553 w 1577153"/>
              <a:gd name="connsiteY2" fmla="*/ 160020 h 228600"/>
              <a:gd name="connsiteX3" fmla="*/ 1577153 w 1577153"/>
              <a:gd name="connsiteY3" fmla="*/ 95250 h 228600"/>
              <a:gd name="connsiteX4" fmla="*/ 1459043 w 1577153"/>
              <a:gd name="connsiteY4" fmla="*/ 49530 h 228600"/>
              <a:gd name="connsiteX5" fmla="*/ 1527623 w 1577153"/>
              <a:gd name="connsiteY5" fmla="*/ 3810 h 228600"/>
              <a:gd name="connsiteX6" fmla="*/ 175073 w 1577153"/>
              <a:gd name="connsiteY6" fmla="*/ 0 h 228600"/>
              <a:gd name="connsiteX7" fmla="*/ 299425 w 1577153"/>
              <a:gd name="connsiteY7" fmla="*/ 37332 h 228600"/>
              <a:gd name="connsiteX8" fmla="*/ 0 w 1577153"/>
              <a:gd name="connsiteY8" fmla="*/ 115235 h 228600"/>
              <a:gd name="connsiteX9" fmla="*/ 251273 w 1577153"/>
              <a:gd name="connsiteY9" fmla="*/ 125730 h 228600"/>
              <a:gd name="connsiteX10" fmla="*/ 182693 w 1577153"/>
              <a:gd name="connsiteY10" fmla="*/ 217170 h 228600"/>
              <a:gd name="connsiteX0" fmla="*/ 182693 w 1577153"/>
              <a:gd name="connsiteY0" fmla="*/ 217170 h 228600"/>
              <a:gd name="connsiteX1" fmla="*/ 1516193 w 1577153"/>
              <a:gd name="connsiteY1" fmla="*/ 228600 h 228600"/>
              <a:gd name="connsiteX2" fmla="*/ 1348553 w 1577153"/>
              <a:gd name="connsiteY2" fmla="*/ 160020 h 228600"/>
              <a:gd name="connsiteX3" fmla="*/ 1577153 w 1577153"/>
              <a:gd name="connsiteY3" fmla="*/ 95250 h 228600"/>
              <a:gd name="connsiteX4" fmla="*/ 1459043 w 1577153"/>
              <a:gd name="connsiteY4" fmla="*/ 49530 h 228600"/>
              <a:gd name="connsiteX5" fmla="*/ 1527623 w 1577153"/>
              <a:gd name="connsiteY5" fmla="*/ 3810 h 228600"/>
              <a:gd name="connsiteX6" fmla="*/ 175073 w 1577153"/>
              <a:gd name="connsiteY6" fmla="*/ 0 h 228600"/>
              <a:gd name="connsiteX7" fmla="*/ 299425 w 1577153"/>
              <a:gd name="connsiteY7" fmla="*/ 37332 h 228600"/>
              <a:gd name="connsiteX8" fmla="*/ 0 w 1577153"/>
              <a:gd name="connsiteY8" fmla="*/ 115235 h 228600"/>
              <a:gd name="connsiteX9" fmla="*/ 239894 w 1577153"/>
              <a:gd name="connsiteY9" fmla="*/ 163890 h 228600"/>
              <a:gd name="connsiteX10" fmla="*/ 182693 w 1577153"/>
              <a:gd name="connsiteY10" fmla="*/ 217170 h 228600"/>
              <a:gd name="connsiteX0" fmla="*/ 182693 w 1649530"/>
              <a:gd name="connsiteY0" fmla="*/ 217170 h 228600"/>
              <a:gd name="connsiteX1" fmla="*/ 1516193 w 1649530"/>
              <a:gd name="connsiteY1" fmla="*/ 228600 h 228600"/>
              <a:gd name="connsiteX2" fmla="*/ 1348553 w 1649530"/>
              <a:gd name="connsiteY2" fmla="*/ 160020 h 228600"/>
              <a:gd name="connsiteX3" fmla="*/ 1577153 w 1649530"/>
              <a:gd name="connsiteY3" fmla="*/ 95250 h 228600"/>
              <a:gd name="connsiteX4" fmla="*/ 1649530 w 1649530"/>
              <a:gd name="connsiteY4" fmla="*/ 41816 h 228600"/>
              <a:gd name="connsiteX5" fmla="*/ 1527623 w 1649530"/>
              <a:gd name="connsiteY5" fmla="*/ 3810 h 228600"/>
              <a:gd name="connsiteX6" fmla="*/ 175073 w 1649530"/>
              <a:gd name="connsiteY6" fmla="*/ 0 h 228600"/>
              <a:gd name="connsiteX7" fmla="*/ 299425 w 1649530"/>
              <a:gd name="connsiteY7" fmla="*/ 37332 h 228600"/>
              <a:gd name="connsiteX8" fmla="*/ 0 w 1649530"/>
              <a:gd name="connsiteY8" fmla="*/ 115235 h 228600"/>
              <a:gd name="connsiteX9" fmla="*/ 239894 w 1649530"/>
              <a:gd name="connsiteY9" fmla="*/ 163890 h 228600"/>
              <a:gd name="connsiteX10" fmla="*/ 182693 w 1649530"/>
              <a:gd name="connsiteY10" fmla="*/ 217170 h 228600"/>
              <a:gd name="connsiteX0" fmla="*/ 182693 w 1649530"/>
              <a:gd name="connsiteY0" fmla="*/ 217170 h 228600"/>
              <a:gd name="connsiteX1" fmla="*/ 1516193 w 1649530"/>
              <a:gd name="connsiteY1" fmla="*/ 228600 h 228600"/>
              <a:gd name="connsiteX2" fmla="*/ 1348553 w 1649530"/>
              <a:gd name="connsiteY2" fmla="*/ 160020 h 228600"/>
              <a:gd name="connsiteX3" fmla="*/ 1473404 w 1649530"/>
              <a:gd name="connsiteY3" fmla="*/ 92194 h 228600"/>
              <a:gd name="connsiteX4" fmla="*/ 1649530 w 1649530"/>
              <a:gd name="connsiteY4" fmla="*/ 41816 h 228600"/>
              <a:gd name="connsiteX5" fmla="*/ 1527623 w 1649530"/>
              <a:gd name="connsiteY5" fmla="*/ 3810 h 228600"/>
              <a:gd name="connsiteX6" fmla="*/ 175073 w 1649530"/>
              <a:gd name="connsiteY6" fmla="*/ 0 h 228600"/>
              <a:gd name="connsiteX7" fmla="*/ 299425 w 1649530"/>
              <a:gd name="connsiteY7" fmla="*/ 37332 h 228600"/>
              <a:gd name="connsiteX8" fmla="*/ 0 w 1649530"/>
              <a:gd name="connsiteY8" fmla="*/ 115235 h 228600"/>
              <a:gd name="connsiteX9" fmla="*/ 239894 w 1649530"/>
              <a:gd name="connsiteY9" fmla="*/ 163890 h 228600"/>
              <a:gd name="connsiteX10" fmla="*/ 182693 w 1649530"/>
              <a:gd name="connsiteY10" fmla="*/ 217170 h 228600"/>
              <a:gd name="connsiteX0" fmla="*/ 182693 w 1649530"/>
              <a:gd name="connsiteY0" fmla="*/ 217170 h 228600"/>
              <a:gd name="connsiteX1" fmla="*/ 1516193 w 1649530"/>
              <a:gd name="connsiteY1" fmla="*/ 228600 h 228600"/>
              <a:gd name="connsiteX2" fmla="*/ 1630523 w 1649530"/>
              <a:gd name="connsiteY2" fmla="*/ 144425 h 228600"/>
              <a:gd name="connsiteX3" fmla="*/ 1473404 w 1649530"/>
              <a:gd name="connsiteY3" fmla="*/ 92194 h 228600"/>
              <a:gd name="connsiteX4" fmla="*/ 1649530 w 1649530"/>
              <a:gd name="connsiteY4" fmla="*/ 41816 h 228600"/>
              <a:gd name="connsiteX5" fmla="*/ 1527623 w 1649530"/>
              <a:gd name="connsiteY5" fmla="*/ 3810 h 228600"/>
              <a:gd name="connsiteX6" fmla="*/ 175073 w 1649530"/>
              <a:gd name="connsiteY6" fmla="*/ 0 h 228600"/>
              <a:gd name="connsiteX7" fmla="*/ 299425 w 1649530"/>
              <a:gd name="connsiteY7" fmla="*/ 37332 h 228600"/>
              <a:gd name="connsiteX8" fmla="*/ 0 w 1649530"/>
              <a:gd name="connsiteY8" fmla="*/ 115235 h 228600"/>
              <a:gd name="connsiteX9" fmla="*/ 239894 w 1649530"/>
              <a:gd name="connsiteY9" fmla="*/ 163890 h 228600"/>
              <a:gd name="connsiteX10" fmla="*/ 182693 w 1649530"/>
              <a:gd name="connsiteY10" fmla="*/ 217170 h 228600"/>
              <a:gd name="connsiteX0" fmla="*/ 182693 w 1649530"/>
              <a:gd name="connsiteY0" fmla="*/ 217170 h 227430"/>
              <a:gd name="connsiteX1" fmla="*/ 1512372 w 1649530"/>
              <a:gd name="connsiteY1" fmla="*/ 227430 h 227430"/>
              <a:gd name="connsiteX2" fmla="*/ 1630523 w 1649530"/>
              <a:gd name="connsiteY2" fmla="*/ 144425 h 227430"/>
              <a:gd name="connsiteX3" fmla="*/ 1473404 w 1649530"/>
              <a:gd name="connsiteY3" fmla="*/ 92194 h 227430"/>
              <a:gd name="connsiteX4" fmla="*/ 1649530 w 1649530"/>
              <a:gd name="connsiteY4" fmla="*/ 41816 h 227430"/>
              <a:gd name="connsiteX5" fmla="*/ 1527623 w 1649530"/>
              <a:gd name="connsiteY5" fmla="*/ 3810 h 227430"/>
              <a:gd name="connsiteX6" fmla="*/ 175073 w 1649530"/>
              <a:gd name="connsiteY6" fmla="*/ 0 h 227430"/>
              <a:gd name="connsiteX7" fmla="*/ 299425 w 1649530"/>
              <a:gd name="connsiteY7" fmla="*/ 37332 h 227430"/>
              <a:gd name="connsiteX8" fmla="*/ 0 w 1649530"/>
              <a:gd name="connsiteY8" fmla="*/ 115235 h 227430"/>
              <a:gd name="connsiteX9" fmla="*/ 239894 w 1649530"/>
              <a:gd name="connsiteY9" fmla="*/ 163890 h 227430"/>
              <a:gd name="connsiteX10" fmla="*/ 182693 w 1649530"/>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473404 w 1669851"/>
              <a:gd name="connsiteY3" fmla="*/ 92194 h 227430"/>
              <a:gd name="connsiteX4" fmla="*/ 1649530 w 1669851"/>
              <a:gd name="connsiteY4" fmla="*/ 41816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462708 w 1669851"/>
              <a:gd name="connsiteY3" fmla="*/ 143487 h 227430"/>
              <a:gd name="connsiteX4" fmla="*/ 1649530 w 1669851"/>
              <a:gd name="connsiteY4" fmla="*/ 41816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462708 w 1669851"/>
              <a:gd name="connsiteY3" fmla="*/ 143487 h 227430"/>
              <a:gd name="connsiteX4" fmla="*/ 1602481 w 1669851"/>
              <a:gd name="connsiteY4" fmla="*/ 84848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565652 w 1669851"/>
              <a:gd name="connsiteY3" fmla="*/ 139117 h 227430"/>
              <a:gd name="connsiteX4" fmla="*/ 1602481 w 1669851"/>
              <a:gd name="connsiteY4" fmla="*/ 84848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72774"/>
              <a:gd name="connsiteY0" fmla="*/ 217170 h 227430"/>
              <a:gd name="connsiteX1" fmla="*/ 1512372 w 1672774"/>
              <a:gd name="connsiteY1" fmla="*/ 227430 h 227430"/>
              <a:gd name="connsiteX2" fmla="*/ 1669851 w 1672774"/>
              <a:gd name="connsiteY2" fmla="*/ 193807 h 227430"/>
              <a:gd name="connsiteX3" fmla="*/ 1565652 w 1672774"/>
              <a:gd name="connsiteY3" fmla="*/ 139117 h 227430"/>
              <a:gd name="connsiteX4" fmla="*/ 1672774 w 1672774"/>
              <a:gd name="connsiteY4" fmla="*/ 79092 h 227430"/>
              <a:gd name="connsiteX5" fmla="*/ 1527623 w 1672774"/>
              <a:gd name="connsiteY5" fmla="*/ 3810 h 227430"/>
              <a:gd name="connsiteX6" fmla="*/ 175073 w 1672774"/>
              <a:gd name="connsiteY6" fmla="*/ 0 h 227430"/>
              <a:gd name="connsiteX7" fmla="*/ 299425 w 1672774"/>
              <a:gd name="connsiteY7" fmla="*/ 37332 h 227430"/>
              <a:gd name="connsiteX8" fmla="*/ 0 w 1672774"/>
              <a:gd name="connsiteY8" fmla="*/ 115235 h 227430"/>
              <a:gd name="connsiteX9" fmla="*/ 239894 w 1672774"/>
              <a:gd name="connsiteY9" fmla="*/ 163890 h 227430"/>
              <a:gd name="connsiteX10" fmla="*/ 182693 w 1672774"/>
              <a:gd name="connsiteY10" fmla="*/ 217170 h 227430"/>
              <a:gd name="connsiteX0" fmla="*/ 182693 w 1672774"/>
              <a:gd name="connsiteY0" fmla="*/ 217170 h 227430"/>
              <a:gd name="connsiteX1" fmla="*/ 1512372 w 1672774"/>
              <a:gd name="connsiteY1" fmla="*/ 227430 h 227430"/>
              <a:gd name="connsiteX2" fmla="*/ 1669851 w 1672774"/>
              <a:gd name="connsiteY2" fmla="*/ 193807 h 227430"/>
              <a:gd name="connsiteX3" fmla="*/ 1414654 w 1672774"/>
              <a:gd name="connsiteY3" fmla="*/ 143129 h 227430"/>
              <a:gd name="connsiteX4" fmla="*/ 1672774 w 1672774"/>
              <a:gd name="connsiteY4" fmla="*/ 79092 h 227430"/>
              <a:gd name="connsiteX5" fmla="*/ 1527623 w 1672774"/>
              <a:gd name="connsiteY5" fmla="*/ 3810 h 227430"/>
              <a:gd name="connsiteX6" fmla="*/ 175073 w 1672774"/>
              <a:gd name="connsiteY6" fmla="*/ 0 h 227430"/>
              <a:gd name="connsiteX7" fmla="*/ 299425 w 1672774"/>
              <a:gd name="connsiteY7" fmla="*/ 37332 h 227430"/>
              <a:gd name="connsiteX8" fmla="*/ 0 w 1672774"/>
              <a:gd name="connsiteY8" fmla="*/ 115235 h 227430"/>
              <a:gd name="connsiteX9" fmla="*/ 239894 w 1672774"/>
              <a:gd name="connsiteY9" fmla="*/ 163890 h 227430"/>
              <a:gd name="connsiteX10" fmla="*/ 182693 w 1672774"/>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414654 w 1669851"/>
              <a:gd name="connsiteY3" fmla="*/ 143129 h 227430"/>
              <a:gd name="connsiteX4" fmla="*/ 1333260 w 1669851"/>
              <a:gd name="connsiteY4" fmla="*/ 88550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524917 w 1669851"/>
              <a:gd name="connsiteY3" fmla="*/ 110843 h 227430"/>
              <a:gd name="connsiteX4" fmla="*/ 1333260 w 1669851"/>
              <a:gd name="connsiteY4" fmla="*/ 88550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669851"/>
              <a:gd name="connsiteY0" fmla="*/ 217170 h 227430"/>
              <a:gd name="connsiteX1" fmla="*/ 1512372 w 1669851"/>
              <a:gd name="connsiteY1" fmla="*/ 227430 h 227430"/>
              <a:gd name="connsiteX2" fmla="*/ 1669851 w 1669851"/>
              <a:gd name="connsiteY2" fmla="*/ 193807 h 227430"/>
              <a:gd name="connsiteX3" fmla="*/ 1524917 w 1669851"/>
              <a:gd name="connsiteY3" fmla="*/ 110843 h 227430"/>
              <a:gd name="connsiteX4" fmla="*/ 1377856 w 1669851"/>
              <a:gd name="connsiteY4" fmla="*/ 70617 h 227430"/>
              <a:gd name="connsiteX5" fmla="*/ 1527623 w 1669851"/>
              <a:gd name="connsiteY5" fmla="*/ 3810 h 227430"/>
              <a:gd name="connsiteX6" fmla="*/ 175073 w 1669851"/>
              <a:gd name="connsiteY6" fmla="*/ 0 h 227430"/>
              <a:gd name="connsiteX7" fmla="*/ 299425 w 1669851"/>
              <a:gd name="connsiteY7" fmla="*/ 37332 h 227430"/>
              <a:gd name="connsiteX8" fmla="*/ 0 w 1669851"/>
              <a:gd name="connsiteY8" fmla="*/ 115235 h 227430"/>
              <a:gd name="connsiteX9" fmla="*/ 239894 w 1669851"/>
              <a:gd name="connsiteY9" fmla="*/ 163890 h 227430"/>
              <a:gd name="connsiteX10" fmla="*/ 182693 w 1669851"/>
              <a:gd name="connsiteY10" fmla="*/ 217170 h 227430"/>
              <a:gd name="connsiteX0" fmla="*/ 182693 w 1527623"/>
              <a:gd name="connsiteY0" fmla="*/ 217170 h 227430"/>
              <a:gd name="connsiteX1" fmla="*/ 1512372 w 1527623"/>
              <a:gd name="connsiteY1" fmla="*/ 227430 h 227430"/>
              <a:gd name="connsiteX2" fmla="*/ 1425318 w 1527623"/>
              <a:gd name="connsiteY2" fmla="*/ 166300 h 227430"/>
              <a:gd name="connsiteX3" fmla="*/ 1524917 w 1527623"/>
              <a:gd name="connsiteY3" fmla="*/ 110843 h 227430"/>
              <a:gd name="connsiteX4" fmla="*/ 1377856 w 1527623"/>
              <a:gd name="connsiteY4" fmla="*/ 70617 h 227430"/>
              <a:gd name="connsiteX5" fmla="*/ 1527623 w 1527623"/>
              <a:gd name="connsiteY5" fmla="*/ 3810 h 227430"/>
              <a:gd name="connsiteX6" fmla="*/ 175073 w 1527623"/>
              <a:gd name="connsiteY6" fmla="*/ 0 h 227430"/>
              <a:gd name="connsiteX7" fmla="*/ 299425 w 1527623"/>
              <a:gd name="connsiteY7" fmla="*/ 37332 h 227430"/>
              <a:gd name="connsiteX8" fmla="*/ 0 w 1527623"/>
              <a:gd name="connsiteY8" fmla="*/ 115235 h 227430"/>
              <a:gd name="connsiteX9" fmla="*/ 239894 w 1527623"/>
              <a:gd name="connsiteY9" fmla="*/ 163890 h 227430"/>
              <a:gd name="connsiteX10" fmla="*/ 182693 w 1527623"/>
              <a:gd name="connsiteY10" fmla="*/ 217170 h 2274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7623" h="227430">
                <a:moveTo>
                  <a:pt x="182693" y="217170"/>
                </a:moveTo>
                <a:lnTo>
                  <a:pt x="1512372" y="227430"/>
                </a:lnTo>
                <a:lnTo>
                  <a:pt x="1425318" y="166300"/>
                </a:lnTo>
                <a:lnTo>
                  <a:pt x="1524917" y="110843"/>
                </a:lnTo>
                <a:lnTo>
                  <a:pt x="1377856" y="70617"/>
                </a:lnTo>
                <a:lnTo>
                  <a:pt x="1527623" y="3810"/>
                </a:lnTo>
                <a:lnTo>
                  <a:pt x="175073" y="0"/>
                </a:lnTo>
                <a:lnTo>
                  <a:pt x="299425" y="37332"/>
                </a:lnTo>
                <a:lnTo>
                  <a:pt x="0" y="115235"/>
                </a:lnTo>
                <a:lnTo>
                  <a:pt x="239894" y="163890"/>
                </a:lnTo>
                <a:lnTo>
                  <a:pt x="182693"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8" name="Oval 87">
            <a:extLst>
              <a:ext uri="{FF2B5EF4-FFF2-40B4-BE49-F238E27FC236}">
                <a16:creationId xmlns:a16="http://schemas.microsoft.com/office/drawing/2014/main" id="{E5AF26B5-5F4F-4E83-A0F1-E4D35B2BBC93}"/>
              </a:ext>
            </a:extLst>
          </p:cNvPr>
          <p:cNvSpPr/>
          <p:nvPr/>
        </p:nvSpPr>
        <p:spPr>
          <a:xfrm>
            <a:off x="5183558" y="3163339"/>
            <a:ext cx="1872856" cy="1645416"/>
          </a:xfrm>
          <a:prstGeom prst="ellipse">
            <a:avLst/>
          </a:prstGeom>
          <a:solidFill>
            <a:srgbClr val="5F0030"/>
          </a:solidFill>
          <a:ln>
            <a:solidFill>
              <a:srgbClr val="FAB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chemeClr val="bg1"/>
                </a:solidFill>
                <a:effectLst/>
                <a:latin typeface="AU Passata Light" panose="020B0303030902030804" pitchFamily="34" charset="0"/>
              </a:rPr>
              <a:t>Motivation to learn something new </a:t>
            </a:r>
            <a:endParaRPr lang="da-DK" b="1" dirty="0">
              <a:solidFill>
                <a:schemeClr val="bg1"/>
              </a:solidFill>
              <a:latin typeface="AU Passata Light" panose="020B0303030902030804" pitchFamily="34" charset="0"/>
            </a:endParaRPr>
          </a:p>
        </p:txBody>
      </p:sp>
      <p:sp>
        <p:nvSpPr>
          <p:cNvPr id="89" name="Speech Bubble: Oval 88">
            <a:extLst>
              <a:ext uri="{FF2B5EF4-FFF2-40B4-BE49-F238E27FC236}">
                <a16:creationId xmlns:a16="http://schemas.microsoft.com/office/drawing/2014/main" id="{8CEB2DE7-10C4-4A3C-8B56-47600FD25FCA}"/>
              </a:ext>
            </a:extLst>
          </p:cNvPr>
          <p:cNvSpPr/>
          <p:nvPr/>
        </p:nvSpPr>
        <p:spPr>
          <a:xfrm>
            <a:off x="8353907" y="1336265"/>
            <a:ext cx="2200275" cy="1042472"/>
          </a:xfrm>
          <a:prstGeom prst="wedgeEllipseCallout">
            <a:avLst>
              <a:gd name="adj1" fmla="val -52719"/>
              <a:gd name="adj2" fmla="val 58211"/>
            </a:avLst>
          </a:prstGeom>
          <a:noFill/>
          <a:ln w="57150">
            <a:solidFill>
              <a:srgbClr val="8BAD3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000000"/>
                </a:solidFill>
                <a:effectLst/>
                <a:latin typeface="AU Passata Light" panose="020B0303030902030804" pitchFamily="34" charset="0"/>
              </a:rPr>
              <a:t>The more I practice, the better I get!</a:t>
            </a:r>
            <a:endParaRPr lang="da-DK" b="1" dirty="0">
              <a:latin typeface="AU Passata Light" panose="020B0303030902030804" pitchFamily="34" charset="0"/>
            </a:endParaRPr>
          </a:p>
        </p:txBody>
      </p:sp>
      <p:sp>
        <p:nvSpPr>
          <p:cNvPr id="92" name="Isosceles Triangle 420">
            <a:extLst>
              <a:ext uri="{FF2B5EF4-FFF2-40B4-BE49-F238E27FC236}">
                <a16:creationId xmlns:a16="http://schemas.microsoft.com/office/drawing/2014/main" id="{D110C16B-AF61-444D-BA64-0E237FB9B1E4}"/>
              </a:ext>
            </a:extLst>
          </p:cNvPr>
          <p:cNvSpPr/>
          <p:nvPr/>
        </p:nvSpPr>
        <p:spPr>
          <a:xfrm rot="3666475">
            <a:off x="10843406" y="5869995"/>
            <a:ext cx="442268" cy="1051264"/>
          </a:xfrm>
          <a:custGeom>
            <a:avLst/>
            <a:gdLst>
              <a:gd name="connsiteX0" fmla="*/ 0 w 470228"/>
              <a:gd name="connsiteY0" fmla="*/ 936272 h 936272"/>
              <a:gd name="connsiteX1" fmla="*/ 235114 w 470228"/>
              <a:gd name="connsiteY1" fmla="*/ 0 h 936272"/>
              <a:gd name="connsiteX2" fmla="*/ 470228 w 470228"/>
              <a:gd name="connsiteY2" fmla="*/ 936272 h 936272"/>
              <a:gd name="connsiteX3" fmla="*/ 0 w 470228"/>
              <a:gd name="connsiteY3" fmla="*/ 936272 h 936272"/>
              <a:gd name="connsiteX0" fmla="*/ 0 w 527129"/>
              <a:gd name="connsiteY0" fmla="*/ 936272 h 951309"/>
              <a:gd name="connsiteX1" fmla="*/ 235114 w 527129"/>
              <a:gd name="connsiteY1" fmla="*/ 0 h 951309"/>
              <a:gd name="connsiteX2" fmla="*/ 527129 w 527129"/>
              <a:gd name="connsiteY2" fmla="*/ 951309 h 951309"/>
              <a:gd name="connsiteX3" fmla="*/ 0 w 527129"/>
              <a:gd name="connsiteY3" fmla="*/ 936272 h 951309"/>
              <a:gd name="connsiteX0" fmla="*/ 0 w 456110"/>
              <a:gd name="connsiteY0" fmla="*/ 852882 h 951309"/>
              <a:gd name="connsiteX1" fmla="*/ 164095 w 456110"/>
              <a:gd name="connsiteY1" fmla="*/ 0 h 951309"/>
              <a:gd name="connsiteX2" fmla="*/ 456110 w 456110"/>
              <a:gd name="connsiteY2" fmla="*/ 951309 h 951309"/>
              <a:gd name="connsiteX3" fmla="*/ 0 w 456110"/>
              <a:gd name="connsiteY3" fmla="*/ 852882 h 951309"/>
              <a:gd name="connsiteX0" fmla="*/ 0 w 416330"/>
              <a:gd name="connsiteY0" fmla="*/ 852882 h 963259"/>
              <a:gd name="connsiteX1" fmla="*/ 164095 w 416330"/>
              <a:gd name="connsiteY1" fmla="*/ 0 h 963259"/>
              <a:gd name="connsiteX2" fmla="*/ 416330 w 416330"/>
              <a:gd name="connsiteY2" fmla="*/ 963259 h 963259"/>
              <a:gd name="connsiteX3" fmla="*/ 0 w 416330"/>
              <a:gd name="connsiteY3" fmla="*/ 852882 h 963259"/>
              <a:gd name="connsiteX0" fmla="*/ 0 w 416330"/>
              <a:gd name="connsiteY0" fmla="*/ 845027 h 955404"/>
              <a:gd name="connsiteX1" fmla="*/ 180686 w 416330"/>
              <a:gd name="connsiteY1" fmla="*/ -1 h 955404"/>
              <a:gd name="connsiteX2" fmla="*/ 416330 w 416330"/>
              <a:gd name="connsiteY2" fmla="*/ 955404 h 955404"/>
              <a:gd name="connsiteX3" fmla="*/ 0 w 416330"/>
              <a:gd name="connsiteY3" fmla="*/ 845027 h 955404"/>
              <a:gd name="connsiteX0" fmla="*/ 0 w 389467"/>
              <a:gd name="connsiteY0" fmla="*/ 845028 h 980026"/>
              <a:gd name="connsiteX1" fmla="*/ 180686 w 389467"/>
              <a:gd name="connsiteY1" fmla="*/ 0 h 980026"/>
              <a:gd name="connsiteX2" fmla="*/ 389467 w 389467"/>
              <a:gd name="connsiteY2" fmla="*/ 980026 h 980026"/>
              <a:gd name="connsiteX3" fmla="*/ 0 w 389467"/>
              <a:gd name="connsiteY3" fmla="*/ 845028 h 980026"/>
              <a:gd name="connsiteX0" fmla="*/ 0 w 417522"/>
              <a:gd name="connsiteY0" fmla="*/ 845028 h 986136"/>
              <a:gd name="connsiteX1" fmla="*/ 180686 w 417522"/>
              <a:gd name="connsiteY1" fmla="*/ 0 h 986136"/>
              <a:gd name="connsiteX2" fmla="*/ 417522 w 417522"/>
              <a:gd name="connsiteY2" fmla="*/ 986136 h 986136"/>
              <a:gd name="connsiteX3" fmla="*/ 0 w 417522"/>
              <a:gd name="connsiteY3" fmla="*/ 845028 h 986136"/>
            </a:gdLst>
            <a:ahLst/>
            <a:cxnLst>
              <a:cxn ang="0">
                <a:pos x="connsiteX0" y="connsiteY0"/>
              </a:cxn>
              <a:cxn ang="0">
                <a:pos x="connsiteX1" y="connsiteY1"/>
              </a:cxn>
              <a:cxn ang="0">
                <a:pos x="connsiteX2" y="connsiteY2"/>
              </a:cxn>
              <a:cxn ang="0">
                <a:pos x="connsiteX3" y="connsiteY3"/>
              </a:cxn>
            </a:cxnLst>
            <a:rect l="l" t="t" r="r" b="b"/>
            <a:pathLst>
              <a:path w="417522" h="986136">
                <a:moveTo>
                  <a:pt x="0" y="845028"/>
                </a:moveTo>
                <a:lnTo>
                  <a:pt x="180686" y="0"/>
                </a:lnTo>
                <a:lnTo>
                  <a:pt x="417522" y="986136"/>
                </a:lnTo>
                <a:lnTo>
                  <a:pt x="0" y="845028"/>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pic>
        <p:nvPicPr>
          <p:cNvPr id="39" name="Graphic 38" descr="Idea outline">
            <a:extLst>
              <a:ext uri="{FF2B5EF4-FFF2-40B4-BE49-F238E27FC236}">
                <a16:creationId xmlns:a16="http://schemas.microsoft.com/office/drawing/2014/main" id="{3354BA42-65ED-4815-9099-692AE9F1305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6053216" y="4330395"/>
            <a:ext cx="1020119" cy="1020119"/>
          </a:xfrm>
          <a:prstGeom prst="rect">
            <a:avLst/>
          </a:prstGeom>
        </p:spPr>
      </p:pic>
    </p:spTree>
    <p:extLst>
      <p:ext uri="{BB962C8B-B14F-4D97-AF65-F5344CB8AC3E}">
        <p14:creationId xmlns:p14="http://schemas.microsoft.com/office/powerpoint/2010/main" val="412054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2">
            <a:alphaModFix amt="36000"/>
          </a:blip>
          <a:tile tx="0" ty="0" sx="100000" sy="100000" flip="none" algn="tl"/>
        </a:blip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8514556-6EF3-4479-921C-20ECC10EFA1F}"/>
              </a:ext>
            </a:extLst>
          </p:cNvPr>
          <p:cNvSpPr txBox="1"/>
          <p:nvPr/>
        </p:nvSpPr>
        <p:spPr>
          <a:xfrm>
            <a:off x="0" y="0"/>
            <a:ext cx="6102000" cy="1330525"/>
          </a:xfrm>
          <a:prstGeom prst="rect">
            <a:avLst/>
          </a:prstGeom>
          <a:solidFill>
            <a:schemeClr val="bg2">
              <a:lumMod val="50000"/>
            </a:schemeClr>
          </a:solidFill>
        </p:spPr>
        <p:txBody>
          <a:bodyPr wrap="square" rtlCol="0" anchor="ctr">
            <a:noAutofit/>
          </a:bodyPr>
          <a:lstStyle/>
          <a:p>
            <a:pPr algn="ctr"/>
            <a:endParaRPr lang="da-DK" sz="4000" dirty="0">
              <a:solidFill>
                <a:srgbClr val="4B4B4A"/>
              </a:solidFill>
              <a:latin typeface="AU Passata Light" panose="020B0303030902030804" pitchFamily="34" charset="0"/>
            </a:endParaRPr>
          </a:p>
        </p:txBody>
      </p:sp>
      <p:sp>
        <p:nvSpPr>
          <p:cNvPr id="6" name="TextBox 5">
            <a:extLst>
              <a:ext uri="{FF2B5EF4-FFF2-40B4-BE49-F238E27FC236}">
                <a16:creationId xmlns:a16="http://schemas.microsoft.com/office/drawing/2014/main" id="{7A81F399-7F97-4D4B-B64B-04FA1895F6BC}"/>
              </a:ext>
            </a:extLst>
          </p:cNvPr>
          <p:cNvSpPr txBox="1"/>
          <p:nvPr/>
        </p:nvSpPr>
        <p:spPr>
          <a:xfrm>
            <a:off x="6092803" y="0"/>
            <a:ext cx="6140663" cy="1330311"/>
          </a:xfrm>
          <a:prstGeom prst="rect">
            <a:avLst/>
          </a:prstGeom>
          <a:solidFill>
            <a:schemeClr val="bg2">
              <a:lumMod val="90000"/>
            </a:schemeClr>
          </a:solidFill>
        </p:spPr>
        <p:txBody>
          <a:bodyPr wrap="square" rtlCol="0" anchor="ctr">
            <a:noAutofit/>
          </a:bodyPr>
          <a:lstStyle/>
          <a:p>
            <a:pPr algn="ctr"/>
            <a:endParaRPr lang="da-DK" sz="4000" dirty="0">
              <a:solidFill>
                <a:schemeClr val="bg2">
                  <a:lumMod val="50000"/>
                </a:schemeClr>
              </a:solidFill>
              <a:latin typeface="AU Passata Light" panose="020B0303030902030804" pitchFamily="34" charset="0"/>
            </a:endParaRPr>
          </a:p>
        </p:txBody>
      </p:sp>
      <p:graphicFrame>
        <p:nvGraphicFramePr>
          <p:cNvPr id="4" name="Table 124">
            <a:extLst>
              <a:ext uri="{FF2B5EF4-FFF2-40B4-BE49-F238E27FC236}">
                <a16:creationId xmlns:a16="http://schemas.microsoft.com/office/drawing/2014/main" id="{F1CE8168-8CEB-487D-B775-2E9182353BB7}"/>
              </a:ext>
            </a:extLst>
          </p:cNvPr>
          <p:cNvGraphicFramePr>
            <a:graphicFrameLocks noGrp="1"/>
          </p:cNvGraphicFramePr>
          <p:nvPr>
            <p:extLst>
              <p:ext uri="{D42A27DB-BD31-4B8C-83A1-F6EECF244321}">
                <p14:modId xmlns:p14="http://schemas.microsoft.com/office/powerpoint/2010/main" val="2622369478"/>
              </p:ext>
            </p:extLst>
          </p:nvPr>
        </p:nvGraphicFramePr>
        <p:xfrm>
          <a:off x="-5435" y="430325"/>
          <a:ext cx="12192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680090655"/>
                    </a:ext>
                  </a:extLst>
                </a:gridCol>
                <a:gridCol w="6096000">
                  <a:extLst>
                    <a:ext uri="{9D8B030D-6E8A-4147-A177-3AD203B41FA5}">
                      <a16:colId xmlns:a16="http://schemas.microsoft.com/office/drawing/2014/main" val="2002876360"/>
                    </a:ext>
                  </a:extLst>
                </a:gridCol>
              </a:tblGrid>
              <a:tr h="370840">
                <a:tc>
                  <a:txBody>
                    <a:bodyPr/>
                    <a:lstStyle/>
                    <a:p>
                      <a:pPr algn="ctr"/>
                      <a:r>
                        <a:rPr lang="en-US" sz="2400" b="1" dirty="0">
                          <a:solidFill>
                            <a:schemeClr val="bg1"/>
                          </a:solidFill>
                          <a:latin typeface="AU Passata Light" panose="020B0303030902030804" pitchFamily="34" charset="0"/>
                        </a:rPr>
                        <a:t>THE FIXED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latin typeface="AU Passata Light" panose="020B0303030902030804" pitchFamily="34" charset="0"/>
                        </a:rPr>
                        <a:t>THE GROWTH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2227558"/>
                  </a:ext>
                </a:extLst>
              </a:tr>
            </a:tbl>
          </a:graphicData>
        </a:graphic>
      </p:graphicFrame>
      <p:sp>
        <p:nvSpPr>
          <p:cNvPr id="7" name="Freeform: Shape 6">
            <a:extLst>
              <a:ext uri="{FF2B5EF4-FFF2-40B4-BE49-F238E27FC236}">
                <a16:creationId xmlns:a16="http://schemas.microsoft.com/office/drawing/2014/main" id="{A7B29873-D7BE-4E13-A2CB-BCC8F404D213}"/>
              </a:ext>
            </a:extLst>
          </p:cNvPr>
          <p:cNvSpPr/>
          <p:nvPr/>
        </p:nvSpPr>
        <p:spPr>
          <a:xfrm>
            <a:off x="5534013" y="0"/>
            <a:ext cx="1113103" cy="1572777"/>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 name="connsiteX0" fmla="*/ 247650 w 247650"/>
              <a:gd name="connsiteY0" fmla="*/ 1057275 h 1441619"/>
              <a:gd name="connsiteX1" fmla="*/ 123825 w 247650"/>
              <a:gd name="connsiteY1" fmla="*/ 971550 h 1441619"/>
              <a:gd name="connsiteX2" fmla="*/ 1916 w 247650"/>
              <a:gd name="connsiteY2" fmla="*/ 1441619 h 1441619"/>
              <a:gd name="connsiteX3" fmla="*/ 0 w 247650"/>
              <a:gd name="connsiteY3" fmla="*/ 0 h 1441619"/>
              <a:gd name="connsiteX4" fmla="*/ 247650 w 247650"/>
              <a:gd name="connsiteY4" fmla="*/ 0 h 1441619"/>
              <a:gd name="connsiteX5" fmla="*/ 247650 w 247650"/>
              <a:gd name="connsiteY5" fmla="*/ 1057275 h 1441619"/>
              <a:gd name="connsiteX0" fmla="*/ 249566 w 249566"/>
              <a:gd name="connsiteY0" fmla="*/ 1473648 h 1473648"/>
              <a:gd name="connsiteX1" fmla="*/ 123825 w 249566"/>
              <a:gd name="connsiteY1" fmla="*/ 971550 h 1473648"/>
              <a:gd name="connsiteX2" fmla="*/ 1916 w 249566"/>
              <a:gd name="connsiteY2" fmla="*/ 1441619 h 1473648"/>
              <a:gd name="connsiteX3" fmla="*/ 0 w 249566"/>
              <a:gd name="connsiteY3" fmla="*/ 0 h 1473648"/>
              <a:gd name="connsiteX4" fmla="*/ 247650 w 249566"/>
              <a:gd name="connsiteY4" fmla="*/ 0 h 1473648"/>
              <a:gd name="connsiteX5" fmla="*/ 249566 w 249566"/>
              <a:gd name="connsiteY5" fmla="*/ 1473648 h 1473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66" h="1473648">
                <a:moveTo>
                  <a:pt x="249566" y="1473648"/>
                </a:moveTo>
                <a:lnTo>
                  <a:pt x="123825" y="971550"/>
                </a:lnTo>
                <a:lnTo>
                  <a:pt x="1916" y="1441619"/>
                </a:lnTo>
                <a:cubicBezTo>
                  <a:pt x="1277" y="961079"/>
                  <a:pt x="639" y="480540"/>
                  <a:pt x="0" y="0"/>
                </a:cubicBezTo>
                <a:lnTo>
                  <a:pt x="247650" y="0"/>
                </a:lnTo>
                <a:cubicBezTo>
                  <a:pt x="248289" y="491216"/>
                  <a:pt x="248927" y="982432"/>
                  <a:pt x="249566" y="1473648"/>
                </a:cubicBez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t"/>
          <a:lstStyle/>
          <a:p>
            <a:pPr algn="ctr"/>
            <a:endParaRPr lang="en-US" dirty="0">
              <a:latin typeface="AU Passata Light" panose="020B0303030902030804" pitchFamily="34" charset="0"/>
            </a:endParaRPr>
          </a:p>
          <a:p>
            <a:pPr algn="ctr"/>
            <a:r>
              <a:rPr lang="en-US" sz="3600" b="1" dirty="0">
                <a:solidFill>
                  <a:schemeClr val="bg1"/>
                </a:solidFill>
                <a:latin typeface="AU Passata Light" panose="020B0303030902030804" pitchFamily="34" charset="0"/>
              </a:rPr>
              <a:t>VS</a:t>
            </a:r>
            <a:endParaRPr lang="da-DK" sz="3200" dirty="0">
              <a:solidFill>
                <a:schemeClr val="bg1"/>
              </a:solidFill>
              <a:latin typeface="AU Passata Light" panose="020B0303030902030804" pitchFamily="34" charset="0"/>
            </a:endParaRPr>
          </a:p>
        </p:txBody>
      </p:sp>
      <p:cxnSp>
        <p:nvCxnSpPr>
          <p:cNvPr id="9" name="Straight Connector 8">
            <a:extLst>
              <a:ext uri="{FF2B5EF4-FFF2-40B4-BE49-F238E27FC236}">
                <a16:creationId xmlns:a16="http://schemas.microsoft.com/office/drawing/2014/main" id="{B9D5BE90-640A-4EA3-8235-8E24FAD795FA}"/>
              </a:ext>
            </a:extLst>
          </p:cNvPr>
          <p:cNvCxnSpPr/>
          <p:nvPr/>
        </p:nvCxnSpPr>
        <p:spPr>
          <a:xfrm>
            <a:off x="6092804" y="1330311"/>
            <a:ext cx="29407" cy="5541218"/>
          </a:xfrm>
          <a:prstGeom prst="line">
            <a:avLst/>
          </a:prstGeom>
          <a:ln w="28575">
            <a:solidFill>
              <a:srgbClr val="E2007A"/>
            </a:solidFill>
            <a:prstDash val="sysDot"/>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4AC8AEB5-B093-4D72-9F56-ACFCB805C1B1}"/>
              </a:ext>
            </a:extLst>
          </p:cNvPr>
          <p:cNvSpPr/>
          <p:nvPr/>
        </p:nvSpPr>
        <p:spPr>
          <a:xfrm>
            <a:off x="5014406" y="2973645"/>
            <a:ext cx="2184828" cy="1927239"/>
          </a:xfrm>
          <a:prstGeom prst="ellipse">
            <a:avLst/>
          </a:prstGeom>
          <a:solidFill>
            <a:srgbClr val="5F0030"/>
          </a:solidFill>
          <a:ln>
            <a:solidFill>
              <a:srgbClr val="FAB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chemeClr val="bg1"/>
                </a:solidFill>
                <a:effectLst/>
                <a:latin typeface="AU Passata Light" panose="020B0303030902030804" pitchFamily="34" charset="0"/>
              </a:rPr>
              <a:t>Motivation when there’s something they don’t understand </a:t>
            </a:r>
            <a:endParaRPr lang="da-DK" sz="1600" b="1" dirty="0">
              <a:solidFill>
                <a:schemeClr val="bg1"/>
              </a:solidFill>
              <a:latin typeface="AU Passata Light" panose="020B0303030902030804" pitchFamily="34" charset="0"/>
            </a:endParaRPr>
          </a:p>
        </p:txBody>
      </p:sp>
      <p:sp>
        <p:nvSpPr>
          <p:cNvPr id="64" name="Freeform: Shape 63">
            <a:extLst>
              <a:ext uri="{FF2B5EF4-FFF2-40B4-BE49-F238E27FC236}">
                <a16:creationId xmlns:a16="http://schemas.microsoft.com/office/drawing/2014/main" id="{72C17C6F-5526-4E10-91CC-ACCD736B04A2}"/>
              </a:ext>
            </a:extLst>
          </p:cNvPr>
          <p:cNvSpPr/>
          <p:nvPr/>
        </p:nvSpPr>
        <p:spPr>
          <a:xfrm rot="623401">
            <a:off x="1613187" y="3150553"/>
            <a:ext cx="3191070" cy="3024667"/>
          </a:xfrm>
          <a:custGeom>
            <a:avLst/>
            <a:gdLst>
              <a:gd name="connsiteX0" fmla="*/ 0 w 1068219"/>
              <a:gd name="connsiteY0" fmla="*/ 0 h 1068200"/>
              <a:gd name="connsiteX1" fmla="*/ 1068219 w 1068219"/>
              <a:gd name="connsiteY1" fmla="*/ 0 h 1068200"/>
              <a:gd name="connsiteX2" fmla="*/ 1068219 w 1068219"/>
              <a:gd name="connsiteY2" fmla="*/ 1068200 h 1068200"/>
              <a:gd name="connsiteX3" fmla="*/ 0 w 1068219"/>
              <a:gd name="connsiteY3" fmla="*/ 1068200 h 1068200"/>
            </a:gdLst>
            <a:ahLst/>
            <a:cxnLst>
              <a:cxn ang="0">
                <a:pos x="connsiteX0" y="connsiteY0"/>
              </a:cxn>
              <a:cxn ang="0">
                <a:pos x="connsiteX1" y="connsiteY1"/>
              </a:cxn>
              <a:cxn ang="0">
                <a:pos x="connsiteX2" y="connsiteY2"/>
              </a:cxn>
              <a:cxn ang="0">
                <a:pos x="connsiteX3" y="connsiteY3"/>
              </a:cxn>
            </a:cxnLst>
            <a:rect l="l" t="t" r="r" b="b"/>
            <a:pathLst>
              <a:path w="1068219" h="1068200">
                <a:moveTo>
                  <a:pt x="0" y="0"/>
                </a:moveTo>
                <a:lnTo>
                  <a:pt x="1068219" y="0"/>
                </a:lnTo>
                <a:lnTo>
                  <a:pt x="1068219" y="1068200"/>
                </a:lnTo>
                <a:lnTo>
                  <a:pt x="0" y="1068200"/>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tIns="0" bIns="72000" rtlCol="0" anchor="ctr"/>
          <a:lstStyle/>
          <a:p>
            <a:pPr algn="ctr"/>
            <a:r>
              <a:rPr lang="en-US" sz="2200" i="0" dirty="0">
                <a:solidFill>
                  <a:srgbClr val="000000"/>
                </a:solidFill>
                <a:effectLst/>
                <a:latin typeface="AU Passata Light" panose="020B0303030902030804" pitchFamily="34" charset="0"/>
              </a:rPr>
              <a:t>People with a fixed mindset equate performance with their own value. This makes them afraid that others will judge them as stupid and incompetent. </a:t>
            </a:r>
            <a:endParaRPr lang="da-DK" sz="2200" dirty="0">
              <a:latin typeface="AU Passata Light" panose="020B0303030902030804" pitchFamily="34" charset="0"/>
            </a:endParaRPr>
          </a:p>
        </p:txBody>
      </p:sp>
      <p:sp>
        <p:nvSpPr>
          <p:cNvPr id="65" name="Freeform: Shape 64">
            <a:extLst>
              <a:ext uri="{FF2B5EF4-FFF2-40B4-BE49-F238E27FC236}">
                <a16:creationId xmlns:a16="http://schemas.microsoft.com/office/drawing/2014/main" id="{49191799-A4DF-42AC-8C0E-EC12D8F37AA5}"/>
              </a:ext>
            </a:extLst>
          </p:cNvPr>
          <p:cNvSpPr/>
          <p:nvPr/>
        </p:nvSpPr>
        <p:spPr>
          <a:xfrm rot="5970113">
            <a:off x="2510010" y="2792678"/>
            <a:ext cx="805307" cy="318725"/>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304381 w 1523980"/>
              <a:gd name="connsiteY7" fmla="*/ 58986 h 228445"/>
              <a:gd name="connsiteX8" fmla="*/ 0 w 1523980"/>
              <a:gd name="connsiteY8" fmla="*/ 126552 h 228445"/>
              <a:gd name="connsiteX9" fmla="*/ 270084 w 1523980"/>
              <a:gd name="connsiteY9" fmla="*/ 151846 h 228445"/>
              <a:gd name="connsiteX10" fmla="*/ 144185 w 1523980"/>
              <a:gd name="connsiteY10" fmla="*/ 217170 h 228445"/>
              <a:gd name="connsiteX0" fmla="*/ 141433 w 1521228"/>
              <a:gd name="connsiteY0" fmla="*/ 217170 h 228445"/>
              <a:gd name="connsiteX1" fmla="*/ 1521228 w 1521228"/>
              <a:gd name="connsiteY1" fmla="*/ 228445 h 228445"/>
              <a:gd name="connsiteX2" fmla="*/ 1376735 w 1521228"/>
              <a:gd name="connsiteY2" fmla="*/ 159787 h 228445"/>
              <a:gd name="connsiteX3" fmla="*/ 1477477 w 1521228"/>
              <a:gd name="connsiteY3" fmla="*/ 121752 h 228445"/>
              <a:gd name="connsiteX4" fmla="*/ 1302921 w 1521228"/>
              <a:gd name="connsiteY4" fmla="*/ 57972 h 228445"/>
              <a:gd name="connsiteX5" fmla="*/ 1486363 w 1521228"/>
              <a:gd name="connsiteY5" fmla="*/ 3810 h 228445"/>
              <a:gd name="connsiteX6" fmla="*/ 133813 w 1521228"/>
              <a:gd name="connsiteY6" fmla="*/ 0 h 228445"/>
              <a:gd name="connsiteX7" fmla="*/ 301629 w 1521228"/>
              <a:gd name="connsiteY7" fmla="*/ 58986 h 228445"/>
              <a:gd name="connsiteX8" fmla="*/ 0 w 1521228"/>
              <a:gd name="connsiteY8" fmla="*/ 93481 h 228445"/>
              <a:gd name="connsiteX9" fmla="*/ 267332 w 1521228"/>
              <a:gd name="connsiteY9" fmla="*/ 151846 h 228445"/>
              <a:gd name="connsiteX10" fmla="*/ 141433 w 1521228"/>
              <a:gd name="connsiteY10" fmla="*/ 217170 h 228445"/>
              <a:gd name="connsiteX0" fmla="*/ 141433 w 1521228"/>
              <a:gd name="connsiteY0" fmla="*/ 217170 h 228445"/>
              <a:gd name="connsiteX1" fmla="*/ 1521228 w 1521228"/>
              <a:gd name="connsiteY1" fmla="*/ 228445 h 228445"/>
              <a:gd name="connsiteX2" fmla="*/ 1376735 w 1521228"/>
              <a:gd name="connsiteY2" fmla="*/ 159787 h 228445"/>
              <a:gd name="connsiteX3" fmla="*/ 1477477 w 1521228"/>
              <a:gd name="connsiteY3" fmla="*/ 121752 h 228445"/>
              <a:gd name="connsiteX4" fmla="*/ 1302921 w 1521228"/>
              <a:gd name="connsiteY4" fmla="*/ 57972 h 228445"/>
              <a:gd name="connsiteX5" fmla="*/ 1486363 w 1521228"/>
              <a:gd name="connsiteY5" fmla="*/ 3810 h 228445"/>
              <a:gd name="connsiteX6" fmla="*/ 133813 w 1521228"/>
              <a:gd name="connsiteY6" fmla="*/ 0 h 228445"/>
              <a:gd name="connsiteX7" fmla="*/ 301629 w 1521228"/>
              <a:gd name="connsiteY7" fmla="*/ 58986 h 228445"/>
              <a:gd name="connsiteX8" fmla="*/ 0 w 1521228"/>
              <a:gd name="connsiteY8" fmla="*/ 93481 h 228445"/>
              <a:gd name="connsiteX9" fmla="*/ 339507 w 1521228"/>
              <a:gd name="connsiteY9" fmla="*/ 158228 h 228445"/>
              <a:gd name="connsiteX10" fmla="*/ 141433 w 1521228"/>
              <a:gd name="connsiteY10" fmla="*/ 217170 h 228445"/>
              <a:gd name="connsiteX0" fmla="*/ 141433 w 1521228"/>
              <a:gd name="connsiteY0" fmla="*/ 217170 h 228445"/>
              <a:gd name="connsiteX1" fmla="*/ 1521228 w 1521228"/>
              <a:gd name="connsiteY1" fmla="*/ 228445 h 228445"/>
              <a:gd name="connsiteX2" fmla="*/ 1278330 w 1521228"/>
              <a:gd name="connsiteY2" fmla="*/ 159457 h 228445"/>
              <a:gd name="connsiteX3" fmla="*/ 1477477 w 1521228"/>
              <a:gd name="connsiteY3" fmla="*/ 121752 h 228445"/>
              <a:gd name="connsiteX4" fmla="*/ 1302921 w 1521228"/>
              <a:gd name="connsiteY4" fmla="*/ 57972 h 228445"/>
              <a:gd name="connsiteX5" fmla="*/ 1486363 w 1521228"/>
              <a:gd name="connsiteY5" fmla="*/ 3810 h 228445"/>
              <a:gd name="connsiteX6" fmla="*/ 133813 w 1521228"/>
              <a:gd name="connsiteY6" fmla="*/ 0 h 228445"/>
              <a:gd name="connsiteX7" fmla="*/ 301629 w 1521228"/>
              <a:gd name="connsiteY7" fmla="*/ 58986 h 228445"/>
              <a:gd name="connsiteX8" fmla="*/ 0 w 1521228"/>
              <a:gd name="connsiteY8" fmla="*/ 93481 h 228445"/>
              <a:gd name="connsiteX9" fmla="*/ 339507 w 1521228"/>
              <a:gd name="connsiteY9" fmla="*/ 158228 h 228445"/>
              <a:gd name="connsiteX10" fmla="*/ 141433 w 1521228"/>
              <a:gd name="connsiteY10" fmla="*/ 21717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1228" h="228445">
                <a:moveTo>
                  <a:pt x="141433" y="217170"/>
                </a:moveTo>
                <a:lnTo>
                  <a:pt x="1521228" y="228445"/>
                </a:lnTo>
                <a:lnTo>
                  <a:pt x="1278330" y="159457"/>
                </a:lnTo>
                <a:lnTo>
                  <a:pt x="1477477" y="121752"/>
                </a:lnTo>
                <a:lnTo>
                  <a:pt x="1302921" y="57972"/>
                </a:lnTo>
                <a:lnTo>
                  <a:pt x="1486363" y="3810"/>
                </a:lnTo>
                <a:lnTo>
                  <a:pt x="133813" y="0"/>
                </a:lnTo>
                <a:lnTo>
                  <a:pt x="301629" y="58986"/>
                </a:lnTo>
                <a:lnTo>
                  <a:pt x="0" y="93481"/>
                </a:lnTo>
                <a:lnTo>
                  <a:pt x="339507" y="158228"/>
                </a:lnTo>
                <a:lnTo>
                  <a:pt x="141433"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6" name="Freeform: Shape 65">
            <a:extLst>
              <a:ext uri="{FF2B5EF4-FFF2-40B4-BE49-F238E27FC236}">
                <a16:creationId xmlns:a16="http://schemas.microsoft.com/office/drawing/2014/main" id="{1E646971-53BF-4A9E-9634-2DCA607DA2A4}"/>
              </a:ext>
            </a:extLst>
          </p:cNvPr>
          <p:cNvSpPr/>
          <p:nvPr/>
        </p:nvSpPr>
        <p:spPr>
          <a:xfrm rot="5970113">
            <a:off x="3761070" y="3042308"/>
            <a:ext cx="834350" cy="318725"/>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314685 w 1523980"/>
              <a:gd name="connsiteY7" fmla="*/ 56139 h 228445"/>
              <a:gd name="connsiteX8" fmla="*/ 0 w 1523980"/>
              <a:gd name="connsiteY8" fmla="*/ 126552 h 228445"/>
              <a:gd name="connsiteX9" fmla="*/ 270084 w 1523980"/>
              <a:gd name="connsiteY9" fmla="*/ 151846 h 228445"/>
              <a:gd name="connsiteX10" fmla="*/ 144185 w 1523980"/>
              <a:gd name="connsiteY10" fmla="*/ 217170 h 228445"/>
              <a:gd name="connsiteX0" fmla="*/ 43029 w 1422824"/>
              <a:gd name="connsiteY0" fmla="*/ 217170 h 228445"/>
              <a:gd name="connsiteX1" fmla="*/ 1422824 w 1422824"/>
              <a:gd name="connsiteY1" fmla="*/ 228445 h 228445"/>
              <a:gd name="connsiteX2" fmla="*/ 1278331 w 1422824"/>
              <a:gd name="connsiteY2" fmla="*/ 159787 h 228445"/>
              <a:gd name="connsiteX3" fmla="*/ 1379073 w 1422824"/>
              <a:gd name="connsiteY3" fmla="*/ 121752 h 228445"/>
              <a:gd name="connsiteX4" fmla="*/ 1204517 w 1422824"/>
              <a:gd name="connsiteY4" fmla="*/ 57972 h 228445"/>
              <a:gd name="connsiteX5" fmla="*/ 1387959 w 1422824"/>
              <a:gd name="connsiteY5" fmla="*/ 3810 h 228445"/>
              <a:gd name="connsiteX6" fmla="*/ 35409 w 1422824"/>
              <a:gd name="connsiteY6" fmla="*/ 0 h 228445"/>
              <a:gd name="connsiteX7" fmla="*/ 213529 w 1422824"/>
              <a:gd name="connsiteY7" fmla="*/ 56139 h 228445"/>
              <a:gd name="connsiteX8" fmla="*/ 0 w 1422824"/>
              <a:gd name="connsiteY8" fmla="*/ 93811 h 228445"/>
              <a:gd name="connsiteX9" fmla="*/ 168928 w 1422824"/>
              <a:gd name="connsiteY9" fmla="*/ 151846 h 228445"/>
              <a:gd name="connsiteX10" fmla="*/ 43029 w 1422824"/>
              <a:gd name="connsiteY10" fmla="*/ 217170 h 228445"/>
              <a:gd name="connsiteX0" fmla="*/ 7620 w 1387415"/>
              <a:gd name="connsiteY0" fmla="*/ 217170 h 228445"/>
              <a:gd name="connsiteX1" fmla="*/ 1387415 w 1387415"/>
              <a:gd name="connsiteY1" fmla="*/ 228445 h 228445"/>
              <a:gd name="connsiteX2" fmla="*/ 1242922 w 1387415"/>
              <a:gd name="connsiteY2" fmla="*/ 159787 h 228445"/>
              <a:gd name="connsiteX3" fmla="*/ 1343664 w 1387415"/>
              <a:gd name="connsiteY3" fmla="*/ 121752 h 228445"/>
              <a:gd name="connsiteX4" fmla="*/ 1169108 w 1387415"/>
              <a:gd name="connsiteY4" fmla="*/ 57972 h 228445"/>
              <a:gd name="connsiteX5" fmla="*/ 1352550 w 1387415"/>
              <a:gd name="connsiteY5" fmla="*/ 3810 h 228445"/>
              <a:gd name="connsiteX6" fmla="*/ 0 w 1387415"/>
              <a:gd name="connsiteY6" fmla="*/ 0 h 228445"/>
              <a:gd name="connsiteX7" fmla="*/ 178120 w 1387415"/>
              <a:gd name="connsiteY7" fmla="*/ 56139 h 228445"/>
              <a:gd name="connsiteX8" fmla="*/ 22724 w 1387415"/>
              <a:gd name="connsiteY8" fmla="*/ 107664 h 228445"/>
              <a:gd name="connsiteX9" fmla="*/ 133519 w 1387415"/>
              <a:gd name="connsiteY9" fmla="*/ 151846 h 228445"/>
              <a:gd name="connsiteX10" fmla="*/ 7620 w 1387415"/>
              <a:gd name="connsiteY10" fmla="*/ 217170 h 228445"/>
              <a:gd name="connsiteX0" fmla="*/ 7620 w 1387415"/>
              <a:gd name="connsiteY0" fmla="*/ 217170 h 228445"/>
              <a:gd name="connsiteX1" fmla="*/ 1387415 w 1387415"/>
              <a:gd name="connsiteY1" fmla="*/ 228445 h 228445"/>
              <a:gd name="connsiteX2" fmla="*/ 1242922 w 1387415"/>
              <a:gd name="connsiteY2" fmla="*/ 159787 h 228445"/>
              <a:gd name="connsiteX3" fmla="*/ 1343664 w 1387415"/>
              <a:gd name="connsiteY3" fmla="*/ 121752 h 228445"/>
              <a:gd name="connsiteX4" fmla="*/ 1169108 w 1387415"/>
              <a:gd name="connsiteY4" fmla="*/ 57972 h 228445"/>
              <a:gd name="connsiteX5" fmla="*/ 1352550 w 1387415"/>
              <a:gd name="connsiteY5" fmla="*/ 3810 h 228445"/>
              <a:gd name="connsiteX6" fmla="*/ 0 w 1387415"/>
              <a:gd name="connsiteY6" fmla="*/ 0 h 228445"/>
              <a:gd name="connsiteX7" fmla="*/ 178120 w 1387415"/>
              <a:gd name="connsiteY7" fmla="*/ 56139 h 228445"/>
              <a:gd name="connsiteX8" fmla="*/ 22724 w 1387415"/>
              <a:gd name="connsiteY8" fmla="*/ 107664 h 228445"/>
              <a:gd name="connsiteX9" fmla="*/ 242251 w 1387415"/>
              <a:gd name="connsiteY9" fmla="*/ 162485 h 228445"/>
              <a:gd name="connsiteX10" fmla="*/ 7620 w 1387415"/>
              <a:gd name="connsiteY10" fmla="*/ 217170 h 228445"/>
              <a:gd name="connsiteX0" fmla="*/ 7620 w 1387415"/>
              <a:gd name="connsiteY0" fmla="*/ 217170 h 228445"/>
              <a:gd name="connsiteX1" fmla="*/ 1387415 w 1387415"/>
              <a:gd name="connsiteY1" fmla="*/ 228445 h 228445"/>
              <a:gd name="connsiteX2" fmla="*/ 1132332 w 1387415"/>
              <a:gd name="connsiteY2" fmla="*/ 158039 h 228445"/>
              <a:gd name="connsiteX3" fmla="*/ 1343664 w 1387415"/>
              <a:gd name="connsiteY3" fmla="*/ 121752 h 228445"/>
              <a:gd name="connsiteX4" fmla="*/ 1169108 w 1387415"/>
              <a:gd name="connsiteY4" fmla="*/ 57972 h 228445"/>
              <a:gd name="connsiteX5" fmla="*/ 1352550 w 1387415"/>
              <a:gd name="connsiteY5" fmla="*/ 3810 h 228445"/>
              <a:gd name="connsiteX6" fmla="*/ 0 w 1387415"/>
              <a:gd name="connsiteY6" fmla="*/ 0 h 228445"/>
              <a:gd name="connsiteX7" fmla="*/ 178120 w 1387415"/>
              <a:gd name="connsiteY7" fmla="*/ 56139 h 228445"/>
              <a:gd name="connsiteX8" fmla="*/ 22724 w 1387415"/>
              <a:gd name="connsiteY8" fmla="*/ 107664 h 228445"/>
              <a:gd name="connsiteX9" fmla="*/ 242251 w 1387415"/>
              <a:gd name="connsiteY9" fmla="*/ 162485 h 228445"/>
              <a:gd name="connsiteX10" fmla="*/ 7620 w 1387415"/>
              <a:gd name="connsiteY10" fmla="*/ 217170 h 228445"/>
              <a:gd name="connsiteX0" fmla="*/ 7620 w 1576091"/>
              <a:gd name="connsiteY0" fmla="*/ 217170 h 228445"/>
              <a:gd name="connsiteX1" fmla="*/ 1387415 w 1576091"/>
              <a:gd name="connsiteY1" fmla="*/ 228445 h 228445"/>
              <a:gd name="connsiteX2" fmla="*/ 1132332 w 1576091"/>
              <a:gd name="connsiteY2" fmla="*/ 158039 h 228445"/>
              <a:gd name="connsiteX3" fmla="*/ 1576091 w 1576091"/>
              <a:gd name="connsiteY3" fmla="*/ 124536 h 228445"/>
              <a:gd name="connsiteX4" fmla="*/ 1169108 w 1576091"/>
              <a:gd name="connsiteY4" fmla="*/ 57972 h 228445"/>
              <a:gd name="connsiteX5" fmla="*/ 1352550 w 1576091"/>
              <a:gd name="connsiteY5" fmla="*/ 3810 h 228445"/>
              <a:gd name="connsiteX6" fmla="*/ 0 w 1576091"/>
              <a:gd name="connsiteY6" fmla="*/ 0 h 228445"/>
              <a:gd name="connsiteX7" fmla="*/ 178120 w 1576091"/>
              <a:gd name="connsiteY7" fmla="*/ 56139 h 228445"/>
              <a:gd name="connsiteX8" fmla="*/ 22724 w 1576091"/>
              <a:gd name="connsiteY8" fmla="*/ 107664 h 228445"/>
              <a:gd name="connsiteX9" fmla="*/ 242251 w 1576091"/>
              <a:gd name="connsiteY9" fmla="*/ 162485 h 228445"/>
              <a:gd name="connsiteX10" fmla="*/ 7620 w 1576091"/>
              <a:gd name="connsiteY10" fmla="*/ 217170 h 228445"/>
              <a:gd name="connsiteX0" fmla="*/ 7620 w 1576091"/>
              <a:gd name="connsiteY0" fmla="*/ 217170 h 228445"/>
              <a:gd name="connsiteX1" fmla="*/ 1387415 w 1576091"/>
              <a:gd name="connsiteY1" fmla="*/ 228445 h 228445"/>
              <a:gd name="connsiteX2" fmla="*/ 1132332 w 1576091"/>
              <a:gd name="connsiteY2" fmla="*/ 158039 h 228445"/>
              <a:gd name="connsiteX3" fmla="*/ 1576091 w 1576091"/>
              <a:gd name="connsiteY3" fmla="*/ 124536 h 228445"/>
              <a:gd name="connsiteX4" fmla="*/ 1247824 w 1576091"/>
              <a:gd name="connsiteY4" fmla="*/ 52973 h 228445"/>
              <a:gd name="connsiteX5" fmla="*/ 1352550 w 1576091"/>
              <a:gd name="connsiteY5" fmla="*/ 3810 h 228445"/>
              <a:gd name="connsiteX6" fmla="*/ 0 w 1576091"/>
              <a:gd name="connsiteY6" fmla="*/ 0 h 228445"/>
              <a:gd name="connsiteX7" fmla="*/ 178120 w 1576091"/>
              <a:gd name="connsiteY7" fmla="*/ 56139 h 228445"/>
              <a:gd name="connsiteX8" fmla="*/ 22724 w 1576091"/>
              <a:gd name="connsiteY8" fmla="*/ 107664 h 228445"/>
              <a:gd name="connsiteX9" fmla="*/ 242251 w 1576091"/>
              <a:gd name="connsiteY9" fmla="*/ 162485 h 228445"/>
              <a:gd name="connsiteX10" fmla="*/ 7620 w 1576091"/>
              <a:gd name="connsiteY10" fmla="*/ 217170 h 228445"/>
              <a:gd name="connsiteX0" fmla="*/ 7620 w 1576091"/>
              <a:gd name="connsiteY0" fmla="*/ 217170 h 228445"/>
              <a:gd name="connsiteX1" fmla="*/ 1387415 w 1576091"/>
              <a:gd name="connsiteY1" fmla="*/ 228445 h 228445"/>
              <a:gd name="connsiteX2" fmla="*/ 1132332 w 1576091"/>
              <a:gd name="connsiteY2" fmla="*/ 158039 h 228445"/>
              <a:gd name="connsiteX3" fmla="*/ 1576091 w 1576091"/>
              <a:gd name="connsiteY3" fmla="*/ 124536 h 228445"/>
              <a:gd name="connsiteX4" fmla="*/ 1247824 w 1576091"/>
              <a:gd name="connsiteY4" fmla="*/ 52973 h 228445"/>
              <a:gd name="connsiteX5" fmla="*/ 1474387 w 1576091"/>
              <a:gd name="connsiteY5" fmla="*/ 4846 h 228445"/>
              <a:gd name="connsiteX6" fmla="*/ 0 w 1576091"/>
              <a:gd name="connsiteY6" fmla="*/ 0 h 228445"/>
              <a:gd name="connsiteX7" fmla="*/ 178120 w 1576091"/>
              <a:gd name="connsiteY7" fmla="*/ 56139 h 228445"/>
              <a:gd name="connsiteX8" fmla="*/ 22724 w 1576091"/>
              <a:gd name="connsiteY8" fmla="*/ 107664 h 228445"/>
              <a:gd name="connsiteX9" fmla="*/ 242251 w 1576091"/>
              <a:gd name="connsiteY9" fmla="*/ 162485 h 228445"/>
              <a:gd name="connsiteX10" fmla="*/ 7620 w 1576091"/>
              <a:gd name="connsiteY10" fmla="*/ 21717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76091" h="228445">
                <a:moveTo>
                  <a:pt x="7620" y="217170"/>
                </a:moveTo>
                <a:lnTo>
                  <a:pt x="1387415" y="228445"/>
                </a:lnTo>
                <a:lnTo>
                  <a:pt x="1132332" y="158039"/>
                </a:lnTo>
                <a:lnTo>
                  <a:pt x="1576091" y="124536"/>
                </a:lnTo>
                <a:lnTo>
                  <a:pt x="1247824" y="52973"/>
                </a:lnTo>
                <a:lnTo>
                  <a:pt x="1474387" y="4846"/>
                </a:lnTo>
                <a:lnTo>
                  <a:pt x="0" y="0"/>
                </a:lnTo>
                <a:lnTo>
                  <a:pt x="178120" y="56139"/>
                </a:lnTo>
                <a:lnTo>
                  <a:pt x="22724" y="107664"/>
                </a:lnTo>
                <a:lnTo>
                  <a:pt x="242251" y="162485"/>
                </a:lnTo>
                <a:lnTo>
                  <a:pt x="7620"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7" name="Freeform: Shape 66">
            <a:extLst>
              <a:ext uri="{FF2B5EF4-FFF2-40B4-BE49-F238E27FC236}">
                <a16:creationId xmlns:a16="http://schemas.microsoft.com/office/drawing/2014/main" id="{A593B90A-F8F1-4AC4-970A-39A8CFABEA31}"/>
              </a:ext>
            </a:extLst>
          </p:cNvPr>
          <p:cNvSpPr/>
          <p:nvPr/>
        </p:nvSpPr>
        <p:spPr>
          <a:xfrm rot="20965741">
            <a:off x="7546331" y="3508002"/>
            <a:ext cx="3191070" cy="3024667"/>
          </a:xfrm>
          <a:custGeom>
            <a:avLst/>
            <a:gdLst>
              <a:gd name="connsiteX0" fmla="*/ 0 w 1068219"/>
              <a:gd name="connsiteY0" fmla="*/ 0 h 1068200"/>
              <a:gd name="connsiteX1" fmla="*/ 1068219 w 1068219"/>
              <a:gd name="connsiteY1" fmla="*/ 0 h 1068200"/>
              <a:gd name="connsiteX2" fmla="*/ 1068219 w 1068219"/>
              <a:gd name="connsiteY2" fmla="*/ 1068200 h 1068200"/>
              <a:gd name="connsiteX3" fmla="*/ 0 w 1068219"/>
              <a:gd name="connsiteY3" fmla="*/ 1068200 h 1068200"/>
            </a:gdLst>
            <a:ahLst/>
            <a:cxnLst>
              <a:cxn ang="0">
                <a:pos x="connsiteX0" y="connsiteY0"/>
              </a:cxn>
              <a:cxn ang="0">
                <a:pos x="connsiteX1" y="connsiteY1"/>
              </a:cxn>
              <a:cxn ang="0">
                <a:pos x="connsiteX2" y="connsiteY2"/>
              </a:cxn>
              <a:cxn ang="0">
                <a:pos x="connsiteX3" y="connsiteY3"/>
              </a:cxn>
            </a:cxnLst>
            <a:rect l="l" t="t" r="r" b="b"/>
            <a:pathLst>
              <a:path w="1068219" h="1068200">
                <a:moveTo>
                  <a:pt x="0" y="0"/>
                </a:moveTo>
                <a:lnTo>
                  <a:pt x="1068219" y="0"/>
                </a:lnTo>
                <a:lnTo>
                  <a:pt x="1068219" y="1068200"/>
                </a:lnTo>
                <a:lnTo>
                  <a:pt x="0" y="1068200"/>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tIns="0" bIns="72000" rtlCol="0" anchor="ctr"/>
          <a:lstStyle/>
          <a:p>
            <a:pPr algn="ctr"/>
            <a:r>
              <a:rPr lang="en-US" sz="2200" b="0" i="0" dirty="0">
                <a:solidFill>
                  <a:srgbClr val="000000"/>
                </a:solidFill>
                <a:effectLst/>
                <a:latin typeface="AU Passata Light" panose="020B0303030902030804" pitchFamily="34" charset="0"/>
              </a:rPr>
              <a:t>People with a growth mindset take responsibility for their own learning, and their focus is on opportunities to learn and develop. </a:t>
            </a:r>
            <a:endParaRPr lang="da-DK" sz="2200" dirty="0">
              <a:latin typeface="AU Passata Light" panose="020B0303030902030804" pitchFamily="34" charset="0"/>
            </a:endParaRPr>
          </a:p>
        </p:txBody>
      </p:sp>
      <p:sp>
        <p:nvSpPr>
          <p:cNvPr id="68" name="Freeform: Shape 67">
            <a:extLst>
              <a:ext uri="{FF2B5EF4-FFF2-40B4-BE49-F238E27FC236}">
                <a16:creationId xmlns:a16="http://schemas.microsoft.com/office/drawing/2014/main" id="{EE3D36E1-D7AF-4E14-9F31-E750FED559C4}"/>
              </a:ext>
            </a:extLst>
          </p:cNvPr>
          <p:cNvSpPr/>
          <p:nvPr/>
        </p:nvSpPr>
        <p:spPr>
          <a:xfrm rot="4457322">
            <a:off x="7726328" y="3520596"/>
            <a:ext cx="919386" cy="320094"/>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 name="connsiteX0" fmla="*/ 332596 w 1712391"/>
              <a:gd name="connsiteY0" fmla="*/ 218151 h 229426"/>
              <a:gd name="connsiteX1" fmla="*/ 1712391 w 1712391"/>
              <a:gd name="connsiteY1" fmla="*/ 229426 h 229426"/>
              <a:gd name="connsiteX2" fmla="*/ 1567898 w 1712391"/>
              <a:gd name="connsiteY2" fmla="*/ 160768 h 229426"/>
              <a:gd name="connsiteX3" fmla="*/ 1668640 w 1712391"/>
              <a:gd name="connsiteY3" fmla="*/ 122733 h 229426"/>
              <a:gd name="connsiteX4" fmla="*/ 1494084 w 1712391"/>
              <a:gd name="connsiteY4" fmla="*/ 58953 h 229426"/>
              <a:gd name="connsiteX5" fmla="*/ 1677526 w 1712391"/>
              <a:gd name="connsiteY5" fmla="*/ 4791 h 229426"/>
              <a:gd name="connsiteX6" fmla="*/ -1 w 1712391"/>
              <a:gd name="connsiteY6" fmla="*/ 0 h 229426"/>
              <a:gd name="connsiteX7" fmla="*/ 402881 w 1712391"/>
              <a:gd name="connsiteY7" fmla="*/ 91994 h 229426"/>
              <a:gd name="connsiteX8" fmla="*/ 188411 w 1712391"/>
              <a:gd name="connsiteY8" fmla="*/ 127533 h 229426"/>
              <a:gd name="connsiteX9" fmla="*/ 458495 w 1712391"/>
              <a:gd name="connsiteY9" fmla="*/ 152827 h 229426"/>
              <a:gd name="connsiteX10" fmla="*/ 332596 w 1712391"/>
              <a:gd name="connsiteY10" fmla="*/ 218151 h 229426"/>
              <a:gd name="connsiteX0" fmla="*/ 332598 w 1712393"/>
              <a:gd name="connsiteY0" fmla="*/ 218151 h 229426"/>
              <a:gd name="connsiteX1" fmla="*/ 1712393 w 1712393"/>
              <a:gd name="connsiteY1" fmla="*/ 229426 h 229426"/>
              <a:gd name="connsiteX2" fmla="*/ 1567900 w 1712393"/>
              <a:gd name="connsiteY2" fmla="*/ 160768 h 229426"/>
              <a:gd name="connsiteX3" fmla="*/ 1668642 w 1712393"/>
              <a:gd name="connsiteY3" fmla="*/ 122733 h 229426"/>
              <a:gd name="connsiteX4" fmla="*/ 1494086 w 1712393"/>
              <a:gd name="connsiteY4" fmla="*/ 58953 h 229426"/>
              <a:gd name="connsiteX5" fmla="*/ 1677528 w 1712393"/>
              <a:gd name="connsiteY5" fmla="*/ 4791 h 229426"/>
              <a:gd name="connsiteX6" fmla="*/ 1 w 1712393"/>
              <a:gd name="connsiteY6" fmla="*/ 0 h 229426"/>
              <a:gd name="connsiteX7" fmla="*/ 402883 w 1712393"/>
              <a:gd name="connsiteY7" fmla="*/ 91994 h 229426"/>
              <a:gd name="connsiteX8" fmla="*/ 103009 w 1712393"/>
              <a:gd name="connsiteY8" fmla="*/ 122910 h 229426"/>
              <a:gd name="connsiteX9" fmla="*/ 458497 w 1712393"/>
              <a:gd name="connsiteY9" fmla="*/ 152827 h 229426"/>
              <a:gd name="connsiteX10" fmla="*/ 332598 w 1712393"/>
              <a:gd name="connsiteY10" fmla="*/ 218151 h 229426"/>
              <a:gd name="connsiteX0" fmla="*/ 332596 w 1712391"/>
              <a:gd name="connsiteY0" fmla="*/ 218151 h 229426"/>
              <a:gd name="connsiteX1" fmla="*/ 1712391 w 1712391"/>
              <a:gd name="connsiteY1" fmla="*/ 229426 h 229426"/>
              <a:gd name="connsiteX2" fmla="*/ 1567898 w 1712391"/>
              <a:gd name="connsiteY2" fmla="*/ 160768 h 229426"/>
              <a:gd name="connsiteX3" fmla="*/ 1668640 w 1712391"/>
              <a:gd name="connsiteY3" fmla="*/ 122733 h 229426"/>
              <a:gd name="connsiteX4" fmla="*/ 1494084 w 1712391"/>
              <a:gd name="connsiteY4" fmla="*/ 58953 h 229426"/>
              <a:gd name="connsiteX5" fmla="*/ 1677526 w 1712391"/>
              <a:gd name="connsiteY5" fmla="*/ 4791 h 229426"/>
              <a:gd name="connsiteX6" fmla="*/ -1 w 1712391"/>
              <a:gd name="connsiteY6" fmla="*/ 0 h 229426"/>
              <a:gd name="connsiteX7" fmla="*/ 402881 w 1712391"/>
              <a:gd name="connsiteY7" fmla="*/ 91994 h 229426"/>
              <a:gd name="connsiteX8" fmla="*/ 103007 w 1712391"/>
              <a:gd name="connsiteY8" fmla="*/ 122910 h 229426"/>
              <a:gd name="connsiteX9" fmla="*/ 280141 w 1712391"/>
              <a:gd name="connsiteY9" fmla="*/ 169742 h 229426"/>
              <a:gd name="connsiteX10" fmla="*/ 332596 w 1712391"/>
              <a:gd name="connsiteY10" fmla="*/ 218151 h 229426"/>
              <a:gd name="connsiteX0" fmla="*/ 219071 w 1712393"/>
              <a:gd name="connsiteY0" fmla="*/ 219514 h 229426"/>
              <a:gd name="connsiteX1" fmla="*/ 1712393 w 1712393"/>
              <a:gd name="connsiteY1" fmla="*/ 229426 h 229426"/>
              <a:gd name="connsiteX2" fmla="*/ 1567900 w 1712393"/>
              <a:gd name="connsiteY2" fmla="*/ 160768 h 229426"/>
              <a:gd name="connsiteX3" fmla="*/ 1668642 w 1712393"/>
              <a:gd name="connsiteY3" fmla="*/ 122733 h 229426"/>
              <a:gd name="connsiteX4" fmla="*/ 1494086 w 1712393"/>
              <a:gd name="connsiteY4" fmla="*/ 58953 h 229426"/>
              <a:gd name="connsiteX5" fmla="*/ 1677528 w 1712393"/>
              <a:gd name="connsiteY5" fmla="*/ 4791 h 229426"/>
              <a:gd name="connsiteX6" fmla="*/ 1 w 1712393"/>
              <a:gd name="connsiteY6" fmla="*/ 0 h 229426"/>
              <a:gd name="connsiteX7" fmla="*/ 402883 w 1712393"/>
              <a:gd name="connsiteY7" fmla="*/ 91994 h 229426"/>
              <a:gd name="connsiteX8" fmla="*/ 103009 w 1712393"/>
              <a:gd name="connsiteY8" fmla="*/ 122910 h 229426"/>
              <a:gd name="connsiteX9" fmla="*/ 280143 w 1712393"/>
              <a:gd name="connsiteY9" fmla="*/ 169742 h 229426"/>
              <a:gd name="connsiteX10" fmla="*/ 219071 w 1712393"/>
              <a:gd name="connsiteY10" fmla="*/ 219514 h 229426"/>
              <a:gd name="connsiteX0" fmla="*/ 219069 w 1712391"/>
              <a:gd name="connsiteY0" fmla="*/ 219514 h 229426"/>
              <a:gd name="connsiteX1" fmla="*/ 1712391 w 1712391"/>
              <a:gd name="connsiteY1" fmla="*/ 229426 h 229426"/>
              <a:gd name="connsiteX2" fmla="*/ 1641637 w 1712391"/>
              <a:gd name="connsiteY2" fmla="*/ 173133 h 229426"/>
              <a:gd name="connsiteX3" fmla="*/ 1668640 w 1712391"/>
              <a:gd name="connsiteY3" fmla="*/ 122733 h 229426"/>
              <a:gd name="connsiteX4" fmla="*/ 1494084 w 1712391"/>
              <a:gd name="connsiteY4" fmla="*/ 58953 h 229426"/>
              <a:gd name="connsiteX5" fmla="*/ 1677526 w 1712391"/>
              <a:gd name="connsiteY5" fmla="*/ 4791 h 229426"/>
              <a:gd name="connsiteX6" fmla="*/ -1 w 1712391"/>
              <a:gd name="connsiteY6" fmla="*/ 0 h 229426"/>
              <a:gd name="connsiteX7" fmla="*/ 402881 w 1712391"/>
              <a:gd name="connsiteY7" fmla="*/ 91994 h 229426"/>
              <a:gd name="connsiteX8" fmla="*/ 103007 w 1712391"/>
              <a:gd name="connsiteY8" fmla="*/ 122910 h 229426"/>
              <a:gd name="connsiteX9" fmla="*/ 280141 w 1712391"/>
              <a:gd name="connsiteY9" fmla="*/ 169742 h 229426"/>
              <a:gd name="connsiteX10" fmla="*/ 219069 w 1712391"/>
              <a:gd name="connsiteY10" fmla="*/ 219514 h 229426"/>
              <a:gd name="connsiteX0" fmla="*/ 219071 w 1736723"/>
              <a:gd name="connsiteY0" fmla="*/ 219514 h 229426"/>
              <a:gd name="connsiteX1" fmla="*/ 1712393 w 1736723"/>
              <a:gd name="connsiteY1" fmla="*/ 229426 h 229426"/>
              <a:gd name="connsiteX2" fmla="*/ 1641639 w 1736723"/>
              <a:gd name="connsiteY2" fmla="*/ 173133 h 229426"/>
              <a:gd name="connsiteX3" fmla="*/ 1736724 w 1736723"/>
              <a:gd name="connsiteY3" fmla="*/ 118765 h 229426"/>
              <a:gd name="connsiteX4" fmla="*/ 1494086 w 1736723"/>
              <a:gd name="connsiteY4" fmla="*/ 58953 h 229426"/>
              <a:gd name="connsiteX5" fmla="*/ 1677528 w 1736723"/>
              <a:gd name="connsiteY5" fmla="*/ 4791 h 229426"/>
              <a:gd name="connsiteX6" fmla="*/ 1 w 1736723"/>
              <a:gd name="connsiteY6" fmla="*/ 0 h 229426"/>
              <a:gd name="connsiteX7" fmla="*/ 402883 w 1736723"/>
              <a:gd name="connsiteY7" fmla="*/ 91994 h 229426"/>
              <a:gd name="connsiteX8" fmla="*/ 103009 w 1736723"/>
              <a:gd name="connsiteY8" fmla="*/ 122910 h 229426"/>
              <a:gd name="connsiteX9" fmla="*/ 280143 w 1736723"/>
              <a:gd name="connsiteY9" fmla="*/ 169742 h 229426"/>
              <a:gd name="connsiteX10" fmla="*/ 219071 w 1736723"/>
              <a:gd name="connsiteY10" fmla="*/ 219514 h 229426"/>
              <a:gd name="connsiteX0" fmla="*/ 219069 w 1736723"/>
              <a:gd name="connsiteY0" fmla="*/ 219514 h 229426"/>
              <a:gd name="connsiteX1" fmla="*/ 1712391 w 1736723"/>
              <a:gd name="connsiteY1" fmla="*/ 229426 h 229426"/>
              <a:gd name="connsiteX2" fmla="*/ 1641637 w 1736723"/>
              <a:gd name="connsiteY2" fmla="*/ 173133 h 229426"/>
              <a:gd name="connsiteX3" fmla="*/ 1736722 w 1736723"/>
              <a:gd name="connsiteY3" fmla="*/ 118765 h 229426"/>
              <a:gd name="connsiteX4" fmla="*/ 1553591 w 1736723"/>
              <a:gd name="connsiteY4" fmla="*/ 58563 h 229426"/>
              <a:gd name="connsiteX5" fmla="*/ 1677526 w 1736723"/>
              <a:gd name="connsiteY5" fmla="*/ 4791 h 229426"/>
              <a:gd name="connsiteX6" fmla="*/ -1 w 1736723"/>
              <a:gd name="connsiteY6" fmla="*/ 0 h 229426"/>
              <a:gd name="connsiteX7" fmla="*/ 402881 w 1736723"/>
              <a:gd name="connsiteY7" fmla="*/ 91994 h 229426"/>
              <a:gd name="connsiteX8" fmla="*/ 103007 w 1736723"/>
              <a:gd name="connsiteY8" fmla="*/ 122910 h 229426"/>
              <a:gd name="connsiteX9" fmla="*/ 280141 w 1736723"/>
              <a:gd name="connsiteY9" fmla="*/ 169742 h 229426"/>
              <a:gd name="connsiteX10" fmla="*/ 219069 w 1736723"/>
              <a:gd name="connsiteY10" fmla="*/ 219514 h 229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736723" h="229426">
                <a:moveTo>
                  <a:pt x="219069" y="219514"/>
                </a:moveTo>
                <a:lnTo>
                  <a:pt x="1712391" y="229426"/>
                </a:lnTo>
                <a:lnTo>
                  <a:pt x="1641637" y="173133"/>
                </a:lnTo>
                <a:lnTo>
                  <a:pt x="1736722" y="118765"/>
                </a:lnTo>
                <a:lnTo>
                  <a:pt x="1553591" y="58563"/>
                </a:lnTo>
                <a:lnTo>
                  <a:pt x="1677526" y="4791"/>
                </a:lnTo>
                <a:lnTo>
                  <a:pt x="-1" y="0"/>
                </a:lnTo>
                <a:lnTo>
                  <a:pt x="402881" y="91994"/>
                </a:lnTo>
                <a:lnTo>
                  <a:pt x="103007" y="122910"/>
                </a:lnTo>
                <a:lnTo>
                  <a:pt x="280141" y="169742"/>
                </a:lnTo>
                <a:lnTo>
                  <a:pt x="219069" y="219514"/>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69" name="Freeform: Shape 68">
            <a:extLst>
              <a:ext uri="{FF2B5EF4-FFF2-40B4-BE49-F238E27FC236}">
                <a16:creationId xmlns:a16="http://schemas.microsoft.com/office/drawing/2014/main" id="{B21D8AC8-9564-4D31-9477-58B4EF2E53CF}"/>
              </a:ext>
            </a:extLst>
          </p:cNvPr>
          <p:cNvSpPr/>
          <p:nvPr/>
        </p:nvSpPr>
        <p:spPr>
          <a:xfrm rot="4450854">
            <a:off x="8957732" y="3308856"/>
            <a:ext cx="819655" cy="318725"/>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90984 w 1523980"/>
              <a:gd name="connsiteY7" fmla="*/ 52028 h 228445"/>
              <a:gd name="connsiteX8" fmla="*/ 0 w 1523980"/>
              <a:gd name="connsiteY8" fmla="*/ 126552 h 228445"/>
              <a:gd name="connsiteX9" fmla="*/ 270084 w 1523980"/>
              <a:gd name="connsiteY9" fmla="*/ 151846 h 228445"/>
              <a:gd name="connsiteX10" fmla="*/ 144185 w 1523980"/>
              <a:gd name="connsiteY10" fmla="*/ 217170 h 228445"/>
              <a:gd name="connsiteX0" fmla="*/ 228743 w 1523980"/>
              <a:gd name="connsiteY0" fmla="*/ 21502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90984 w 1523980"/>
              <a:gd name="connsiteY7" fmla="*/ 52028 h 228445"/>
              <a:gd name="connsiteX8" fmla="*/ 0 w 1523980"/>
              <a:gd name="connsiteY8" fmla="*/ 126552 h 228445"/>
              <a:gd name="connsiteX9" fmla="*/ 270084 w 1523980"/>
              <a:gd name="connsiteY9" fmla="*/ 151846 h 228445"/>
              <a:gd name="connsiteX10" fmla="*/ 228743 w 1523980"/>
              <a:gd name="connsiteY10" fmla="*/ 215020 h 228445"/>
              <a:gd name="connsiteX0" fmla="*/ 228743 w 1523980"/>
              <a:gd name="connsiteY0" fmla="*/ 21502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90984 w 1523980"/>
              <a:gd name="connsiteY7" fmla="*/ 52028 h 228445"/>
              <a:gd name="connsiteX8" fmla="*/ 0 w 1523980"/>
              <a:gd name="connsiteY8" fmla="*/ 126552 h 228445"/>
              <a:gd name="connsiteX9" fmla="*/ 349156 w 1523980"/>
              <a:gd name="connsiteY9" fmla="*/ 149107 h 228445"/>
              <a:gd name="connsiteX10" fmla="*/ 228743 w 1523980"/>
              <a:gd name="connsiteY10" fmla="*/ 215020 h 228445"/>
              <a:gd name="connsiteX0" fmla="*/ 228743 w 1523980"/>
              <a:gd name="connsiteY0" fmla="*/ 215020 h 228445"/>
              <a:gd name="connsiteX1" fmla="*/ 1523980 w 1523980"/>
              <a:gd name="connsiteY1" fmla="*/ 228445 h 228445"/>
              <a:gd name="connsiteX2" fmla="*/ 1277742 w 1523980"/>
              <a:gd name="connsiteY2" fmla="*/ 169083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90984 w 1523980"/>
              <a:gd name="connsiteY7" fmla="*/ 52028 h 228445"/>
              <a:gd name="connsiteX8" fmla="*/ 0 w 1523980"/>
              <a:gd name="connsiteY8" fmla="*/ 126552 h 228445"/>
              <a:gd name="connsiteX9" fmla="*/ 349156 w 1523980"/>
              <a:gd name="connsiteY9" fmla="*/ 149107 h 228445"/>
              <a:gd name="connsiteX10" fmla="*/ 228743 w 1523980"/>
              <a:gd name="connsiteY10" fmla="*/ 215020 h 228445"/>
              <a:gd name="connsiteX0" fmla="*/ 228743 w 1696420"/>
              <a:gd name="connsiteY0" fmla="*/ 215020 h 228445"/>
              <a:gd name="connsiteX1" fmla="*/ 1523980 w 1696420"/>
              <a:gd name="connsiteY1" fmla="*/ 228445 h 228445"/>
              <a:gd name="connsiteX2" fmla="*/ 1277742 w 1696420"/>
              <a:gd name="connsiteY2" fmla="*/ 169083 h 228445"/>
              <a:gd name="connsiteX3" fmla="*/ 1696419 w 1696420"/>
              <a:gd name="connsiteY3" fmla="*/ 133753 h 228445"/>
              <a:gd name="connsiteX4" fmla="*/ 1305673 w 1696420"/>
              <a:gd name="connsiteY4" fmla="*/ 57972 h 228445"/>
              <a:gd name="connsiteX5" fmla="*/ 1489115 w 1696420"/>
              <a:gd name="connsiteY5" fmla="*/ 3810 h 228445"/>
              <a:gd name="connsiteX6" fmla="*/ 136565 w 1696420"/>
              <a:gd name="connsiteY6" fmla="*/ 0 h 228445"/>
              <a:gd name="connsiteX7" fmla="*/ 290984 w 1696420"/>
              <a:gd name="connsiteY7" fmla="*/ 52028 h 228445"/>
              <a:gd name="connsiteX8" fmla="*/ 0 w 1696420"/>
              <a:gd name="connsiteY8" fmla="*/ 126552 h 228445"/>
              <a:gd name="connsiteX9" fmla="*/ 349156 w 1696420"/>
              <a:gd name="connsiteY9" fmla="*/ 149107 h 228445"/>
              <a:gd name="connsiteX10" fmla="*/ 228743 w 1696420"/>
              <a:gd name="connsiteY10" fmla="*/ 215020 h 228445"/>
              <a:gd name="connsiteX0" fmla="*/ 228743 w 1548332"/>
              <a:gd name="connsiteY0" fmla="*/ 215020 h 228445"/>
              <a:gd name="connsiteX1" fmla="*/ 1523980 w 1548332"/>
              <a:gd name="connsiteY1" fmla="*/ 228445 h 228445"/>
              <a:gd name="connsiteX2" fmla="*/ 1277742 w 1548332"/>
              <a:gd name="connsiteY2" fmla="*/ 169083 h 228445"/>
              <a:gd name="connsiteX3" fmla="*/ 1548332 w 1548332"/>
              <a:gd name="connsiteY3" fmla="*/ 117833 h 228445"/>
              <a:gd name="connsiteX4" fmla="*/ 1305673 w 1548332"/>
              <a:gd name="connsiteY4" fmla="*/ 57972 h 228445"/>
              <a:gd name="connsiteX5" fmla="*/ 1489115 w 1548332"/>
              <a:gd name="connsiteY5" fmla="*/ 3810 h 228445"/>
              <a:gd name="connsiteX6" fmla="*/ 136565 w 1548332"/>
              <a:gd name="connsiteY6" fmla="*/ 0 h 228445"/>
              <a:gd name="connsiteX7" fmla="*/ 290984 w 1548332"/>
              <a:gd name="connsiteY7" fmla="*/ 52028 h 228445"/>
              <a:gd name="connsiteX8" fmla="*/ 0 w 1548332"/>
              <a:gd name="connsiteY8" fmla="*/ 126552 h 228445"/>
              <a:gd name="connsiteX9" fmla="*/ 349156 w 1548332"/>
              <a:gd name="connsiteY9" fmla="*/ 149107 h 228445"/>
              <a:gd name="connsiteX10" fmla="*/ 228743 w 1548332"/>
              <a:gd name="connsiteY10" fmla="*/ 21502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48332" h="228445">
                <a:moveTo>
                  <a:pt x="228743" y="215020"/>
                </a:moveTo>
                <a:lnTo>
                  <a:pt x="1523980" y="228445"/>
                </a:lnTo>
                <a:lnTo>
                  <a:pt x="1277742" y="169083"/>
                </a:lnTo>
                <a:lnTo>
                  <a:pt x="1548332" y="117833"/>
                </a:lnTo>
                <a:lnTo>
                  <a:pt x="1305673" y="57972"/>
                </a:lnTo>
                <a:lnTo>
                  <a:pt x="1489115" y="3810"/>
                </a:lnTo>
                <a:lnTo>
                  <a:pt x="136565" y="0"/>
                </a:lnTo>
                <a:lnTo>
                  <a:pt x="290984" y="52028"/>
                </a:lnTo>
                <a:lnTo>
                  <a:pt x="0" y="126552"/>
                </a:lnTo>
                <a:lnTo>
                  <a:pt x="349156" y="149107"/>
                </a:lnTo>
                <a:lnTo>
                  <a:pt x="228743" y="21502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24" name="Graphic 12" descr="Woman wearing a t-shirt">
            <a:extLst>
              <a:ext uri="{FF2B5EF4-FFF2-40B4-BE49-F238E27FC236}">
                <a16:creationId xmlns:a16="http://schemas.microsoft.com/office/drawing/2014/main" id="{7CB9D2A7-746E-4092-B25C-DEA3E046719E}"/>
              </a:ext>
            </a:extLst>
          </p:cNvPr>
          <p:cNvGrpSpPr/>
          <p:nvPr/>
        </p:nvGrpSpPr>
        <p:grpSpPr>
          <a:xfrm>
            <a:off x="159570" y="3267810"/>
            <a:ext cx="1747345" cy="1096337"/>
            <a:chOff x="2836216" y="2178035"/>
            <a:chExt cx="1747345" cy="1096337"/>
          </a:xfrm>
        </p:grpSpPr>
        <p:sp>
          <p:nvSpPr>
            <p:cNvPr id="25" name="Freeform: Shape 24">
              <a:extLst>
                <a:ext uri="{FF2B5EF4-FFF2-40B4-BE49-F238E27FC236}">
                  <a16:creationId xmlns:a16="http://schemas.microsoft.com/office/drawing/2014/main" id="{B7690466-13C5-4142-A090-34F97AED51AF}"/>
                </a:ext>
              </a:extLst>
            </p:cNvPr>
            <p:cNvSpPr/>
            <p:nvPr/>
          </p:nvSpPr>
          <p:spPr>
            <a:xfrm>
              <a:off x="2844934" y="2178035"/>
              <a:ext cx="1722385" cy="1090763"/>
            </a:xfrm>
            <a:custGeom>
              <a:avLst/>
              <a:gdLst>
                <a:gd name="connsiteX0" fmla="*/ 224884 w 1722385"/>
                <a:gd name="connsiteY0" fmla="*/ 544413 h 1090763"/>
                <a:gd name="connsiteX1" fmla="*/ 309563 w 1722385"/>
                <a:gd name="connsiteY1" fmla="*/ 681003 h 1090763"/>
                <a:gd name="connsiteX2" fmla="*/ 234695 w 1722385"/>
                <a:gd name="connsiteY2" fmla="*/ 738913 h 1090763"/>
                <a:gd name="connsiteX3" fmla="*/ 232981 w 1722385"/>
                <a:gd name="connsiteY3" fmla="*/ 749487 h 1090763"/>
                <a:gd name="connsiteX4" fmla="*/ 514920 w 1722385"/>
                <a:gd name="connsiteY4" fmla="*/ 1051620 h 1090763"/>
                <a:gd name="connsiteX5" fmla="*/ 492633 w 1722385"/>
                <a:gd name="connsiteY5" fmla="*/ 1082290 h 1090763"/>
                <a:gd name="connsiteX6" fmla="*/ 382047 w 1722385"/>
                <a:gd name="connsiteY6" fmla="*/ 1094101 h 1090763"/>
                <a:gd name="connsiteX7" fmla="*/ 261747 w 1722385"/>
                <a:gd name="connsiteY7" fmla="*/ 1040000 h 1090763"/>
                <a:gd name="connsiteX8" fmla="*/ 138017 w 1722385"/>
                <a:gd name="connsiteY8" fmla="*/ 921604 h 1090763"/>
                <a:gd name="connsiteX9" fmla="*/ 54483 w 1722385"/>
                <a:gd name="connsiteY9" fmla="*/ 815781 h 1090763"/>
                <a:gd name="connsiteX10" fmla="*/ 3237 w 1722385"/>
                <a:gd name="connsiteY10" fmla="*/ 729293 h 1090763"/>
                <a:gd name="connsiteX11" fmla="*/ 17239 w 1722385"/>
                <a:gd name="connsiteY11" fmla="*/ 694528 h 1090763"/>
                <a:gd name="connsiteX12" fmla="*/ 176213 w 1722385"/>
                <a:gd name="connsiteY12" fmla="*/ 531745 h 1090763"/>
                <a:gd name="connsiteX13" fmla="*/ 224884 w 1722385"/>
                <a:gd name="connsiteY13" fmla="*/ 544413 h 1090763"/>
                <a:gd name="connsiteX14" fmla="*/ 812672 w 1722385"/>
                <a:gd name="connsiteY14" fmla="*/ 176462 h 1090763"/>
                <a:gd name="connsiteX15" fmla="*/ 846486 w 1722385"/>
                <a:gd name="connsiteY15" fmla="*/ 154556 h 1090763"/>
                <a:gd name="connsiteX16" fmla="*/ 871061 w 1722385"/>
                <a:gd name="connsiteY16" fmla="*/ 148077 h 1090763"/>
                <a:gd name="connsiteX17" fmla="*/ 963072 w 1722385"/>
                <a:gd name="connsiteY17" fmla="*/ 4537 h 1090763"/>
                <a:gd name="connsiteX18" fmla="*/ 1169668 w 1722385"/>
                <a:gd name="connsiteY18" fmla="*/ 107026 h 1090763"/>
                <a:gd name="connsiteX19" fmla="*/ 1192339 w 1722385"/>
                <a:gd name="connsiteY19" fmla="*/ 161795 h 1090763"/>
                <a:gd name="connsiteX20" fmla="*/ 1242822 w 1722385"/>
                <a:gd name="connsiteY20" fmla="*/ 226563 h 1090763"/>
                <a:gd name="connsiteX21" fmla="*/ 814197 w 1722385"/>
                <a:gd name="connsiteY21" fmla="*/ 213324 h 1090763"/>
                <a:gd name="connsiteX22" fmla="*/ 812672 w 1722385"/>
                <a:gd name="connsiteY22" fmla="*/ 176462 h 1090763"/>
                <a:gd name="connsiteX23" fmla="*/ 1558098 w 1722385"/>
                <a:gd name="connsiteY23" fmla="*/ 1093529 h 1090763"/>
                <a:gd name="connsiteX24" fmla="*/ 1321782 w 1722385"/>
                <a:gd name="connsiteY24" fmla="*/ 1086004 h 1090763"/>
                <a:gd name="connsiteX25" fmla="*/ 1325689 w 1722385"/>
                <a:gd name="connsiteY25" fmla="*/ 1034474 h 1090763"/>
                <a:gd name="connsiteX26" fmla="*/ 1391601 w 1722385"/>
                <a:gd name="connsiteY26" fmla="*/ 1023235 h 1090763"/>
                <a:gd name="connsiteX27" fmla="*/ 1428560 w 1722385"/>
                <a:gd name="connsiteY27" fmla="*/ 1052857 h 1090763"/>
                <a:gd name="connsiteX28" fmla="*/ 1445038 w 1722385"/>
                <a:gd name="connsiteY28" fmla="*/ 1047048 h 1090763"/>
                <a:gd name="connsiteX29" fmla="*/ 1453705 w 1722385"/>
                <a:gd name="connsiteY29" fmla="*/ 1027426 h 1090763"/>
                <a:gd name="connsiteX30" fmla="*/ 1542097 w 1722385"/>
                <a:gd name="connsiteY30" fmla="*/ 795587 h 1090763"/>
                <a:gd name="connsiteX31" fmla="*/ 1548764 w 1722385"/>
                <a:gd name="connsiteY31" fmla="*/ 758821 h 1090763"/>
                <a:gd name="connsiteX32" fmla="*/ 1514854 w 1722385"/>
                <a:gd name="connsiteY32" fmla="*/ 707862 h 1090763"/>
                <a:gd name="connsiteX33" fmla="*/ 1559433 w 1722385"/>
                <a:gd name="connsiteY33" fmla="*/ 599182 h 1090763"/>
                <a:gd name="connsiteX34" fmla="*/ 1714024 w 1722385"/>
                <a:gd name="connsiteY34" fmla="*/ 704339 h 1090763"/>
                <a:gd name="connsiteX35" fmla="*/ 1719737 w 1722385"/>
                <a:gd name="connsiteY35" fmla="*/ 817304 h 1090763"/>
                <a:gd name="connsiteX36" fmla="*/ 1558098 w 1722385"/>
                <a:gd name="connsiteY36" fmla="*/ 1093529 h 1090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1722385" h="1090763">
                  <a:moveTo>
                    <a:pt x="224884" y="544413"/>
                  </a:moveTo>
                  <a:cubicBezTo>
                    <a:pt x="263652" y="563273"/>
                    <a:pt x="341947" y="624995"/>
                    <a:pt x="309563" y="681003"/>
                  </a:cubicBezTo>
                  <a:cubicBezTo>
                    <a:pt x="290513" y="700909"/>
                    <a:pt x="258317" y="720912"/>
                    <a:pt x="234695" y="738913"/>
                  </a:cubicBezTo>
                  <a:cubicBezTo>
                    <a:pt x="231360" y="741390"/>
                    <a:pt x="230695" y="746057"/>
                    <a:pt x="232981" y="749487"/>
                  </a:cubicBezTo>
                  <a:cubicBezTo>
                    <a:pt x="308705" y="862929"/>
                    <a:pt x="386904" y="949131"/>
                    <a:pt x="514920" y="1051620"/>
                  </a:cubicBezTo>
                  <a:cubicBezTo>
                    <a:pt x="521399" y="1056764"/>
                    <a:pt x="501491" y="1080958"/>
                    <a:pt x="492633" y="1082290"/>
                  </a:cubicBezTo>
                  <a:cubicBezTo>
                    <a:pt x="451198" y="1088385"/>
                    <a:pt x="425100" y="1090196"/>
                    <a:pt x="382047" y="1094101"/>
                  </a:cubicBezTo>
                  <a:cubicBezTo>
                    <a:pt x="355472" y="1096577"/>
                    <a:pt x="298798" y="1066193"/>
                    <a:pt x="261747" y="1040000"/>
                  </a:cubicBezTo>
                  <a:cubicBezTo>
                    <a:pt x="215359" y="1007139"/>
                    <a:pt x="172973" y="962941"/>
                    <a:pt x="138017" y="921604"/>
                  </a:cubicBezTo>
                  <a:cubicBezTo>
                    <a:pt x="108870" y="887313"/>
                    <a:pt x="80867" y="851690"/>
                    <a:pt x="54483" y="815781"/>
                  </a:cubicBezTo>
                  <a:cubicBezTo>
                    <a:pt x="37623" y="792350"/>
                    <a:pt x="5046" y="759772"/>
                    <a:pt x="3237" y="729293"/>
                  </a:cubicBezTo>
                  <a:cubicBezTo>
                    <a:pt x="570" y="718912"/>
                    <a:pt x="11144" y="702434"/>
                    <a:pt x="17239" y="694528"/>
                  </a:cubicBezTo>
                  <a:cubicBezTo>
                    <a:pt x="63627" y="634138"/>
                    <a:pt x="119537" y="576512"/>
                    <a:pt x="176213" y="531745"/>
                  </a:cubicBezTo>
                  <a:cubicBezTo>
                    <a:pt x="185452" y="524505"/>
                    <a:pt x="224884" y="544413"/>
                    <a:pt x="224884" y="544413"/>
                  </a:cubicBezTo>
                  <a:close/>
                  <a:moveTo>
                    <a:pt x="812672" y="176462"/>
                  </a:moveTo>
                  <a:cubicBezTo>
                    <a:pt x="814862" y="162841"/>
                    <a:pt x="832770" y="155412"/>
                    <a:pt x="846486" y="154556"/>
                  </a:cubicBezTo>
                  <a:cubicBezTo>
                    <a:pt x="853248" y="154079"/>
                    <a:pt x="865250" y="151793"/>
                    <a:pt x="871061" y="148077"/>
                  </a:cubicBezTo>
                  <a:cubicBezTo>
                    <a:pt x="965453" y="86451"/>
                    <a:pt x="909542" y="18920"/>
                    <a:pt x="963072" y="4537"/>
                  </a:cubicBezTo>
                  <a:cubicBezTo>
                    <a:pt x="1043083" y="-1465"/>
                    <a:pt x="1146714" y="16157"/>
                    <a:pt x="1169668" y="107026"/>
                  </a:cubicBezTo>
                  <a:cubicBezTo>
                    <a:pt x="1173003" y="128171"/>
                    <a:pt x="1179765" y="147887"/>
                    <a:pt x="1192339" y="161795"/>
                  </a:cubicBezTo>
                  <a:cubicBezTo>
                    <a:pt x="1211103" y="182463"/>
                    <a:pt x="1237488" y="195798"/>
                    <a:pt x="1242822" y="226563"/>
                  </a:cubicBezTo>
                  <a:cubicBezTo>
                    <a:pt x="1263681" y="386679"/>
                    <a:pt x="825341" y="369915"/>
                    <a:pt x="814197" y="213324"/>
                  </a:cubicBezTo>
                  <a:lnTo>
                    <a:pt x="812672" y="176462"/>
                  </a:lnTo>
                  <a:close/>
                  <a:moveTo>
                    <a:pt x="1558098" y="1093529"/>
                  </a:moveTo>
                  <a:cubicBezTo>
                    <a:pt x="1478661" y="1093147"/>
                    <a:pt x="1401126" y="1087625"/>
                    <a:pt x="1321782" y="1086004"/>
                  </a:cubicBezTo>
                  <a:cubicBezTo>
                    <a:pt x="1290921" y="1079337"/>
                    <a:pt x="1308067" y="1045999"/>
                    <a:pt x="1325689" y="1034474"/>
                  </a:cubicBezTo>
                  <a:cubicBezTo>
                    <a:pt x="1343881" y="1020282"/>
                    <a:pt x="1370456" y="1011043"/>
                    <a:pt x="1391601" y="1023235"/>
                  </a:cubicBezTo>
                  <a:cubicBezTo>
                    <a:pt x="1406461" y="1028854"/>
                    <a:pt x="1413795" y="1047143"/>
                    <a:pt x="1428560" y="1052857"/>
                  </a:cubicBezTo>
                  <a:cubicBezTo>
                    <a:pt x="1433131" y="1054287"/>
                    <a:pt x="1443512" y="1051620"/>
                    <a:pt x="1445038" y="1047048"/>
                  </a:cubicBezTo>
                  <a:cubicBezTo>
                    <a:pt x="1447705" y="1040760"/>
                    <a:pt x="1451228" y="1033712"/>
                    <a:pt x="1453705" y="1027426"/>
                  </a:cubicBezTo>
                  <a:cubicBezTo>
                    <a:pt x="1485233" y="949798"/>
                    <a:pt x="1509427" y="871407"/>
                    <a:pt x="1542097" y="795587"/>
                  </a:cubicBezTo>
                  <a:cubicBezTo>
                    <a:pt x="1546955" y="784920"/>
                    <a:pt x="1558003" y="768442"/>
                    <a:pt x="1548764" y="758821"/>
                  </a:cubicBezTo>
                  <a:cubicBezTo>
                    <a:pt x="1538288" y="747773"/>
                    <a:pt x="1515998" y="713768"/>
                    <a:pt x="1514854" y="707862"/>
                  </a:cubicBezTo>
                  <a:cubicBezTo>
                    <a:pt x="1506950" y="668429"/>
                    <a:pt x="1533335" y="630806"/>
                    <a:pt x="1559433" y="599182"/>
                  </a:cubicBezTo>
                  <a:cubicBezTo>
                    <a:pt x="1629154" y="525268"/>
                    <a:pt x="1690402" y="645093"/>
                    <a:pt x="1714024" y="704339"/>
                  </a:cubicBezTo>
                  <a:cubicBezTo>
                    <a:pt x="1727072" y="740439"/>
                    <a:pt x="1728311" y="780348"/>
                    <a:pt x="1719737" y="817304"/>
                  </a:cubicBezTo>
                  <a:cubicBezTo>
                    <a:pt x="1709738" y="871312"/>
                    <a:pt x="1610200" y="1087339"/>
                    <a:pt x="1558098" y="1093529"/>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26" name="Freeform: Shape 25">
              <a:extLst>
                <a:ext uri="{FF2B5EF4-FFF2-40B4-BE49-F238E27FC236}">
                  <a16:creationId xmlns:a16="http://schemas.microsoft.com/office/drawing/2014/main" id="{35656F6A-2261-4F80-8E3E-F065E8EF623C}"/>
                </a:ext>
              </a:extLst>
            </p:cNvPr>
            <p:cNvSpPr/>
            <p:nvPr/>
          </p:nvSpPr>
          <p:spPr>
            <a:xfrm>
              <a:off x="2836216" y="2212905"/>
              <a:ext cx="1747345" cy="1061467"/>
            </a:xfrm>
            <a:custGeom>
              <a:avLst/>
              <a:gdLst>
                <a:gd name="connsiteX0" fmla="*/ 1667495 w 1747345"/>
                <a:gd name="connsiteY0" fmla="*/ 567552 h 1061467"/>
                <a:gd name="connsiteX1" fmla="*/ 1666637 w 1747345"/>
                <a:gd name="connsiteY1" fmla="*/ 567266 h 1061467"/>
                <a:gd name="connsiteX2" fmla="*/ 1644541 w 1747345"/>
                <a:gd name="connsiteY2" fmla="*/ 504495 h 1061467"/>
                <a:gd name="connsiteX3" fmla="*/ 1511286 w 1747345"/>
                <a:gd name="connsiteY3" fmla="*/ 306088 h 1061467"/>
                <a:gd name="connsiteX4" fmla="*/ 1511286 w 1747345"/>
                <a:gd name="connsiteY4" fmla="*/ 306088 h 1061467"/>
                <a:gd name="connsiteX5" fmla="*/ 1457850 w 1747345"/>
                <a:gd name="connsiteY5" fmla="*/ 232937 h 1061467"/>
                <a:gd name="connsiteX6" fmla="*/ 1292211 w 1747345"/>
                <a:gd name="connsiteY6" fmla="*/ 147593 h 1061467"/>
                <a:gd name="connsiteX7" fmla="*/ 1292211 w 1747345"/>
                <a:gd name="connsiteY7" fmla="*/ 147593 h 1061467"/>
                <a:gd name="connsiteX8" fmla="*/ 1224201 w 1747345"/>
                <a:gd name="connsiteY8" fmla="*/ 137210 h 1061467"/>
                <a:gd name="connsiteX9" fmla="*/ 1174577 w 1747345"/>
                <a:gd name="connsiteY9" fmla="*/ 57487 h 1061467"/>
                <a:gd name="connsiteX10" fmla="*/ 1174291 w 1747345"/>
                <a:gd name="connsiteY10" fmla="*/ 91016 h 1061467"/>
                <a:gd name="connsiteX11" fmla="*/ 1218676 w 1747345"/>
                <a:gd name="connsiteY11" fmla="*/ 153309 h 1061467"/>
                <a:gd name="connsiteX12" fmla="*/ 1084566 w 1747345"/>
                <a:gd name="connsiteY12" fmla="*/ 260940 h 1061467"/>
                <a:gd name="connsiteX13" fmla="*/ 848536 w 1747345"/>
                <a:gd name="connsiteY13" fmla="*/ 131497 h 1061467"/>
                <a:gd name="connsiteX14" fmla="*/ 849678 w 1747345"/>
                <a:gd name="connsiteY14" fmla="*/ 130067 h 1061467"/>
                <a:gd name="connsiteX15" fmla="*/ 944167 w 1747345"/>
                <a:gd name="connsiteY15" fmla="*/ 3479 h 1061467"/>
                <a:gd name="connsiteX16" fmla="*/ 852440 w 1747345"/>
                <a:gd name="connsiteY16" fmla="*/ 110352 h 1061467"/>
                <a:gd name="connsiteX17" fmla="*/ 826914 w 1747345"/>
                <a:gd name="connsiteY17" fmla="*/ 106731 h 1061467"/>
                <a:gd name="connsiteX18" fmla="*/ 682611 w 1747345"/>
                <a:gd name="connsiteY18" fmla="*/ 130639 h 1061467"/>
                <a:gd name="connsiteX19" fmla="*/ 540497 w 1747345"/>
                <a:gd name="connsiteY19" fmla="*/ 171883 h 1061467"/>
                <a:gd name="connsiteX20" fmla="*/ 422197 w 1747345"/>
                <a:gd name="connsiteY20" fmla="*/ 268847 h 1061467"/>
                <a:gd name="connsiteX21" fmla="*/ 202359 w 1747345"/>
                <a:gd name="connsiteY21" fmla="*/ 456107 h 1061467"/>
                <a:gd name="connsiteX22" fmla="*/ 173498 w 1747345"/>
                <a:gd name="connsiteY22" fmla="*/ 502400 h 1061467"/>
                <a:gd name="connsiteX23" fmla="*/ 74344 w 1747345"/>
                <a:gd name="connsiteY23" fmla="*/ 592411 h 1061467"/>
                <a:gd name="connsiteX24" fmla="*/ 23479 w 1747345"/>
                <a:gd name="connsiteY24" fmla="*/ 648133 h 1061467"/>
                <a:gd name="connsiteX25" fmla="*/ 3097 w 1747345"/>
                <a:gd name="connsiteY25" fmla="*/ 693567 h 1061467"/>
                <a:gd name="connsiteX26" fmla="*/ 43292 w 1747345"/>
                <a:gd name="connsiteY26" fmla="*/ 768909 h 1061467"/>
                <a:gd name="connsiteX27" fmla="*/ 175784 w 1747345"/>
                <a:gd name="connsiteY27" fmla="*/ 933787 h 1061467"/>
                <a:gd name="connsiteX28" fmla="*/ 308943 w 1747345"/>
                <a:gd name="connsiteY28" fmla="*/ 1021131 h 1061467"/>
                <a:gd name="connsiteX29" fmla="*/ 38053 w 1747345"/>
                <a:gd name="connsiteY29" fmla="*/ 726619 h 1061467"/>
                <a:gd name="connsiteX30" fmla="*/ 22624 w 1747345"/>
                <a:gd name="connsiteY30" fmla="*/ 682040 h 1061467"/>
                <a:gd name="connsiteX31" fmla="*/ 78153 w 1747345"/>
                <a:gd name="connsiteY31" fmla="*/ 613746 h 1061467"/>
                <a:gd name="connsiteX32" fmla="*/ 178928 w 1747345"/>
                <a:gd name="connsiteY32" fmla="*/ 506304 h 1061467"/>
                <a:gd name="connsiteX33" fmla="*/ 305802 w 1747345"/>
                <a:gd name="connsiteY33" fmla="*/ 651656 h 1061467"/>
                <a:gd name="connsiteX34" fmla="*/ 302848 w 1747345"/>
                <a:gd name="connsiteY34" fmla="*/ 654323 h 1061467"/>
                <a:gd name="connsiteX35" fmla="*/ 238936 w 1747345"/>
                <a:gd name="connsiteY35" fmla="*/ 697662 h 1061467"/>
                <a:gd name="connsiteX36" fmla="*/ 226648 w 1747345"/>
                <a:gd name="connsiteY36" fmla="*/ 718235 h 1061467"/>
                <a:gd name="connsiteX37" fmla="*/ 241794 w 1747345"/>
                <a:gd name="connsiteY37" fmla="*/ 721379 h 1061467"/>
                <a:gd name="connsiteX38" fmla="*/ 243317 w 1747345"/>
                <a:gd name="connsiteY38" fmla="*/ 721570 h 1061467"/>
                <a:gd name="connsiteX39" fmla="*/ 287133 w 1747345"/>
                <a:gd name="connsiteY39" fmla="*/ 787196 h 1061467"/>
                <a:gd name="connsiteX40" fmla="*/ 387715 w 1747345"/>
                <a:gd name="connsiteY40" fmla="*/ 909593 h 1061467"/>
                <a:gd name="connsiteX41" fmla="*/ 514494 w 1747345"/>
                <a:gd name="connsiteY41" fmla="*/ 1020368 h 1061467"/>
                <a:gd name="connsiteX42" fmla="*/ 531925 w 1747345"/>
                <a:gd name="connsiteY42" fmla="*/ 1005797 h 1061467"/>
                <a:gd name="connsiteX43" fmla="*/ 322852 w 1747345"/>
                <a:gd name="connsiteY43" fmla="*/ 798721 h 1061467"/>
                <a:gd name="connsiteX44" fmla="*/ 246080 w 1747345"/>
                <a:gd name="connsiteY44" fmla="*/ 716712 h 1061467"/>
                <a:gd name="connsiteX45" fmla="*/ 300086 w 1747345"/>
                <a:gd name="connsiteY45" fmla="*/ 671278 h 1061467"/>
                <a:gd name="connsiteX46" fmla="*/ 331042 w 1747345"/>
                <a:gd name="connsiteY46" fmla="*/ 692518 h 1061467"/>
                <a:gd name="connsiteX47" fmla="*/ 331137 w 1747345"/>
                <a:gd name="connsiteY47" fmla="*/ 692518 h 1061467"/>
                <a:gd name="connsiteX48" fmla="*/ 338853 w 1747345"/>
                <a:gd name="connsiteY48" fmla="*/ 690709 h 1061467"/>
                <a:gd name="connsiteX49" fmla="*/ 604695 w 1747345"/>
                <a:gd name="connsiteY49" fmla="*/ 581362 h 1061467"/>
                <a:gd name="connsiteX50" fmla="*/ 610697 w 1747345"/>
                <a:gd name="connsiteY50" fmla="*/ 1001509 h 1061467"/>
                <a:gd name="connsiteX51" fmla="*/ 634414 w 1747345"/>
                <a:gd name="connsiteY51" fmla="*/ 1032751 h 1061467"/>
                <a:gd name="connsiteX52" fmla="*/ 671942 w 1747345"/>
                <a:gd name="connsiteY52" fmla="*/ 1033418 h 1061467"/>
                <a:gd name="connsiteX53" fmla="*/ 817961 w 1747345"/>
                <a:gd name="connsiteY53" fmla="*/ 1032846 h 1061467"/>
                <a:gd name="connsiteX54" fmla="*/ 1151050 w 1747345"/>
                <a:gd name="connsiteY54" fmla="*/ 1034751 h 1061467"/>
                <a:gd name="connsiteX55" fmla="*/ 1333453 w 1747345"/>
                <a:gd name="connsiteY55" fmla="*/ 1026084 h 1061467"/>
                <a:gd name="connsiteX56" fmla="*/ 1376983 w 1747345"/>
                <a:gd name="connsiteY56" fmla="*/ 1030179 h 1061467"/>
                <a:gd name="connsiteX57" fmla="*/ 1352884 w 1747345"/>
                <a:gd name="connsiteY57" fmla="*/ 1013224 h 1061467"/>
                <a:gd name="connsiteX58" fmla="*/ 1335453 w 1747345"/>
                <a:gd name="connsiteY58" fmla="*/ 1009797 h 1061467"/>
                <a:gd name="connsiteX59" fmla="*/ 1388984 w 1747345"/>
                <a:gd name="connsiteY59" fmla="*/ 991698 h 1061467"/>
                <a:gd name="connsiteX60" fmla="*/ 1405176 w 1747345"/>
                <a:gd name="connsiteY60" fmla="*/ 996556 h 1061467"/>
                <a:gd name="connsiteX61" fmla="*/ 1420894 w 1747345"/>
                <a:gd name="connsiteY61" fmla="*/ 1005985 h 1061467"/>
                <a:gd name="connsiteX62" fmla="*/ 1421750 w 1747345"/>
                <a:gd name="connsiteY62" fmla="*/ 1005511 h 1061467"/>
                <a:gd name="connsiteX63" fmla="*/ 1411557 w 1747345"/>
                <a:gd name="connsiteY63" fmla="*/ 992365 h 1061467"/>
                <a:gd name="connsiteX64" fmla="*/ 1401367 w 1747345"/>
                <a:gd name="connsiteY64" fmla="*/ 961504 h 1061467"/>
                <a:gd name="connsiteX65" fmla="*/ 1414129 w 1747345"/>
                <a:gd name="connsiteY65" fmla="*/ 640322 h 1061467"/>
                <a:gd name="connsiteX66" fmla="*/ 1415941 w 1747345"/>
                <a:gd name="connsiteY66" fmla="*/ 640131 h 1061467"/>
                <a:gd name="connsiteX67" fmla="*/ 1463089 w 1747345"/>
                <a:gd name="connsiteY67" fmla="*/ 687661 h 1061467"/>
                <a:gd name="connsiteX68" fmla="*/ 1522811 w 1747345"/>
                <a:gd name="connsiteY68" fmla="*/ 714617 h 1061467"/>
                <a:gd name="connsiteX69" fmla="*/ 1539957 w 1747345"/>
                <a:gd name="connsiteY69" fmla="*/ 713950 h 1061467"/>
                <a:gd name="connsiteX70" fmla="*/ 1559481 w 1747345"/>
                <a:gd name="connsiteY70" fmla="*/ 734809 h 1061467"/>
                <a:gd name="connsiteX71" fmla="*/ 1556625 w 1747345"/>
                <a:gd name="connsiteY71" fmla="*/ 739667 h 1061467"/>
                <a:gd name="connsiteX72" fmla="*/ 1522334 w 1747345"/>
                <a:gd name="connsiteY72" fmla="*/ 803200 h 1061467"/>
                <a:gd name="connsiteX73" fmla="*/ 1487569 w 1747345"/>
                <a:gd name="connsiteY73" fmla="*/ 890162 h 1061467"/>
                <a:gd name="connsiteX74" fmla="*/ 1449183 w 1747345"/>
                <a:gd name="connsiteY74" fmla="*/ 996842 h 1061467"/>
                <a:gd name="connsiteX75" fmla="*/ 1445944 w 1747345"/>
                <a:gd name="connsiteY75" fmla="*/ 1048087 h 1061467"/>
                <a:gd name="connsiteX76" fmla="*/ 1453374 w 1747345"/>
                <a:gd name="connsiteY76" fmla="*/ 1043325 h 1061467"/>
                <a:gd name="connsiteX77" fmla="*/ 1471089 w 1747345"/>
                <a:gd name="connsiteY77" fmla="*/ 1000844 h 1061467"/>
                <a:gd name="connsiteX78" fmla="*/ 1508810 w 1747345"/>
                <a:gd name="connsiteY78" fmla="*/ 903782 h 1061467"/>
                <a:gd name="connsiteX79" fmla="*/ 1562244 w 1747345"/>
                <a:gd name="connsiteY79" fmla="*/ 737667 h 1061467"/>
                <a:gd name="connsiteX80" fmla="*/ 1563483 w 1747345"/>
                <a:gd name="connsiteY80" fmla="*/ 736999 h 1061467"/>
                <a:gd name="connsiteX81" fmla="*/ 1619298 w 1747345"/>
                <a:gd name="connsiteY81" fmla="*/ 729951 h 1061467"/>
                <a:gd name="connsiteX82" fmla="*/ 1596916 w 1747345"/>
                <a:gd name="connsiteY82" fmla="*/ 725188 h 1061467"/>
                <a:gd name="connsiteX83" fmla="*/ 1551291 w 1747345"/>
                <a:gd name="connsiteY83" fmla="*/ 709759 h 1061467"/>
                <a:gd name="connsiteX84" fmla="*/ 1665972 w 1747345"/>
                <a:gd name="connsiteY84" fmla="*/ 576981 h 1061467"/>
                <a:gd name="connsiteX85" fmla="*/ 1667686 w 1747345"/>
                <a:gd name="connsiteY85" fmla="*/ 576791 h 1061467"/>
                <a:gd name="connsiteX86" fmla="*/ 1685213 w 1747345"/>
                <a:gd name="connsiteY86" fmla="*/ 618700 h 1061467"/>
                <a:gd name="connsiteX87" fmla="*/ 1685213 w 1747345"/>
                <a:gd name="connsiteY87" fmla="*/ 849586 h 1061467"/>
                <a:gd name="connsiteX88" fmla="*/ 1620728 w 1747345"/>
                <a:gd name="connsiteY88" fmla="*/ 971506 h 1061467"/>
                <a:gd name="connsiteX89" fmla="*/ 1593581 w 1747345"/>
                <a:gd name="connsiteY89" fmla="*/ 1064947 h 1061467"/>
                <a:gd name="connsiteX90" fmla="*/ 1712358 w 1747345"/>
                <a:gd name="connsiteY90" fmla="*/ 874921 h 1061467"/>
                <a:gd name="connsiteX91" fmla="*/ 1667495 w 1747345"/>
                <a:gd name="connsiteY91" fmla="*/ 567552 h 1061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1747345" h="1061467">
                  <a:moveTo>
                    <a:pt x="1667495" y="567552"/>
                  </a:moveTo>
                  <a:cubicBezTo>
                    <a:pt x="1667305" y="567266"/>
                    <a:pt x="1666923" y="567266"/>
                    <a:pt x="1666637" y="567266"/>
                  </a:cubicBezTo>
                  <a:cubicBezTo>
                    <a:pt x="1670735" y="543548"/>
                    <a:pt x="1659019" y="522687"/>
                    <a:pt x="1644541" y="504495"/>
                  </a:cubicBezTo>
                  <a:cubicBezTo>
                    <a:pt x="1599393" y="438487"/>
                    <a:pt x="1554719" y="372098"/>
                    <a:pt x="1511286" y="306088"/>
                  </a:cubicBezTo>
                  <a:lnTo>
                    <a:pt x="1511286" y="306088"/>
                  </a:lnTo>
                  <a:cubicBezTo>
                    <a:pt x="1494236" y="281706"/>
                    <a:pt x="1479949" y="253227"/>
                    <a:pt x="1457850" y="232937"/>
                  </a:cubicBezTo>
                  <a:cubicBezTo>
                    <a:pt x="1404318" y="197409"/>
                    <a:pt x="1345455" y="173024"/>
                    <a:pt x="1292211" y="147593"/>
                  </a:cubicBezTo>
                  <a:lnTo>
                    <a:pt x="1292211" y="147593"/>
                  </a:lnTo>
                  <a:cubicBezTo>
                    <a:pt x="1273826" y="142640"/>
                    <a:pt x="1238870" y="117970"/>
                    <a:pt x="1224201" y="137210"/>
                  </a:cubicBezTo>
                  <a:cubicBezTo>
                    <a:pt x="1196294" y="118732"/>
                    <a:pt x="1184578" y="86444"/>
                    <a:pt x="1174577" y="57487"/>
                  </a:cubicBezTo>
                  <a:cubicBezTo>
                    <a:pt x="1167433" y="66059"/>
                    <a:pt x="1172195" y="80728"/>
                    <a:pt x="1174291" y="91016"/>
                  </a:cubicBezTo>
                  <a:cubicBezTo>
                    <a:pt x="1180481" y="116447"/>
                    <a:pt x="1196961" y="138831"/>
                    <a:pt x="1218676" y="153309"/>
                  </a:cubicBezTo>
                  <a:cubicBezTo>
                    <a:pt x="1195054" y="238176"/>
                    <a:pt x="1178481" y="265703"/>
                    <a:pt x="1084566" y="260940"/>
                  </a:cubicBezTo>
                  <a:cubicBezTo>
                    <a:pt x="965694" y="262275"/>
                    <a:pt x="891589" y="225317"/>
                    <a:pt x="848536" y="131497"/>
                  </a:cubicBezTo>
                  <a:cubicBezTo>
                    <a:pt x="848155" y="130734"/>
                    <a:pt x="848822" y="129876"/>
                    <a:pt x="849678" y="130067"/>
                  </a:cubicBezTo>
                  <a:cubicBezTo>
                    <a:pt x="904256" y="141496"/>
                    <a:pt x="955788" y="50534"/>
                    <a:pt x="944167" y="3479"/>
                  </a:cubicBezTo>
                  <a:cubicBezTo>
                    <a:pt x="933498" y="51104"/>
                    <a:pt x="904447" y="100731"/>
                    <a:pt x="852440" y="110352"/>
                  </a:cubicBezTo>
                  <a:cubicBezTo>
                    <a:pt x="845487" y="104064"/>
                    <a:pt x="835390" y="103396"/>
                    <a:pt x="826914" y="106731"/>
                  </a:cubicBezTo>
                  <a:cubicBezTo>
                    <a:pt x="775575" y="108921"/>
                    <a:pt x="731092" y="120542"/>
                    <a:pt x="682611" y="130639"/>
                  </a:cubicBezTo>
                  <a:cubicBezTo>
                    <a:pt x="638986" y="142450"/>
                    <a:pt x="583359" y="151403"/>
                    <a:pt x="540497" y="171883"/>
                  </a:cubicBezTo>
                  <a:cubicBezTo>
                    <a:pt x="499350" y="200362"/>
                    <a:pt x="461250" y="237318"/>
                    <a:pt x="422197" y="268847"/>
                  </a:cubicBezTo>
                  <a:cubicBezTo>
                    <a:pt x="348473" y="332092"/>
                    <a:pt x="277227" y="392576"/>
                    <a:pt x="202359" y="456107"/>
                  </a:cubicBezTo>
                  <a:cubicBezTo>
                    <a:pt x="193216" y="467539"/>
                    <a:pt x="147304" y="488780"/>
                    <a:pt x="173498" y="502400"/>
                  </a:cubicBezTo>
                  <a:cubicBezTo>
                    <a:pt x="137400" y="526784"/>
                    <a:pt x="102728" y="562694"/>
                    <a:pt x="74344" y="592411"/>
                  </a:cubicBezTo>
                  <a:cubicBezTo>
                    <a:pt x="55675" y="612414"/>
                    <a:pt x="39006" y="630701"/>
                    <a:pt x="23479" y="648133"/>
                  </a:cubicBezTo>
                  <a:cubicBezTo>
                    <a:pt x="12813" y="659562"/>
                    <a:pt x="811" y="676136"/>
                    <a:pt x="3097" y="693567"/>
                  </a:cubicBezTo>
                  <a:cubicBezTo>
                    <a:pt x="7669" y="722047"/>
                    <a:pt x="28337" y="745001"/>
                    <a:pt x="43292" y="768909"/>
                  </a:cubicBezTo>
                  <a:cubicBezTo>
                    <a:pt x="82250" y="827392"/>
                    <a:pt x="127589" y="885495"/>
                    <a:pt x="175784" y="933787"/>
                  </a:cubicBezTo>
                  <a:cubicBezTo>
                    <a:pt x="187595" y="944454"/>
                    <a:pt x="315708" y="1071042"/>
                    <a:pt x="308943" y="1021131"/>
                  </a:cubicBezTo>
                  <a:cubicBezTo>
                    <a:pt x="200073" y="943977"/>
                    <a:pt x="111872" y="842823"/>
                    <a:pt x="38053" y="726619"/>
                  </a:cubicBezTo>
                  <a:cubicBezTo>
                    <a:pt x="29863" y="713378"/>
                    <a:pt x="17098" y="698520"/>
                    <a:pt x="22624" y="682040"/>
                  </a:cubicBezTo>
                  <a:cubicBezTo>
                    <a:pt x="35195" y="655467"/>
                    <a:pt x="59484" y="636036"/>
                    <a:pt x="78153" y="613746"/>
                  </a:cubicBezTo>
                  <a:cubicBezTo>
                    <a:pt x="110634" y="576218"/>
                    <a:pt x="145591" y="542690"/>
                    <a:pt x="178928" y="506304"/>
                  </a:cubicBezTo>
                  <a:cubicBezTo>
                    <a:pt x="229125" y="547262"/>
                    <a:pt x="271701" y="596222"/>
                    <a:pt x="305802" y="651656"/>
                  </a:cubicBezTo>
                  <a:cubicBezTo>
                    <a:pt x="304848" y="652418"/>
                    <a:pt x="303516" y="653277"/>
                    <a:pt x="302848" y="654323"/>
                  </a:cubicBezTo>
                  <a:cubicBezTo>
                    <a:pt x="279989" y="666801"/>
                    <a:pt x="260272" y="682517"/>
                    <a:pt x="238936" y="697662"/>
                  </a:cubicBezTo>
                  <a:cubicBezTo>
                    <a:pt x="232078" y="702806"/>
                    <a:pt x="224267" y="708710"/>
                    <a:pt x="226648" y="718235"/>
                  </a:cubicBezTo>
                  <a:cubicBezTo>
                    <a:pt x="228744" y="725284"/>
                    <a:pt x="237031" y="725951"/>
                    <a:pt x="241794" y="721379"/>
                  </a:cubicBezTo>
                  <a:cubicBezTo>
                    <a:pt x="242268" y="720903"/>
                    <a:pt x="243031" y="720998"/>
                    <a:pt x="243317" y="721570"/>
                  </a:cubicBezTo>
                  <a:cubicBezTo>
                    <a:pt x="253796" y="745287"/>
                    <a:pt x="272273" y="766528"/>
                    <a:pt x="287133" y="787196"/>
                  </a:cubicBezTo>
                  <a:cubicBezTo>
                    <a:pt x="321326" y="832631"/>
                    <a:pt x="352283" y="871493"/>
                    <a:pt x="387715" y="909593"/>
                  </a:cubicBezTo>
                  <a:cubicBezTo>
                    <a:pt x="427722" y="952361"/>
                    <a:pt x="467441" y="987507"/>
                    <a:pt x="514494" y="1020368"/>
                  </a:cubicBezTo>
                  <a:cubicBezTo>
                    <a:pt x="523828" y="1027607"/>
                    <a:pt x="535257" y="1015606"/>
                    <a:pt x="531925" y="1005797"/>
                  </a:cubicBezTo>
                  <a:cubicBezTo>
                    <a:pt x="454676" y="946549"/>
                    <a:pt x="384097" y="875112"/>
                    <a:pt x="322852" y="798721"/>
                  </a:cubicBezTo>
                  <a:cubicBezTo>
                    <a:pt x="298181" y="771195"/>
                    <a:pt x="276178" y="739285"/>
                    <a:pt x="246080" y="716712"/>
                  </a:cubicBezTo>
                  <a:cubicBezTo>
                    <a:pt x="262462" y="701185"/>
                    <a:pt x="282657" y="687184"/>
                    <a:pt x="300086" y="671278"/>
                  </a:cubicBezTo>
                  <a:cubicBezTo>
                    <a:pt x="306183" y="678040"/>
                    <a:pt x="318659" y="692614"/>
                    <a:pt x="331042" y="692518"/>
                  </a:cubicBezTo>
                  <a:lnTo>
                    <a:pt x="331137" y="692518"/>
                  </a:lnTo>
                  <a:cubicBezTo>
                    <a:pt x="333709" y="693472"/>
                    <a:pt x="336758" y="692614"/>
                    <a:pt x="338853" y="690709"/>
                  </a:cubicBezTo>
                  <a:cubicBezTo>
                    <a:pt x="425150" y="654704"/>
                    <a:pt x="514589" y="606889"/>
                    <a:pt x="604695" y="581362"/>
                  </a:cubicBezTo>
                  <a:cubicBezTo>
                    <a:pt x="626698" y="720331"/>
                    <a:pt x="625936" y="861682"/>
                    <a:pt x="610697" y="1001509"/>
                  </a:cubicBezTo>
                  <a:cubicBezTo>
                    <a:pt x="591552" y="1020177"/>
                    <a:pt x="613743" y="1035514"/>
                    <a:pt x="634414" y="1032751"/>
                  </a:cubicBezTo>
                  <a:cubicBezTo>
                    <a:pt x="646511" y="1032846"/>
                    <a:pt x="660608" y="1033418"/>
                    <a:pt x="671942" y="1033418"/>
                  </a:cubicBezTo>
                  <a:cubicBezTo>
                    <a:pt x="719567" y="1033991"/>
                    <a:pt x="772050" y="1033514"/>
                    <a:pt x="817961" y="1032846"/>
                  </a:cubicBezTo>
                  <a:cubicBezTo>
                    <a:pt x="921115" y="1031228"/>
                    <a:pt x="1052465" y="1029133"/>
                    <a:pt x="1151050" y="1034751"/>
                  </a:cubicBezTo>
                  <a:cubicBezTo>
                    <a:pt x="1177816" y="1031514"/>
                    <a:pt x="1345645" y="1063707"/>
                    <a:pt x="1333453" y="1026084"/>
                  </a:cubicBezTo>
                  <a:cubicBezTo>
                    <a:pt x="1347075" y="1029514"/>
                    <a:pt x="1363267" y="1029419"/>
                    <a:pt x="1376983" y="1030179"/>
                  </a:cubicBezTo>
                  <a:cubicBezTo>
                    <a:pt x="1431275" y="1026465"/>
                    <a:pt x="1371458" y="1011797"/>
                    <a:pt x="1352884" y="1013224"/>
                  </a:cubicBezTo>
                  <a:cubicBezTo>
                    <a:pt x="1346980" y="1012750"/>
                    <a:pt x="1340883" y="1012369"/>
                    <a:pt x="1335453" y="1009797"/>
                  </a:cubicBezTo>
                  <a:cubicBezTo>
                    <a:pt x="1348599" y="995032"/>
                    <a:pt x="1369648" y="988365"/>
                    <a:pt x="1388984" y="991698"/>
                  </a:cubicBezTo>
                  <a:cubicBezTo>
                    <a:pt x="1392412" y="996842"/>
                    <a:pt x="1399368" y="999032"/>
                    <a:pt x="1405176" y="996556"/>
                  </a:cubicBezTo>
                  <a:cubicBezTo>
                    <a:pt x="1410892" y="998937"/>
                    <a:pt x="1415846" y="1002748"/>
                    <a:pt x="1420894" y="1005985"/>
                  </a:cubicBezTo>
                  <a:cubicBezTo>
                    <a:pt x="1421273" y="1006081"/>
                    <a:pt x="1421559" y="1005890"/>
                    <a:pt x="1421750" y="1005511"/>
                  </a:cubicBezTo>
                  <a:cubicBezTo>
                    <a:pt x="1420036" y="1000462"/>
                    <a:pt x="1415274" y="996177"/>
                    <a:pt x="1411557" y="992365"/>
                  </a:cubicBezTo>
                  <a:cubicBezTo>
                    <a:pt x="1420417" y="982936"/>
                    <a:pt x="1410225" y="967220"/>
                    <a:pt x="1401367" y="961504"/>
                  </a:cubicBezTo>
                  <a:cubicBezTo>
                    <a:pt x="1388698" y="855587"/>
                    <a:pt x="1396986" y="749859"/>
                    <a:pt x="1414129" y="640322"/>
                  </a:cubicBezTo>
                  <a:cubicBezTo>
                    <a:pt x="1414320" y="639368"/>
                    <a:pt x="1415560" y="639273"/>
                    <a:pt x="1415941" y="640131"/>
                  </a:cubicBezTo>
                  <a:cubicBezTo>
                    <a:pt x="1424989" y="660516"/>
                    <a:pt x="1445753" y="674612"/>
                    <a:pt x="1463089" y="687661"/>
                  </a:cubicBezTo>
                  <a:cubicBezTo>
                    <a:pt x="1488711" y="702234"/>
                    <a:pt x="1486139" y="741001"/>
                    <a:pt x="1522811" y="714617"/>
                  </a:cubicBezTo>
                  <a:cubicBezTo>
                    <a:pt x="1527574" y="719475"/>
                    <a:pt x="1534813" y="715759"/>
                    <a:pt x="1539957" y="713950"/>
                  </a:cubicBezTo>
                  <a:cubicBezTo>
                    <a:pt x="1545003" y="723856"/>
                    <a:pt x="1550909" y="729951"/>
                    <a:pt x="1559481" y="734809"/>
                  </a:cubicBezTo>
                  <a:cubicBezTo>
                    <a:pt x="1559862" y="734999"/>
                    <a:pt x="1557958" y="738239"/>
                    <a:pt x="1556625" y="739667"/>
                  </a:cubicBezTo>
                  <a:cubicBezTo>
                    <a:pt x="1540240" y="757289"/>
                    <a:pt x="1531955" y="781578"/>
                    <a:pt x="1522334" y="803200"/>
                  </a:cubicBezTo>
                  <a:cubicBezTo>
                    <a:pt x="1509379" y="833775"/>
                    <a:pt x="1498808" y="861492"/>
                    <a:pt x="1487569" y="890162"/>
                  </a:cubicBezTo>
                  <a:cubicBezTo>
                    <a:pt x="1472805" y="927309"/>
                    <a:pt x="1461185" y="960172"/>
                    <a:pt x="1449183" y="996842"/>
                  </a:cubicBezTo>
                  <a:cubicBezTo>
                    <a:pt x="1447181" y="1010273"/>
                    <a:pt x="1423085" y="1044181"/>
                    <a:pt x="1445944" y="1048087"/>
                  </a:cubicBezTo>
                  <a:cubicBezTo>
                    <a:pt x="1449088" y="1048087"/>
                    <a:pt x="1452039" y="1046183"/>
                    <a:pt x="1453374" y="1043325"/>
                  </a:cubicBezTo>
                  <a:cubicBezTo>
                    <a:pt x="1460517" y="1029702"/>
                    <a:pt x="1465089" y="1014941"/>
                    <a:pt x="1471089" y="1000844"/>
                  </a:cubicBezTo>
                  <a:cubicBezTo>
                    <a:pt x="1484234" y="969315"/>
                    <a:pt x="1497759" y="935311"/>
                    <a:pt x="1508810" y="903782"/>
                  </a:cubicBezTo>
                  <a:cubicBezTo>
                    <a:pt x="1527860" y="847872"/>
                    <a:pt x="1550433" y="793580"/>
                    <a:pt x="1562244" y="737667"/>
                  </a:cubicBezTo>
                  <a:cubicBezTo>
                    <a:pt x="1562339" y="736999"/>
                    <a:pt x="1562911" y="736716"/>
                    <a:pt x="1563483" y="736999"/>
                  </a:cubicBezTo>
                  <a:cubicBezTo>
                    <a:pt x="1576531" y="743669"/>
                    <a:pt x="1632063" y="755384"/>
                    <a:pt x="1619298" y="729951"/>
                  </a:cubicBezTo>
                  <a:cubicBezTo>
                    <a:pt x="1613108" y="724619"/>
                    <a:pt x="1604534" y="725188"/>
                    <a:pt x="1596916" y="725188"/>
                  </a:cubicBezTo>
                  <a:cubicBezTo>
                    <a:pt x="1580626" y="725284"/>
                    <a:pt x="1563674" y="720712"/>
                    <a:pt x="1551291" y="709759"/>
                  </a:cubicBezTo>
                  <a:cubicBezTo>
                    <a:pt x="1609964" y="689851"/>
                    <a:pt x="1661779" y="640131"/>
                    <a:pt x="1665972" y="576981"/>
                  </a:cubicBezTo>
                  <a:cubicBezTo>
                    <a:pt x="1665972" y="575932"/>
                    <a:pt x="1667400" y="575742"/>
                    <a:pt x="1667686" y="576791"/>
                  </a:cubicBezTo>
                  <a:cubicBezTo>
                    <a:pt x="1672067" y="591173"/>
                    <a:pt x="1679211" y="605461"/>
                    <a:pt x="1685213" y="618700"/>
                  </a:cubicBezTo>
                  <a:cubicBezTo>
                    <a:pt x="1728740" y="700711"/>
                    <a:pt x="1727122" y="766909"/>
                    <a:pt x="1685213" y="849586"/>
                  </a:cubicBezTo>
                  <a:cubicBezTo>
                    <a:pt x="1668637" y="887018"/>
                    <a:pt x="1644541" y="931978"/>
                    <a:pt x="1620728" y="971506"/>
                  </a:cubicBezTo>
                  <a:cubicBezTo>
                    <a:pt x="1614154" y="989603"/>
                    <a:pt x="1553577" y="1061326"/>
                    <a:pt x="1593581" y="1064947"/>
                  </a:cubicBezTo>
                  <a:cubicBezTo>
                    <a:pt x="1622633" y="1059422"/>
                    <a:pt x="1697880" y="904450"/>
                    <a:pt x="1712358" y="874921"/>
                  </a:cubicBezTo>
                  <a:cubicBezTo>
                    <a:pt x="1774556" y="743383"/>
                    <a:pt x="1760269" y="674992"/>
                    <a:pt x="1667495" y="567552"/>
                  </a:cubicBezTo>
                  <a:close/>
                </a:path>
              </a:pathLst>
            </a:custGeom>
            <a:solidFill>
              <a:srgbClr val="E2001A"/>
            </a:solidFill>
            <a:ln w="9525" cap="flat">
              <a:solidFill>
                <a:srgbClr val="E2001A"/>
              </a:solidFill>
              <a:prstDash val="solid"/>
              <a:miter/>
            </a:ln>
          </p:spPr>
          <p:txBody>
            <a:bodyPr rtlCol="0" anchor="ctr"/>
            <a:lstStyle/>
            <a:p>
              <a:endParaRPr lang="da-DK" dirty="0"/>
            </a:p>
          </p:txBody>
        </p:sp>
      </p:grpSp>
      <p:grpSp>
        <p:nvGrpSpPr>
          <p:cNvPr id="28" name="Graphic 16" descr="A child with wavy hair">
            <a:extLst>
              <a:ext uri="{FF2B5EF4-FFF2-40B4-BE49-F238E27FC236}">
                <a16:creationId xmlns:a16="http://schemas.microsoft.com/office/drawing/2014/main" id="{4495D0F1-79F2-45A8-ABA0-BB355A4A333A}"/>
              </a:ext>
            </a:extLst>
          </p:cNvPr>
          <p:cNvGrpSpPr/>
          <p:nvPr/>
        </p:nvGrpSpPr>
        <p:grpSpPr>
          <a:xfrm>
            <a:off x="932920" y="2674050"/>
            <a:ext cx="609437" cy="683864"/>
            <a:chOff x="3617093" y="1616353"/>
            <a:chExt cx="609437" cy="683864"/>
          </a:xfrm>
        </p:grpSpPr>
        <p:sp>
          <p:nvSpPr>
            <p:cNvPr id="29" name="Freeform: Shape 28">
              <a:extLst>
                <a:ext uri="{FF2B5EF4-FFF2-40B4-BE49-F238E27FC236}">
                  <a16:creationId xmlns:a16="http://schemas.microsoft.com/office/drawing/2014/main" id="{70388A99-33E2-42FF-B855-6E056562D085}"/>
                </a:ext>
              </a:extLst>
            </p:cNvPr>
            <p:cNvSpPr/>
            <p:nvPr/>
          </p:nvSpPr>
          <p:spPr>
            <a:xfrm>
              <a:off x="3633256" y="1650803"/>
              <a:ext cx="529254" cy="643981"/>
            </a:xfrm>
            <a:custGeom>
              <a:avLst/>
              <a:gdLst>
                <a:gd name="connsiteX0" fmla="*/ 186889 w 529254"/>
                <a:gd name="connsiteY0" fmla="*/ 40292 h 643981"/>
                <a:gd name="connsiteX1" fmla="*/ 357482 w 529254"/>
                <a:gd name="connsiteY1" fmla="*/ 1 h 643981"/>
                <a:gd name="connsiteX2" fmla="*/ 516083 w 529254"/>
                <a:gd name="connsiteY2" fmla="*/ 180776 h 643981"/>
                <a:gd name="connsiteX3" fmla="*/ 524074 w 529254"/>
                <a:gd name="connsiteY3" fmla="*/ 273178 h 643981"/>
                <a:gd name="connsiteX4" fmla="*/ 524360 w 529254"/>
                <a:gd name="connsiteY4" fmla="*/ 426921 h 643981"/>
                <a:gd name="connsiteX5" fmla="*/ 429367 w 529254"/>
                <a:gd name="connsiteY5" fmla="*/ 630508 h 643981"/>
                <a:gd name="connsiteX6" fmla="*/ 149332 w 529254"/>
                <a:gd name="connsiteY6" fmla="*/ 544783 h 643981"/>
                <a:gd name="connsiteX7" fmla="*/ 52301 w 529254"/>
                <a:gd name="connsiteY7" fmla="*/ 462344 h 643981"/>
                <a:gd name="connsiteX8" fmla="*/ 16296 w 529254"/>
                <a:gd name="connsiteY8" fmla="*/ 358331 h 643981"/>
                <a:gd name="connsiteX9" fmla="*/ 186889 w 529254"/>
                <a:gd name="connsiteY9" fmla="*/ 40292 h 643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29254" h="643981">
                  <a:moveTo>
                    <a:pt x="186889" y="40292"/>
                  </a:moveTo>
                  <a:cubicBezTo>
                    <a:pt x="186889" y="40292"/>
                    <a:pt x="274919" y="315"/>
                    <a:pt x="357482" y="1"/>
                  </a:cubicBezTo>
                  <a:cubicBezTo>
                    <a:pt x="441445" y="-323"/>
                    <a:pt x="508853" y="97118"/>
                    <a:pt x="516083" y="180776"/>
                  </a:cubicBezTo>
                  <a:lnTo>
                    <a:pt x="524074" y="273178"/>
                  </a:lnTo>
                  <a:lnTo>
                    <a:pt x="524360" y="426921"/>
                  </a:lnTo>
                  <a:cubicBezTo>
                    <a:pt x="524360" y="426921"/>
                    <a:pt x="561841" y="577778"/>
                    <a:pt x="429367" y="630508"/>
                  </a:cubicBezTo>
                  <a:cubicBezTo>
                    <a:pt x="296903" y="683239"/>
                    <a:pt x="162896" y="565605"/>
                    <a:pt x="149332" y="544783"/>
                  </a:cubicBezTo>
                  <a:cubicBezTo>
                    <a:pt x="135768" y="523971"/>
                    <a:pt x="52301" y="462344"/>
                    <a:pt x="52301" y="462344"/>
                  </a:cubicBezTo>
                  <a:cubicBezTo>
                    <a:pt x="52301" y="462344"/>
                    <a:pt x="26612" y="446352"/>
                    <a:pt x="16296" y="358331"/>
                  </a:cubicBezTo>
                  <a:cubicBezTo>
                    <a:pt x="5981" y="270311"/>
                    <a:pt x="-62399" y="59732"/>
                    <a:pt x="186889" y="40292"/>
                  </a:cubicBezTo>
                  <a:close/>
                </a:path>
              </a:pathLst>
            </a:custGeom>
            <a:solidFill>
              <a:srgbClr val="FFFFFF"/>
            </a:solidFill>
            <a:ln w="9525" cap="flat">
              <a:solidFill>
                <a:srgbClr val="E2001A"/>
              </a:solidFill>
              <a:prstDash val="solid"/>
              <a:miter/>
            </a:ln>
          </p:spPr>
          <p:txBody>
            <a:bodyPr rtlCol="0" anchor="ctr"/>
            <a:lstStyle/>
            <a:p>
              <a:endParaRPr lang="da-DK"/>
            </a:p>
          </p:txBody>
        </p:sp>
        <p:grpSp>
          <p:nvGrpSpPr>
            <p:cNvPr id="30" name="Graphic 16" descr="A child with wavy hair">
              <a:extLst>
                <a:ext uri="{FF2B5EF4-FFF2-40B4-BE49-F238E27FC236}">
                  <a16:creationId xmlns:a16="http://schemas.microsoft.com/office/drawing/2014/main" id="{55581BA7-959A-4951-B614-A8F38A1051F4}"/>
                </a:ext>
              </a:extLst>
            </p:cNvPr>
            <p:cNvGrpSpPr/>
            <p:nvPr/>
          </p:nvGrpSpPr>
          <p:grpSpPr>
            <a:xfrm>
              <a:off x="3617093" y="1616353"/>
              <a:ext cx="609437" cy="683864"/>
              <a:chOff x="3617093" y="1616353"/>
              <a:chExt cx="609437" cy="683864"/>
            </a:xfrm>
          </p:grpSpPr>
          <p:sp>
            <p:nvSpPr>
              <p:cNvPr id="31" name="Freeform: Shape 30">
                <a:extLst>
                  <a:ext uri="{FF2B5EF4-FFF2-40B4-BE49-F238E27FC236}">
                    <a16:creationId xmlns:a16="http://schemas.microsoft.com/office/drawing/2014/main" id="{B4AF1AE0-C947-45CA-A425-5901FC565119}"/>
                  </a:ext>
                </a:extLst>
              </p:cNvPr>
              <p:cNvSpPr/>
              <p:nvPr/>
            </p:nvSpPr>
            <p:spPr>
              <a:xfrm>
                <a:off x="3617093" y="1616353"/>
                <a:ext cx="609437" cy="683864"/>
              </a:xfrm>
              <a:custGeom>
                <a:avLst/>
                <a:gdLst>
                  <a:gd name="connsiteX0" fmla="*/ 604808 w 609437"/>
                  <a:gd name="connsiteY0" fmla="*/ 130930 h 683864"/>
                  <a:gd name="connsiteX1" fmla="*/ 559421 w 609437"/>
                  <a:gd name="connsiteY1" fmla="*/ 120996 h 683864"/>
                  <a:gd name="connsiteX2" fmla="*/ 532837 w 609437"/>
                  <a:gd name="connsiteY2" fmla="*/ 93583 h 683864"/>
                  <a:gd name="connsiteX3" fmla="*/ 469296 w 609437"/>
                  <a:gd name="connsiteY3" fmla="*/ 28813 h 683864"/>
                  <a:gd name="connsiteX4" fmla="*/ 282101 w 609437"/>
                  <a:gd name="connsiteY4" fmla="*/ 8448 h 683864"/>
                  <a:gd name="connsiteX5" fmla="*/ 197052 w 609437"/>
                  <a:gd name="connsiteY5" fmla="*/ 52425 h 683864"/>
                  <a:gd name="connsiteX6" fmla="*/ 195195 w 609437"/>
                  <a:gd name="connsiteY6" fmla="*/ 53073 h 683864"/>
                  <a:gd name="connsiteX7" fmla="*/ 193366 w 609437"/>
                  <a:gd name="connsiteY7" fmla="*/ 53264 h 683864"/>
                  <a:gd name="connsiteX8" fmla="*/ 122967 w 609437"/>
                  <a:gd name="connsiteY8" fmla="*/ 62617 h 683864"/>
                  <a:gd name="connsiteX9" fmla="*/ 56292 w 609437"/>
                  <a:gd name="connsiteY9" fmla="*/ 106042 h 683864"/>
                  <a:gd name="connsiteX10" fmla="*/ 247 w 609437"/>
                  <a:gd name="connsiteY10" fmla="*/ 271310 h 683864"/>
                  <a:gd name="connsiteX11" fmla="*/ 1561 w 609437"/>
                  <a:gd name="connsiteY11" fmla="*/ 379933 h 683864"/>
                  <a:gd name="connsiteX12" fmla="*/ 10696 w 609437"/>
                  <a:gd name="connsiteY12" fmla="*/ 383714 h 683864"/>
                  <a:gd name="connsiteX13" fmla="*/ 14810 w 609437"/>
                  <a:gd name="connsiteY13" fmla="*/ 379752 h 683864"/>
                  <a:gd name="connsiteX14" fmla="*/ 15277 w 609437"/>
                  <a:gd name="connsiteY14" fmla="*/ 380076 h 683864"/>
                  <a:gd name="connsiteX15" fmla="*/ 28574 w 609437"/>
                  <a:gd name="connsiteY15" fmla="*/ 432511 h 683864"/>
                  <a:gd name="connsiteX16" fmla="*/ 33155 w 609437"/>
                  <a:gd name="connsiteY16" fmla="*/ 431787 h 683864"/>
                  <a:gd name="connsiteX17" fmla="*/ 42976 w 609437"/>
                  <a:gd name="connsiteY17" fmla="*/ 464305 h 683864"/>
                  <a:gd name="connsiteX18" fmla="*/ 48481 w 609437"/>
                  <a:gd name="connsiteY18" fmla="*/ 500481 h 683864"/>
                  <a:gd name="connsiteX19" fmla="*/ 80142 w 609437"/>
                  <a:gd name="connsiteY19" fmla="*/ 543687 h 683864"/>
                  <a:gd name="connsiteX20" fmla="*/ 120624 w 609437"/>
                  <a:gd name="connsiteY20" fmla="*/ 570004 h 683864"/>
                  <a:gd name="connsiteX21" fmla="*/ 164658 w 609437"/>
                  <a:gd name="connsiteY21" fmla="*/ 584225 h 683864"/>
                  <a:gd name="connsiteX22" fmla="*/ 166277 w 609437"/>
                  <a:gd name="connsiteY22" fmla="*/ 585768 h 683864"/>
                  <a:gd name="connsiteX23" fmla="*/ 180193 w 609437"/>
                  <a:gd name="connsiteY23" fmla="*/ 597903 h 683864"/>
                  <a:gd name="connsiteX24" fmla="*/ 197976 w 609437"/>
                  <a:gd name="connsiteY24" fmla="*/ 608962 h 683864"/>
                  <a:gd name="connsiteX25" fmla="*/ 205644 w 609437"/>
                  <a:gd name="connsiteY25" fmla="*/ 599018 h 683864"/>
                  <a:gd name="connsiteX26" fmla="*/ 192356 w 609437"/>
                  <a:gd name="connsiteY26" fmla="*/ 585940 h 683864"/>
                  <a:gd name="connsiteX27" fmla="*/ 178421 w 609437"/>
                  <a:gd name="connsiteY27" fmla="*/ 573614 h 683864"/>
                  <a:gd name="connsiteX28" fmla="*/ 128586 w 609437"/>
                  <a:gd name="connsiteY28" fmla="*/ 513540 h 683864"/>
                  <a:gd name="connsiteX29" fmla="*/ 119919 w 609437"/>
                  <a:gd name="connsiteY29" fmla="*/ 490042 h 683864"/>
                  <a:gd name="connsiteX30" fmla="*/ 119452 w 609437"/>
                  <a:gd name="connsiteY30" fmla="*/ 488956 h 683864"/>
                  <a:gd name="connsiteX31" fmla="*/ 120414 w 609437"/>
                  <a:gd name="connsiteY31" fmla="*/ 487394 h 683864"/>
                  <a:gd name="connsiteX32" fmla="*/ 113746 w 609437"/>
                  <a:gd name="connsiteY32" fmla="*/ 480727 h 683864"/>
                  <a:gd name="connsiteX33" fmla="*/ 83133 w 609437"/>
                  <a:gd name="connsiteY33" fmla="*/ 486156 h 683864"/>
                  <a:gd name="connsiteX34" fmla="*/ 56387 w 609437"/>
                  <a:gd name="connsiteY34" fmla="*/ 460981 h 683864"/>
                  <a:gd name="connsiteX35" fmla="*/ 68274 w 609437"/>
                  <a:gd name="connsiteY35" fmla="*/ 393601 h 683864"/>
                  <a:gd name="connsiteX36" fmla="*/ 118461 w 609437"/>
                  <a:gd name="connsiteY36" fmla="*/ 407670 h 683864"/>
                  <a:gd name="connsiteX37" fmla="*/ 122157 w 609437"/>
                  <a:gd name="connsiteY37" fmla="*/ 407860 h 683864"/>
                  <a:gd name="connsiteX38" fmla="*/ 123148 w 609437"/>
                  <a:gd name="connsiteY38" fmla="*/ 407784 h 683864"/>
                  <a:gd name="connsiteX39" fmla="*/ 143074 w 609437"/>
                  <a:gd name="connsiteY39" fmla="*/ 441388 h 683864"/>
                  <a:gd name="connsiteX40" fmla="*/ 153799 w 609437"/>
                  <a:gd name="connsiteY40" fmla="*/ 439940 h 683864"/>
                  <a:gd name="connsiteX41" fmla="*/ 152294 w 609437"/>
                  <a:gd name="connsiteY41" fmla="*/ 379628 h 683864"/>
                  <a:gd name="connsiteX42" fmla="*/ 148999 w 609437"/>
                  <a:gd name="connsiteY42" fmla="*/ 351310 h 683864"/>
                  <a:gd name="connsiteX43" fmla="*/ 142369 w 609437"/>
                  <a:gd name="connsiteY43" fmla="*/ 330689 h 683864"/>
                  <a:gd name="connsiteX44" fmla="*/ 181412 w 609437"/>
                  <a:gd name="connsiteY44" fmla="*/ 235734 h 683864"/>
                  <a:gd name="connsiteX45" fmla="*/ 234476 w 609437"/>
                  <a:gd name="connsiteY45" fmla="*/ 196681 h 683864"/>
                  <a:gd name="connsiteX46" fmla="*/ 294483 w 609437"/>
                  <a:gd name="connsiteY46" fmla="*/ 185251 h 683864"/>
                  <a:gd name="connsiteX47" fmla="*/ 348014 w 609437"/>
                  <a:gd name="connsiteY47" fmla="*/ 168040 h 683864"/>
                  <a:gd name="connsiteX48" fmla="*/ 375694 w 609437"/>
                  <a:gd name="connsiteY48" fmla="*/ 217113 h 683864"/>
                  <a:gd name="connsiteX49" fmla="*/ 498175 w 609437"/>
                  <a:gd name="connsiteY49" fmla="*/ 271815 h 683864"/>
                  <a:gd name="connsiteX50" fmla="*/ 481078 w 609437"/>
                  <a:gd name="connsiteY50" fmla="*/ 256203 h 683864"/>
                  <a:gd name="connsiteX51" fmla="*/ 517807 w 609437"/>
                  <a:gd name="connsiteY51" fmla="*/ 264376 h 683864"/>
                  <a:gd name="connsiteX52" fmla="*/ 526417 w 609437"/>
                  <a:gd name="connsiteY52" fmla="*/ 331041 h 683864"/>
                  <a:gd name="connsiteX53" fmla="*/ 529132 w 609437"/>
                  <a:gd name="connsiteY53" fmla="*/ 402822 h 683864"/>
                  <a:gd name="connsiteX54" fmla="*/ 527798 w 609437"/>
                  <a:gd name="connsiteY54" fmla="*/ 437426 h 683864"/>
                  <a:gd name="connsiteX55" fmla="*/ 524703 w 609437"/>
                  <a:gd name="connsiteY55" fmla="*/ 468001 h 683864"/>
                  <a:gd name="connsiteX56" fmla="*/ 522045 w 609437"/>
                  <a:gd name="connsiteY56" fmla="*/ 478955 h 683864"/>
                  <a:gd name="connsiteX57" fmla="*/ 532932 w 609437"/>
                  <a:gd name="connsiteY57" fmla="*/ 516055 h 683864"/>
                  <a:gd name="connsiteX58" fmla="*/ 529818 w 609437"/>
                  <a:gd name="connsiteY58" fmla="*/ 555079 h 683864"/>
                  <a:gd name="connsiteX59" fmla="*/ 488584 w 609437"/>
                  <a:gd name="connsiteY59" fmla="*/ 618868 h 683864"/>
                  <a:gd name="connsiteX60" fmla="*/ 334879 w 609437"/>
                  <a:gd name="connsiteY60" fmla="*/ 657015 h 683864"/>
                  <a:gd name="connsiteX61" fmla="*/ 252440 w 609437"/>
                  <a:gd name="connsiteY61" fmla="*/ 624411 h 683864"/>
                  <a:gd name="connsiteX62" fmla="*/ 251183 w 609437"/>
                  <a:gd name="connsiteY62" fmla="*/ 625383 h 683864"/>
                  <a:gd name="connsiteX63" fmla="*/ 409231 w 609437"/>
                  <a:gd name="connsiteY63" fmla="*/ 681009 h 683864"/>
                  <a:gd name="connsiteX64" fmla="*/ 560279 w 609437"/>
                  <a:gd name="connsiteY64" fmla="*/ 541077 h 683864"/>
                  <a:gd name="connsiteX65" fmla="*/ 560374 w 609437"/>
                  <a:gd name="connsiteY65" fmla="*/ 517807 h 683864"/>
                  <a:gd name="connsiteX66" fmla="*/ 548906 w 609437"/>
                  <a:gd name="connsiteY66" fmla="*/ 476345 h 683864"/>
                  <a:gd name="connsiteX67" fmla="*/ 551649 w 609437"/>
                  <a:gd name="connsiteY67" fmla="*/ 440083 h 683864"/>
                  <a:gd name="connsiteX68" fmla="*/ 552392 w 609437"/>
                  <a:gd name="connsiteY68" fmla="*/ 402822 h 683864"/>
                  <a:gd name="connsiteX69" fmla="*/ 549049 w 609437"/>
                  <a:gd name="connsiteY69" fmla="*/ 342204 h 683864"/>
                  <a:gd name="connsiteX70" fmla="*/ 562460 w 609437"/>
                  <a:gd name="connsiteY70" fmla="*/ 191109 h 683864"/>
                  <a:gd name="connsiteX71" fmla="*/ 563107 w 609437"/>
                  <a:gd name="connsiteY71" fmla="*/ 190024 h 683864"/>
                  <a:gd name="connsiteX72" fmla="*/ 591663 w 609437"/>
                  <a:gd name="connsiteY72" fmla="*/ 152381 h 683864"/>
                  <a:gd name="connsiteX73" fmla="*/ 607161 w 609437"/>
                  <a:gd name="connsiteY73" fmla="*/ 139779 h 683864"/>
                  <a:gd name="connsiteX74" fmla="*/ 604808 w 609437"/>
                  <a:gd name="connsiteY74" fmla="*/ 130930 h 683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Lst>
                <a:rect l="l" t="t" r="r" b="b"/>
                <a:pathLst>
                  <a:path w="609437" h="683864">
                    <a:moveTo>
                      <a:pt x="604808" y="130930"/>
                    </a:moveTo>
                    <a:cubicBezTo>
                      <a:pt x="589082" y="129178"/>
                      <a:pt x="573509" y="129397"/>
                      <a:pt x="559421" y="120996"/>
                    </a:cubicBezTo>
                    <a:cubicBezTo>
                      <a:pt x="548325" y="114376"/>
                      <a:pt x="540266" y="103918"/>
                      <a:pt x="532837" y="93583"/>
                    </a:cubicBezTo>
                    <a:cubicBezTo>
                      <a:pt x="514778" y="68446"/>
                      <a:pt x="496651" y="44482"/>
                      <a:pt x="469296" y="28813"/>
                    </a:cubicBezTo>
                    <a:cubicBezTo>
                      <a:pt x="414508" y="-2543"/>
                      <a:pt x="342470" y="-6611"/>
                      <a:pt x="282101" y="8448"/>
                    </a:cubicBezTo>
                    <a:cubicBezTo>
                      <a:pt x="252069" y="15935"/>
                      <a:pt x="218474" y="28880"/>
                      <a:pt x="197052" y="52425"/>
                    </a:cubicBezTo>
                    <a:cubicBezTo>
                      <a:pt x="196357" y="52768"/>
                      <a:pt x="195738" y="52997"/>
                      <a:pt x="195195" y="53073"/>
                    </a:cubicBezTo>
                    <a:cubicBezTo>
                      <a:pt x="194747" y="53140"/>
                      <a:pt x="194137" y="53197"/>
                      <a:pt x="193366" y="53264"/>
                    </a:cubicBezTo>
                    <a:cubicBezTo>
                      <a:pt x="170430" y="47406"/>
                      <a:pt x="144255" y="54064"/>
                      <a:pt x="122967" y="62617"/>
                    </a:cubicBezTo>
                    <a:cubicBezTo>
                      <a:pt x="98287" y="72542"/>
                      <a:pt x="75094" y="87134"/>
                      <a:pt x="56292" y="106042"/>
                    </a:cubicBezTo>
                    <a:cubicBezTo>
                      <a:pt x="13677" y="148895"/>
                      <a:pt x="1828" y="213226"/>
                      <a:pt x="247" y="271310"/>
                    </a:cubicBezTo>
                    <a:cubicBezTo>
                      <a:pt x="-744" y="307524"/>
                      <a:pt x="1571" y="343728"/>
                      <a:pt x="1561" y="379933"/>
                    </a:cubicBezTo>
                    <a:cubicBezTo>
                      <a:pt x="1561" y="384600"/>
                      <a:pt x="7390" y="386943"/>
                      <a:pt x="10696" y="383714"/>
                    </a:cubicBezTo>
                    <a:cubicBezTo>
                      <a:pt x="12058" y="382381"/>
                      <a:pt x="13429" y="381066"/>
                      <a:pt x="14810" y="379752"/>
                    </a:cubicBezTo>
                    <a:cubicBezTo>
                      <a:pt x="15048" y="379523"/>
                      <a:pt x="15363" y="379733"/>
                      <a:pt x="15277" y="380076"/>
                    </a:cubicBezTo>
                    <a:cubicBezTo>
                      <a:pt x="10467" y="399964"/>
                      <a:pt x="9486" y="420643"/>
                      <a:pt x="28574" y="432511"/>
                    </a:cubicBezTo>
                    <a:cubicBezTo>
                      <a:pt x="30260" y="433559"/>
                      <a:pt x="32041" y="432987"/>
                      <a:pt x="33155" y="431787"/>
                    </a:cubicBezTo>
                    <a:cubicBezTo>
                      <a:pt x="33889" y="442855"/>
                      <a:pt x="37432" y="454133"/>
                      <a:pt x="42976" y="464305"/>
                    </a:cubicBezTo>
                    <a:cubicBezTo>
                      <a:pt x="40604" y="476116"/>
                      <a:pt x="43843" y="489204"/>
                      <a:pt x="48481" y="500481"/>
                    </a:cubicBezTo>
                    <a:cubicBezTo>
                      <a:pt x="54263" y="514540"/>
                      <a:pt x="68703" y="533666"/>
                      <a:pt x="80142" y="543687"/>
                    </a:cubicBezTo>
                    <a:cubicBezTo>
                      <a:pt x="92287" y="554326"/>
                      <a:pt x="106041" y="563099"/>
                      <a:pt x="120624" y="570004"/>
                    </a:cubicBezTo>
                    <a:cubicBezTo>
                      <a:pt x="134359" y="576510"/>
                      <a:pt x="149427" y="582577"/>
                      <a:pt x="164658" y="584225"/>
                    </a:cubicBezTo>
                    <a:cubicBezTo>
                      <a:pt x="165201" y="584740"/>
                      <a:pt x="165734" y="585263"/>
                      <a:pt x="166277" y="585768"/>
                    </a:cubicBezTo>
                    <a:cubicBezTo>
                      <a:pt x="170763" y="589978"/>
                      <a:pt x="175335" y="594141"/>
                      <a:pt x="180193" y="597903"/>
                    </a:cubicBezTo>
                    <a:cubicBezTo>
                      <a:pt x="185870" y="602294"/>
                      <a:pt x="191994" y="605152"/>
                      <a:pt x="197976" y="608962"/>
                    </a:cubicBezTo>
                    <a:cubicBezTo>
                      <a:pt x="203939" y="612762"/>
                      <a:pt x="211168" y="603732"/>
                      <a:pt x="205644" y="599018"/>
                    </a:cubicBezTo>
                    <a:cubicBezTo>
                      <a:pt x="200929" y="594998"/>
                      <a:pt x="197014" y="590083"/>
                      <a:pt x="192356" y="585940"/>
                    </a:cubicBezTo>
                    <a:cubicBezTo>
                      <a:pt x="187718" y="581825"/>
                      <a:pt x="182974" y="577834"/>
                      <a:pt x="178421" y="573614"/>
                    </a:cubicBezTo>
                    <a:cubicBezTo>
                      <a:pt x="159343" y="555917"/>
                      <a:pt x="143103" y="535448"/>
                      <a:pt x="128586" y="513540"/>
                    </a:cubicBezTo>
                    <a:cubicBezTo>
                      <a:pt x="123919" y="506492"/>
                      <a:pt x="122005" y="498233"/>
                      <a:pt x="119919" y="490042"/>
                    </a:cubicBezTo>
                    <a:cubicBezTo>
                      <a:pt x="119814" y="489623"/>
                      <a:pt x="119623" y="489299"/>
                      <a:pt x="119452" y="488956"/>
                    </a:cubicBezTo>
                    <a:cubicBezTo>
                      <a:pt x="119785" y="488451"/>
                      <a:pt x="120109" y="487927"/>
                      <a:pt x="120414" y="487394"/>
                    </a:cubicBezTo>
                    <a:cubicBezTo>
                      <a:pt x="122890" y="483041"/>
                      <a:pt x="118004" y="478498"/>
                      <a:pt x="113746" y="480727"/>
                    </a:cubicBezTo>
                    <a:cubicBezTo>
                      <a:pt x="103279" y="486213"/>
                      <a:pt x="95030" y="491061"/>
                      <a:pt x="83133" y="486156"/>
                    </a:cubicBezTo>
                    <a:cubicBezTo>
                      <a:pt x="71703" y="481441"/>
                      <a:pt x="62654" y="471354"/>
                      <a:pt x="56387" y="460981"/>
                    </a:cubicBezTo>
                    <a:cubicBezTo>
                      <a:pt x="43395" y="439474"/>
                      <a:pt x="38918" y="404193"/>
                      <a:pt x="68274" y="393601"/>
                    </a:cubicBezTo>
                    <a:cubicBezTo>
                      <a:pt x="85895" y="387248"/>
                      <a:pt x="106431" y="393773"/>
                      <a:pt x="118461" y="407670"/>
                    </a:cubicBezTo>
                    <a:cubicBezTo>
                      <a:pt x="119576" y="408956"/>
                      <a:pt x="121119" y="408746"/>
                      <a:pt x="122157" y="407860"/>
                    </a:cubicBezTo>
                    <a:cubicBezTo>
                      <a:pt x="122348" y="407698"/>
                      <a:pt x="122986" y="407632"/>
                      <a:pt x="123148" y="407784"/>
                    </a:cubicBezTo>
                    <a:cubicBezTo>
                      <a:pt x="132701" y="416966"/>
                      <a:pt x="139835" y="428482"/>
                      <a:pt x="143074" y="441388"/>
                    </a:cubicBezTo>
                    <a:cubicBezTo>
                      <a:pt x="144579" y="447379"/>
                      <a:pt x="153818" y="446094"/>
                      <a:pt x="153799" y="439940"/>
                    </a:cubicBezTo>
                    <a:cubicBezTo>
                      <a:pt x="153732" y="419843"/>
                      <a:pt x="153809" y="399669"/>
                      <a:pt x="152294" y="379628"/>
                    </a:cubicBezTo>
                    <a:cubicBezTo>
                      <a:pt x="151580" y="370179"/>
                      <a:pt x="150742" y="360635"/>
                      <a:pt x="148999" y="351310"/>
                    </a:cubicBezTo>
                    <a:cubicBezTo>
                      <a:pt x="148008" y="345995"/>
                      <a:pt x="145970" y="335394"/>
                      <a:pt x="142369" y="330689"/>
                    </a:cubicBezTo>
                    <a:cubicBezTo>
                      <a:pt x="152342" y="323335"/>
                      <a:pt x="178250" y="301342"/>
                      <a:pt x="181412" y="235734"/>
                    </a:cubicBezTo>
                    <a:cubicBezTo>
                      <a:pt x="183565" y="191128"/>
                      <a:pt x="200186" y="195253"/>
                      <a:pt x="234476" y="196681"/>
                    </a:cubicBezTo>
                    <a:cubicBezTo>
                      <a:pt x="268766" y="198110"/>
                      <a:pt x="281625" y="206683"/>
                      <a:pt x="294483" y="185251"/>
                    </a:cubicBezTo>
                    <a:cubicBezTo>
                      <a:pt x="304513" y="168545"/>
                      <a:pt x="323239" y="154124"/>
                      <a:pt x="348014" y="168040"/>
                    </a:cubicBezTo>
                    <a:cubicBezTo>
                      <a:pt x="363540" y="176765"/>
                      <a:pt x="370026" y="202768"/>
                      <a:pt x="375694" y="217113"/>
                    </a:cubicBezTo>
                    <a:cubicBezTo>
                      <a:pt x="420242" y="329717"/>
                      <a:pt x="516035" y="282321"/>
                      <a:pt x="498175" y="271815"/>
                    </a:cubicBezTo>
                    <a:cubicBezTo>
                      <a:pt x="473887" y="257527"/>
                      <a:pt x="481078" y="256203"/>
                      <a:pt x="481078" y="256203"/>
                    </a:cubicBezTo>
                    <a:cubicBezTo>
                      <a:pt x="481078" y="256203"/>
                      <a:pt x="494194" y="265004"/>
                      <a:pt x="517807" y="264376"/>
                    </a:cubicBezTo>
                    <a:cubicBezTo>
                      <a:pt x="523474" y="302809"/>
                      <a:pt x="526036" y="326479"/>
                      <a:pt x="526417" y="331041"/>
                    </a:cubicBezTo>
                    <a:cubicBezTo>
                      <a:pt x="528436" y="354882"/>
                      <a:pt x="529437" y="378876"/>
                      <a:pt x="529132" y="402822"/>
                    </a:cubicBezTo>
                    <a:cubicBezTo>
                      <a:pt x="528970" y="414366"/>
                      <a:pt x="528532" y="425891"/>
                      <a:pt x="527798" y="437426"/>
                    </a:cubicBezTo>
                    <a:cubicBezTo>
                      <a:pt x="527141" y="447570"/>
                      <a:pt x="525427" y="457828"/>
                      <a:pt x="524703" y="468001"/>
                    </a:cubicBezTo>
                    <a:cubicBezTo>
                      <a:pt x="522112" y="470801"/>
                      <a:pt x="520797" y="474726"/>
                      <a:pt x="522045" y="478955"/>
                    </a:cubicBezTo>
                    <a:cubicBezTo>
                      <a:pt x="525741" y="491490"/>
                      <a:pt x="531618" y="502796"/>
                      <a:pt x="532932" y="516055"/>
                    </a:cubicBezTo>
                    <a:cubicBezTo>
                      <a:pt x="534218" y="529123"/>
                      <a:pt x="533094" y="542372"/>
                      <a:pt x="529818" y="555079"/>
                    </a:cubicBezTo>
                    <a:cubicBezTo>
                      <a:pt x="523398" y="579929"/>
                      <a:pt x="508815" y="603018"/>
                      <a:pt x="488584" y="618868"/>
                    </a:cubicBezTo>
                    <a:cubicBezTo>
                      <a:pt x="446436" y="651900"/>
                      <a:pt x="387400" y="664359"/>
                      <a:pt x="334879" y="657015"/>
                    </a:cubicBezTo>
                    <a:cubicBezTo>
                      <a:pt x="304504" y="652758"/>
                      <a:pt x="276548" y="644014"/>
                      <a:pt x="252440" y="624411"/>
                    </a:cubicBezTo>
                    <a:cubicBezTo>
                      <a:pt x="251783" y="623868"/>
                      <a:pt x="250649" y="624554"/>
                      <a:pt x="251183" y="625383"/>
                    </a:cubicBezTo>
                    <a:cubicBezTo>
                      <a:pt x="284873" y="677742"/>
                      <a:pt x="351586" y="690419"/>
                      <a:pt x="409231" y="681009"/>
                    </a:cubicBezTo>
                    <a:cubicBezTo>
                      <a:pt x="480592" y="669350"/>
                      <a:pt x="551592" y="619658"/>
                      <a:pt x="560279" y="541077"/>
                    </a:cubicBezTo>
                    <a:cubicBezTo>
                      <a:pt x="561136" y="533352"/>
                      <a:pt x="561079" y="525551"/>
                      <a:pt x="560374" y="517807"/>
                    </a:cubicBezTo>
                    <a:cubicBezTo>
                      <a:pt x="559116" y="503958"/>
                      <a:pt x="556154" y="488680"/>
                      <a:pt x="548906" y="476345"/>
                    </a:cubicBezTo>
                    <a:cubicBezTo>
                      <a:pt x="551049" y="464544"/>
                      <a:pt x="551077" y="452009"/>
                      <a:pt x="551649" y="440083"/>
                    </a:cubicBezTo>
                    <a:cubicBezTo>
                      <a:pt x="552249" y="427663"/>
                      <a:pt x="552487" y="415233"/>
                      <a:pt x="552392" y="402822"/>
                    </a:cubicBezTo>
                    <a:cubicBezTo>
                      <a:pt x="552239" y="382571"/>
                      <a:pt x="551154" y="362340"/>
                      <a:pt x="549049" y="342204"/>
                    </a:cubicBezTo>
                    <a:cubicBezTo>
                      <a:pt x="551735" y="339937"/>
                      <a:pt x="575071" y="316382"/>
                      <a:pt x="562460" y="191109"/>
                    </a:cubicBezTo>
                    <a:cubicBezTo>
                      <a:pt x="562412" y="190624"/>
                      <a:pt x="562641" y="190166"/>
                      <a:pt x="563107" y="190024"/>
                    </a:cubicBezTo>
                    <a:cubicBezTo>
                      <a:pt x="568994" y="188214"/>
                      <a:pt x="607904" y="175222"/>
                      <a:pt x="591663" y="152381"/>
                    </a:cubicBezTo>
                    <a:cubicBezTo>
                      <a:pt x="591663" y="152381"/>
                      <a:pt x="602531" y="144923"/>
                      <a:pt x="607161" y="139779"/>
                    </a:cubicBezTo>
                    <a:cubicBezTo>
                      <a:pt x="611313" y="137855"/>
                      <a:pt x="609342" y="131435"/>
                      <a:pt x="604808" y="130930"/>
                    </a:cubicBezTo>
                    <a:close/>
                  </a:path>
                </a:pathLst>
              </a:custGeom>
              <a:solidFill>
                <a:srgbClr val="E2001A"/>
              </a:solidFill>
              <a:ln w="9525" cap="flat">
                <a:solidFill>
                  <a:srgbClr val="E2001A"/>
                </a:solidFill>
                <a:prstDash val="solid"/>
                <a:miter/>
              </a:ln>
            </p:spPr>
            <p:txBody>
              <a:bodyPr rtlCol="0" anchor="ctr"/>
              <a:lstStyle/>
              <a:p>
                <a:endParaRPr lang="da-DK" dirty="0"/>
              </a:p>
            </p:txBody>
          </p:sp>
          <p:sp>
            <p:nvSpPr>
              <p:cNvPr id="32" name="Freeform: Shape 31">
                <a:extLst>
                  <a:ext uri="{FF2B5EF4-FFF2-40B4-BE49-F238E27FC236}">
                    <a16:creationId xmlns:a16="http://schemas.microsoft.com/office/drawing/2014/main" id="{EF7CC1B2-918B-4252-BEA7-A4DC946DB710}"/>
                  </a:ext>
                </a:extLst>
              </p:cNvPr>
              <p:cNvSpPr/>
              <p:nvPr/>
            </p:nvSpPr>
            <p:spPr>
              <a:xfrm>
                <a:off x="3681125" y="2026636"/>
                <a:ext cx="61319" cy="26198"/>
              </a:xfrm>
              <a:custGeom>
                <a:avLst/>
                <a:gdLst>
                  <a:gd name="connsiteX0" fmla="*/ 1260 w 61319"/>
                  <a:gd name="connsiteY0" fmla="*/ 8750 h 26198"/>
                  <a:gd name="connsiteX1" fmla="*/ 6442 w 61319"/>
                  <a:gd name="connsiteY1" fmla="*/ 17646 h 26198"/>
                  <a:gd name="connsiteX2" fmla="*/ 20320 w 61319"/>
                  <a:gd name="connsiteY2" fmla="*/ 13236 h 26198"/>
                  <a:gd name="connsiteX3" fmla="*/ 33807 w 61319"/>
                  <a:gd name="connsiteY3" fmla="*/ 14627 h 26198"/>
                  <a:gd name="connsiteX4" fmla="*/ 57839 w 61319"/>
                  <a:gd name="connsiteY4" fmla="*/ 25999 h 26198"/>
                  <a:gd name="connsiteX5" fmla="*/ 61068 w 61319"/>
                  <a:gd name="connsiteY5" fmla="*/ 21789 h 26198"/>
                  <a:gd name="connsiteX6" fmla="*/ 1260 w 61319"/>
                  <a:gd name="connsiteY6" fmla="*/ 8750 h 261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319" h="26198">
                    <a:moveTo>
                      <a:pt x="1260" y="8750"/>
                    </a:moveTo>
                    <a:cubicBezTo>
                      <a:pt x="-1730" y="12550"/>
                      <a:pt x="841" y="19418"/>
                      <a:pt x="6442" y="17646"/>
                    </a:cubicBezTo>
                    <a:cubicBezTo>
                      <a:pt x="11090" y="16170"/>
                      <a:pt x="15396" y="13693"/>
                      <a:pt x="20320" y="13236"/>
                    </a:cubicBezTo>
                    <a:cubicBezTo>
                      <a:pt x="24806" y="12817"/>
                      <a:pt x="29493" y="13455"/>
                      <a:pt x="33807" y="14627"/>
                    </a:cubicBezTo>
                    <a:cubicBezTo>
                      <a:pt x="42608" y="17008"/>
                      <a:pt x="49533" y="22685"/>
                      <a:pt x="57839" y="25999"/>
                    </a:cubicBezTo>
                    <a:cubicBezTo>
                      <a:pt x="60449" y="27038"/>
                      <a:pt x="61944" y="23780"/>
                      <a:pt x="61068" y="21789"/>
                    </a:cubicBezTo>
                    <a:cubicBezTo>
                      <a:pt x="52886" y="3139"/>
                      <a:pt x="15357" y="-9205"/>
                      <a:pt x="1260" y="8750"/>
                    </a:cubicBezTo>
                    <a:close/>
                  </a:path>
                </a:pathLst>
              </a:custGeom>
              <a:solidFill>
                <a:srgbClr val="E2001A"/>
              </a:solidFill>
              <a:ln w="9525" cap="flat">
                <a:solidFill>
                  <a:srgbClr val="E2001A"/>
                </a:solidFill>
                <a:prstDash val="solid"/>
                <a:miter/>
              </a:ln>
            </p:spPr>
            <p:txBody>
              <a:bodyPr rtlCol="0" anchor="ctr"/>
              <a:lstStyle/>
              <a:p>
                <a:endParaRPr lang="da-DK" dirty="0"/>
              </a:p>
            </p:txBody>
          </p:sp>
          <p:grpSp>
            <p:nvGrpSpPr>
              <p:cNvPr id="33" name="Graphic 16" descr="A child with wavy hair">
                <a:extLst>
                  <a:ext uri="{FF2B5EF4-FFF2-40B4-BE49-F238E27FC236}">
                    <a16:creationId xmlns:a16="http://schemas.microsoft.com/office/drawing/2014/main" id="{2A92CA43-9365-47EB-BA7A-3689BD49262B}"/>
                  </a:ext>
                </a:extLst>
              </p:cNvPr>
              <p:cNvGrpSpPr/>
              <p:nvPr/>
            </p:nvGrpSpPr>
            <p:grpSpPr>
              <a:xfrm>
                <a:off x="3669320" y="1696377"/>
                <a:ext cx="512202" cy="271183"/>
                <a:chOff x="3669320" y="1696377"/>
                <a:chExt cx="512202" cy="271183"/>
              </a:xfrm>
              <a:solidFill>
                <a:srgbClr val="FFFFFF"/>
              </a:solidFill>
            </p:grpSpPr>
            <p:sp>
              <p:nvSpPr>
                <p:cNvPr id="34" name="Freeform: Shape 33">
                  <a:extLst>
                    <a:ext uri="{FF2B5EF4-FFF2-40B4-BE49-F238E27FC236}">
                      <a16:creationId xmlns:a16="http://schemas.microsoft.com/office/drawing/2014/main" id="{63855D50-0501-444A-98E3-458434B686FE}"/>
                    </a:ext>
                  </a:extLst>
                </p:cNvPr>
                <p:cNvSpPr/>
                <p:nvPr/>
              </p:nvSpPr>
              <p:spPr>
                <a:xfrm>
                  <a:off x="3877552" y="1736188"/>
                  <a:ext cx="114594" cy="62918"/>
                </a:xfrm>
                <a:custGeom>
                  <a:avLst/>
                  <a:gdLst>
                    <a:gd name="connsiteX0" fmla="*/ 2877 w 114594"/>
                    <a:gd name="connsiteY0" fmla="*/ 61901 h 62918"/>
                    <a:gd name="connsiteX1" fmla="*/ 52997 w 114594"/>
                    <a:gd name="connsiteY1" fmla="*/ 9533 h 62918"/>
                    <a:gd name="connsiteX2" fmla="*/ 85783 w 114594"/>
                    <a:gd name="connsiteY2" fmla="*/ 10666 h 62918"/>
                    <a:gd name="connsiteX3" fmla="*/ 109252 w 114594"/>
                    <a:gd name="connsiteY3" fmla="*/ 50585 h 62918"/>
                    <a:gd name="connsiteX4" fmla="*/ 114577 w 114594"/>
                    <a:gd name="connsiteY4" fmla="*/ 49862 h 62918"/>
                    <a:gd name="connsiteX5" fmla="*/ 70895 w 114594"/>
                    <a:gd name="connsiteY5" fmla="*/ 36 h 62918"/>
                    <a:gd name="connsiteX6" fmla="*/ 14526 w 114594"/>
                    <a:gd name="connsiteY6" fmla="*/ 30326 h 62918"/>
                    <a:gd name="connsiteX7" fmla="*/ 10 w 114594"/>
                    <a:gd name="connsiteY7" fmla="*/ 61520 h 62918"/>
                    <a:gd name="connsiteX8" fmla="*/ 2877 w 114594"/>
                    <a:gd name="connsiteY8" fmla="*/ 61901 h 62918"/>
                    <a:gd name="connsiteX9" fmla="*/ 2877 w 114594"/>
                    <a:gd name="connsiteY9" fmla="*/ 61901 h 629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4594" h="62918">
                      <a:moveTo>
                        <a:pt x="2877" y="61901"/>
                      </a:moveTo>
                      <a:cubicBezTo>
                        <a:pt x="9744" y="38451"/>
                        <a:pt x="30052" y="17696"/>
                        <a:pt x="52997" y="9533"/>
                      </a:cubicBezTo>
                      <a:cubicBezTo>
                        <a:pt x="63666" y="5732"/>
                        <a:pt x="75648" y="4837"/>
                        <a:pt x="85783" y="10666"/>
                      </a:cubicBezTo>
                      <a:cubicBezTo>
                        <a:pt x="100375" y="19058"/>
                        <a:pt x="104509" y="35717"/>
                        <a:pt x="109252" y="50585"/>
                      </a:cubicBezTo>
                      <a:cubicBezTo>
                        <a:pt x="110128" y="53338"/>
                        <a:pt x="114920" y="53052"/>
                        <a:pt x="114577" y="49862"/>
                      </a:cubicBezTo>
                      <a:cubicBezTo>
                        <a:pt x="112081" y="26306"/>
                        <a:pt x="96736" y="1046"/>
                        <a:pt x="70895" y="36"/>
                      </a:cubicBezTo>
                      <a:cubicBezTo>
                        <a:pt x="48883" y="-830"/>
                        <a:pt x="27871" y="13952"/>
                        <a:pt x="14526" y="30326"/>
                      </a:cubicBezTo>
                      <a:cubicBezTo>
                        <a:pt x="7230" y="39279"/>
                        <a:pt x="1372" y="49909"/>
                        <a:pt x="10" y="61520"/>
                      </a:cubicBezTo>
                      <a:cubicBezTo>
                        <a:pt x="-181" y="63187"/>
                        <a:pt x="2429" y="63425"/>
                        <a:pt x="2877" y="61901"/>
                      </a:cubicBezTo>
                      <a:lnTo>
                        <a:pt x="2877" y="61901"/>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5" name="Freeform: Shape 34">
                  <a:extLst>
                    <a:ext uri="{FF2B5EF4-FFF2-40B4-BE49-F238E27FC236}">
                      <a16:creationId xmlns:a16="http://schemas.microsoft.com/office/drawing/2014/main" id="{C69C3180-A37B-48AF-B278-D860A74B3B84}"/>
                    </a:ext>
                  </a:extLst>
                </p:cNvPr>
                <p:cNvSpPr/>
                <p:nvPr/>
              </p:nvSpPr>
              <p:spPr>
                <a:xfrm>
                  <a:off x="4125403" y="1778360"/>
                  <a:ext cx="56118" cy="35047"/>
                </a:xfrm>
                <a:custGeom>
                  <a:avLst/>
                  <a:gdLst>
                    <a:gd name="connsiteX0" fmla="*/ 38 w 56118"/>
                    <a:gd name="connsiteY0" fmla="*/ 2042 h 35047"/>
                    <a:gd name="connsiteX1" fmla="*/ 30670 w 56118"/>
                    <a:gd name="connsiteY1" fmla="*/ 34674 h 35047"/>
                    <a:gd name="connsiteX2" fmla="*/ 47549 w 56118"/>
                    <a:gd name="connsiteY2" fmla="*/ 33550 h 35047"/>
                    <a:gd name="connsiteX3" fmla="*/ 52892 w 56118"/>
                    <a:gd name="connsiteY3" fmla="*/ 31407 h 35047"/>
                    <a:gd name="connsiteX4" fmla="*/ 55502 w 56118"/>
                    <a:gd name="connsiteY4" fmla="*/ 29712 h 35047"/>
                    <a:gd name="connsiteX5" fmla="*/ 54016 w 56118"/>
                    <a:gd name="connsiteY5" fmla="*/ 26302 h 35047"/>
                    <a:gd name="connsiteX6" fmla="*/ 51825 w 56118"/>
                    <a:gd name="connsiteY6" fmla="*/ 26492 h 35047"/>
                    <a:gd name="connsiteX7" fmla="*/ 47415 w 56118"/>
                    <a:gd name="connsiteY7" fmla="*/ 27283 h 35047"/>
                    <a:gd name="connsiteX8" fmla="*/ 34328 w 56118"/>
                    <a:gd name="connsiteY8" fmla="*/ 28750 h 35047"/>
                    <a:gd name="connsiteX9" fmla="*/ 3210 w 56118"/>
                    <a:gd name="connsiteY9" fmla="*/ 1156 h 35047"/>
                    <a:gd name="connsiteX10" fmla="*/ 38 w 56118"/>
                    <a:gd name="connsiteY10" fmla="*/ 2042 h 35047"/>
                    <a:gd name="connsiteX11" fmla="*/ 38 w 56118"/>
                    <a:gd name="connsiteY11" fmla="*/ 2042 h 3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6118" h="35047">
                      <a:moveTo>
                        <a:pt x="38" y="2042"/>
                      </a:moveTo>
                      <a:cubicBezTo>
                        <a:pt x="3153" y="18320"/>
                        <a:pt x="13411" y="32455"/>
                        <a:pt x="30670" y="34674"/>
                      </a:cubicBezTo>
                      <a:cubicBezTo>
                        <a:pt x="36214" y="35389"/>
                        <a:pt x="42158" y="35112"/>
                        <a:pt x="47549" y="33550"/>
                      </a:cubicBezTo>
                      <a:cubicBezTo>
                        <a:pt x="49387" y="33017"/>
                        <a:pt x="51235" y="32369"/>
                        <a:pt x="52892" y="31407"/>
                      </a:cubicBezTo>
                      <a:cubicBezTo>
                        <a:pt x="54111" y="30702"/>
                        <a:pt x="55378" y="29797"/>
                        <a:pt x="55502" y="29712"/>
                      </a:cubicBezTo>
                      <a:cubicBezTo>
                        <a:pt x="56893" y="28654"/>
                        <a:pt x="55731" y="26397"/>
                        <a:pt x="54016" y="26302"/>
                      </a:cubicBezTo>
                      <a:cubicBezTo>
                        <a:pt x="53702" y="26283"/>
                        <a:pt x="52578" y="26397"/>
                        <a:pt x="51825" y="26492"/>
                      </a:cubicBezTo>
                      <a:cubicBezTo>
                        <a:pt x="50349" y="26673"/>
                        <a:pt x="48882" y="27016"/>
                        <a:pt x="47415" y="27283"/>
                      </a:cubicBezTo>
                      <a:cubicBezTo>
                        <a:pt x="43072" y="28083"/>
                        <a:pt x="38776" y="28874"/>
                        <a:pt x="34328" y="28750"/>
                      </a:cubicBezTo>
                      <a:cubicBezTo>
                        <a:pt x="17593" y="28283"/>
                        <a:pt x="8477" y="15815"/>
                        <a:pt x="3210" y="1156"/>
                      </a:cubicBezTo>
                      <a:cubicBezTo>
                        <a:pt x="2514" y="-844"/>
                        <a:pt x="-362" y="-54"/>
                        <a:pt x="38" y="2042"/>
                      </a:cubicBezTo>
                      <a:lnTo>
                        <a:pt x="38" y="2042"/>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6" name="Freeform: Shape 35">
                  <a:extLst>
                    <a:ext uri="{FF2B5EF4-FFF2-40B4-BE49-F238E27FC236}">
                      <a16:creationId xmlns:a16="http://schemas.microsoft.com/office/drawing/2014/main" id="{91BEB68E-4E3B-4303-BFA7-1F89E6A8ED8E}"/>
                    </a:ext>
                  </a:extLst>
                </p:cNvPr>
                <p:cNvSpPr/>
                <p:nvPr/>
              </p:nvSpPr>
              <p:spPr>
                <a:xfrm>
                  <a:off x="3705267" y="1773828"/>
                  <a:ext cx="171822" cy="193732"/>
                </a:xfrm>
                <a:custGeom>
                  <a:avLst/>
                  <a:gdLst>
                    <a:gd name="connsiteX0" fmla="*/ 171105 w 171822"/>
                    <a:gd name="connsiteY0" fmla="*/ 15812 h 193732"/>
                    <a:gd name="connsiteX1" fmla="*/ 126909 w 171822"/>
                    <a:gd name="connsiteY1" fmla="*/ 2925 h 193732"/>
                    <a:gd name="connsiteX2" fmla="*/ 99143 w 171822"/>
                    <a:gd name="connsiteY2" fmla="*/ 40425 h 193732"/>
                    <a:gd name="connsiteX3" fmla="*/ 88771 w 171822"/>
                    <a:gd name="connsiteY3" fmla="*/ 92032 h 193732"/>
                    <a:gd name="connsiteX4" fmla="*/ 67406 w 171822"/>
                    <a:gd name="connsiteY4" fmla="*/ 154677 h 193732"/>
                    <a:gd name="connsiteX5" fmla="*/ 40222 w 171822"/>
                    <a:gd name="connsiteY5" fmla="*/ 177823 h 193732"/>
                    <a:gd name="connsiteX6" fmla="*/ 22829 w 171822"/>
                    <a:gd name="connsiteY6" fmla="*/ 184443 h 193732"/>
                    <a:gd name="connsiteX7" fmla="*/ 1684 w 171822"/>
                    <a:gd name="connsiteY7" fmla="*/ 188748 h 193732"/>
                    <a:gd name="connsiteX8" fmla="*/ 1684 w 171822"/>
                    <a:gd name="connsiteY8" fmla="*/ 193301 h 193732"/>
                    <a:gd name="connsiteX9" fmla="*/ 33183 w 171822"/>
                    <a:gd name="connsiteY9" fmla="*/ 187891 h 193732"/>
                    <a:gd name="connsiteX10" fmla="*/ 57986 w 171822"/>
                    <a:gd name="connsiteY10" fmla="*/ 173813 h 193732"/>
                    <a:gd name="connsiteX11" fmla="*/ 88790 w 171822"/>
                    <a:gd name="connsiteY11" fmla="*/ 125474 h 193732"/>
                    <a:gd name="connsiteX12" fmla="*/ 97981 w 171822"/>
                    <a:gd name="connsiteY12" fmla="*/ 68762 h 193732"/>
                    <a:gd name="connsiteX13" fmla="*/ 117174 w 171822"/>
                    <a:gd name="connsiteY13" fmla="*/ 19280 h 193732"/>
                    <a:gd name="connsiteX14" fmla="*/ 137739 w 171822"/>
                    <a:gd name="connsiteY14" fmla="*/ 5992 h 193732"/>
                    <a:gd name="connsiteX15" fmla="*/ 167828 w 171822"/>
                    <a:gd name="connsiteY15" fmla="*/ 19070 h 193732"/>
                    <a:gd name="connsiteX16" fmla="*/ 171105 w 171822"/>
                    <a:gd name="connsiteY16" fmla="*/ 15812 h 193732"/>
                    <a:gd name="connsiteX17" fmla="*/ 171105 w 171822"/>
                    <a:gd name="connsiteY17" fmla="*/ 15812 h 193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1822" h="193732">
                      <a:moveTo>
                        <a:pt x="171105" y="15812"/>
                      </a:moveTo>
                      <a:cubicBezTo>
                        <a:pt x="159579" y="4344"/>
                        <a:pt x="142996" y="-4952"/>
                        <a:pt x="126909" y="2925"/>
                      </a:cubicBezTo>
                      <a:cubicBezTo>
                        <a:pt x="112574" y="9945"/>
                        <a:pt x="104487" y="26214"/>
                        <a:pt x="99143" y="40425"/>
                      </a:cubicBezTo>
                      <a:cubicBezTo>
                        <a:pt x="92857" y="57189"/>
                        <a:pt x="90476" y="74334"/>
                        <a:pt x="88771" y="92032"/>
                      </a:cubicBezTo>
                      <a:cubicBezTo>
                        <a:pt x="86647" y="114053"/>
                        <a:pt x="80741" y="136656"/>
                        <a:pt x="67406" y="154677"/>
                      </a:cubicBezTo>
                      <a:cubicBezTo>
                        <a:pt x="60243" y="164364"/>
                        <a:pt x="50928" y="172299"/>
                        <a:pt x="40222" y="177823"/>
                      </a:cubicBezTo>
                      <a:cubicBezTo>
                        <a:pt x="34688" y="180681"/>
                        <a:pt x="28839" y="182843"/>
                        <a:pt x="22829" y="184443"/>
                      </a:cubicBezTo>
                      <a:cubicBezTo>
                        <a:pt x="15885" y="186300"/>
                        <a:pt x="8475" y="186472"/>
                        <a:pt x="1684" y="188748"/>
                      </a:cubicBezTo>
                      <a:cubicBezTo>
                        <a:pt x="-317" y="189415"/>
                        <a:pt x="-793" y="192892"/>
                        <a:pt x="1684" y="193301"/>
                      </a:cubicBezTo>
                      <a:cubicBezTo>
                        <a:pt x="11837" y="194987"/>
                        <a:pt x="23705" y="191425"/>
                        <a:pt x="33183" y="187891"/>
                      </a:cubicBezTo>
                      <a:cubicBezTo>
                        <a:pt x="42165" y="184548"/>
                        <a:pt x="50547" y="179871"/>
                        <a:pt x="57986" y="173813"/>
                      </a:cubicBezTo>
                      <a:cubicBezTo>
                        <a:pt x="73159" y="161459"/>
                        <a:pt x="83065" y="143981"/>
                        <a:pt x="88790" y="125474"/>
                      </a:cubicBezTo>
                      <a:cubicBezTo>
                        <a:pt x="94552" y="106862"/>
                        <a:pt x="94390" y="87707"/>
                        <a:pt x="97981" y="68762"/>
                      </a:cubicBezTo>
                      <a:cubicBezTo>
                        <a:pt x="101229" y="51636"/>
                        <a:pt x="106430" y="33338"/>
                        <a:pt x="117174" y="19280"/>
                      </a:cubicBezTo>
                      <a:cubicBezTo>
                        <a:pt x="122232" y="12660"/>
                        <a:pt x="129138" y="6802"/>
                        <a:pt x="137739" y="5992"/>
                      </a:cubicBezTo>
                      <a:cubicBezTo>
                        <a:pt x="149159" y="4925"/>
                        <a:pt x="159437" y="12279"/>
                        <a:pt x="167828" y="19070"/>
                      </a:cubicBezTo>
                      <a:cubicBezTo>
                        <a:pt x="170095" y="20908"/>
                        <a:pt x="173257" y="17956"/>
                        <a:pt x="171105" y="15812"/>
                      </a:cubicBezTo>
                      <a:lnTo>
                        <a:pt x="171105" y="15812"/>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7" name="Freeform: Shape 36">
                  <a:extLst>
                    <a:ext uri="{FF2B5EF4-FFF2-40B4-BE49-F238E27FC236}">
                      <a16:creationId xmlns:a16="http://schemas.microsoft.com/office/drawing/2014/main" id="{D9E603D3-31CC-439F-BCB8-8304C49AE860}"/>
                    </a:ext>
                  </a:extLst>
                </p:cNvPr>
                <p:cNvSpPr/>
                <p:nvPr/>
              </p:nvSpPr>
              <p:spPr>
                <a:xfrm>
                  <a:off x="3669320" y="1860735"/>
                  <a:ext cx="91025" cy="56828"/>
                </a:xfrm>
                <a:custGeom>
                  <a:avLst/>
                  <a:gdLst>
                    <a:gd name="connsiteX0" fmla="*/ 550 w 91025"/>
                    <a:gd name="connsiteY0" fmla="*/ 47539 h 56828"/>
                    <a:gd name="connsiteX1" fmla="*/ 90818 w 91025"/>
                    <a:gd name="connsiteY1" fmla="*/ 4305 h 56828"/>
                    <a:gd name="connsiteX2" fmla="*/ 85151 w 91025"/>
                    <a:gd name="connsiteY2" fmla="*/ 1010 h 56828"/>
                    <a:gd name="connsiteX3" fmla="*/ 2741 w 91025"/>
                    <a:gd name="connsiteY3" fmla="*/ 44710 h 56828"/>
                    <a:gd name="connsiteX4" fmla="*/ 550 w 91025"/>
                    <a:gd name="connsiteY4" fmla="*/ 47539 h 56828"/>
                    <a:gd name="connsiteX5" fmla="*/ 550 w 91025"/>
                    <a:gd name="connsiteY5" fmla="*/ 47539 h 56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025" h="56828">
                      <a:moveTo>
                        <a:pt x="550" y="47539"/>
                      </a:moveTo>
                      <a:cubicBezTo>
                        <a:pt x="31125" y="75838"/>
                        <a:pt x="79007" y="33118"/>
                        <a:pt x="90818" y="4305"/>
                      </a:cubicBezTo>
                      <a:cubicBezTo>
                        <a:pt x="92085" y="1210"/>
                        <a:pt x="87227" y="-1553"/>
                        <a:pt x="85151" y="1010"/>
                      </a:cubicBezTo>
                      <a:cubicBezTo>
                        <a:pt x="66672" y="23708"/>
                        <a:pt x="36478" y="64732"/>
                        <a:pt x="2741" y="44710"/>
                      </a:cubicBezTo>
                      <a:cubicBezTo>
                        <a:pt x="997" y="43663"/>
                        <a:pt x="-984" y="46120"/>
                        <a:pt x="550" y="47539"/>
                      </a:cubicBezTo>
                      <a:lnTo>
                        <a:pt x="550" y="47539"/>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8" name="Freeform: Shape 37">
                  <a:extLst>
                    <a:ext uri="{FF2B5EF4-FFF2-40B4-BE49-F238E27FC236}">
                      <a16:creationId xmlns:a16="http://schemas.microsoft.com/office/drawing/2014/main" id="{DDB446C7-9C11-42C7-8959-99BBB6ADFD14}"/>
                    </a:ext>
                  </a:extLst>
                </p:cNvPr>
                <p:cNvSpPr/>
                <p:nvPr/>
              </p:nvSpPr>
              <p:spPr>
                <a:xfrm>
                  <a:off x="3823129" y="1790739"/>
                  <a:ext cx="46508" cy="17768"/>
                </a:xfrm>
                <a:custGeom>
                  <a:avLst/>
                  <a:gdLst>
                    <a:gd name="connsiteX0" fmla="*/ 46280 w 46508"/>
                    <a:gd name="connsiteY0" fmla="*/ 15561 h 17768"/>
                    <a:gd name="connsiteX1" fmla="*/ 322 w 46508"/>
                    <a:gd name="connsiteY1" fmla="*/ 9569 h 17768"/>
                    <a:gd name="connsiteX2" fmla="*/ 2999 w 46508"/>
                    <a:gd name="connsiteY2" fmla="*/ 12246 h 17768"/>
                    <a:gd name="connsiteX3" fmla="*/ 26182 w 46508"/>
                    <a:gd name="connsiteY3" fmla="*/ 6236 h 17768"/>
                    <a:gd name="connsiteX4" fmla="*/ 44280 w 46508"/>
                    <a:gd name="connsiteY4" fmla="*/ 17551 h 17768"/>
                    <a:gd name="connsiteX5" fmla="*/ 46280 w 46508"/>
                    <a:gd name="connsiteY5" fmla="*/ 15561 h 17768"/>
                    <a:gd name="connsiteX6" fmla="*/ 46280 w 46508"/>
                    <a:gd name="connsiteY6" fmla="*/ 15561 h 177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508" h="17768">
                      <a:moveTo>
                        <a:pt x="46280" y="15561"/>
                      </a:moveTo>
                      <a:cubicBezTo>
                        <a:pt x="35622" y="530"/>
                        <a:pt x="13000" y="-7442"/>
                        <a:pt x="322" y="9569"/>
                      </a:cubicBezTo>
                      <a:cubicBezTo>
                        <a:pt x="-850" y="11141"/>
                        <a:pt x="1436" y="13313"/>
                        <a:pt x="2999" y="12246"/>
                      </a:cubicBezTo>
                      <a:cubicBezTo>
                        <a:pt x="10314" y="7264"/>
                        <a:pt x="17134" y="3331"/>
                        <a:pt x="26182" y="6236"/>
                      </a:cubicBezTo>
                      <a:cubicBezTo>
                        <a:pt x="33107" y="8455"/>
                        <a:pt x="38422" y="13522"/>
                        <a:pt x="44280" y="17551"/>
                      </a:cubicBezTo>
                      <a:cubicBezTo>
                        <a:pt x="45461" y="18361"/>
                        <a:pt x="47118" y="16732"/>
                        <a:pt x="46280" y="15561"/>
                      </a:cubicBezTo>
                      <a:lnTo>
                        <a:pt x="46280" y="15561"/>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9" name="Freeform: Shape 38">
                  <a:extLst>
                    <a:ext uri="{FF2B5EF4-FFF2-40B4-BE49-F238E27FC236}">
                      <a16:creationId xmlns:a16="http://schemas.microsoft.com/office/drawing/2014/main" id="{B9973B4F-66D7-40AA-A775-57EFBD65223D}"/>
                    </a:ext>
                  </a:extLst>
                </p:cNvPr>
                <p:cNvSpPr/>
                <p:nvPr/>
              </p:nvSpPr>
              <p:spPr>
                <a:xfrm>
                  <a:off x="3902181" y="1761981"/>
                  <a:ext cx="57768" cy="34248"/>
                </a:xfrm>
                <a:custGeom>
                  <a:avLst/>
                  <a:gdLst>
                    <a:gd name="connsiteX0" fmla="*/ 1251 w 57768"/>
                    <a:gd name="connsiteY0" fmla="*/ 33917 h 34248"/>
                    <a:gd name="connsiteX1" fmla="*/ 54886 w 57768"/>
                    <a:gd name="connsiteY1" fmla="*/ 8190 h 34248"/>
                    <a:gd name="connsiteX2" fmla="*/ 57172 w 57768"/>
                    <a:gd name="connsiteY2" fmla="*/ 5228 h 34248"/>
                    <a:gd name="connsiteX3" fmla="*/ 22101 w 57768"/>
                    <a:gd name="connsiteY3" fmla="*/ 6990 h 34248"/>
                    <a:gd name="connsiteX4" fmla="*/ 13 w 57768"/>
                    <a:gd name="connsiteY4" fmla="*/ 33384 h 34248"/>
                    <a:gd name="connsiteX5" fmla="*/ 1251 w 57768"/>
                    <a:gd name="connsiteY5" fmla="*/ 33917 h 34248"/>
                    <a:gd name="connsiteX6" fmla="*/ 1251 w 57768"/>
                    <a:gd name="connsiteY6" fmla="*/ 33917 h 34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768" h="34248">
                      <a:moveTo>
                        <a:pt x="1251" y="33917"/>
                      </a:moveTo>
                      <a:cubicBezTo>
                        <a:pt x="10662" y="18525"/>
                        <a:pt x="36217" y="-3335"/>
                        <a:pt x="54886" y="8190"/>
                      </a:cubicBezTo>
                      <a:cubicBezTo>
                        <a:pt x="56667" y="9286"/>
                        <a:pt x="58839" y="6619"/>
                        <a:pt x="57172" y="5228"/>
                      </a:cubicBezTo>
                      <a:cubicBezTo>
                        <a:pt x="46466" y="-3668"/>
                        <a:pt x="32874" y="56"/>
                        <a:pt x="22101" y="6990"/>
                      </a:cubicBezTo>
                      <a:cubicBezTo>
                        <a:pt x="12681" y="13058"/>
                        <a:pt x="2080" y="22059"/>
                        <a:pt x="13" y="33384"/>
                      </a:cubicBezTo>
                      <a:cubicBezTo>
                        <a:pt x="-121" y="34127"/>
                        <a:pt x="832" y="34603"/>
                        <a:pt x="1251" y="33917"/>
                      </a:cubicBezTo>
                      <a:lnTo>
                        <a:pt x="1251" y="33917"/>
                      </a:lnTo>
                      <a:close/>
                    </a:path>
                  </a:pathLst>
                </a:custGeom>
                <a:solidFill>
                  <a:srgbClr val="FFFFFF"/>
                </a:solidFill>
                <a:ln w="9525" cap="flat">
                  <a:solidFill>
                    <a:srgbClr val="E2001A"/>
                  </a:solidFill>
                  <a:prstDash val="solid"/>
                  <a:miter/>
                </a:ln>
              </p:spPr>
              <p:txBody>
                <a:bodyPr rtlCol="0" anchor="ctr"/>
                <a:lstStyle/>
                <a:p>
                  <a:endParaRPr lang="da-DK"/>
                </a:p>
              </p:txBody>
            </p:sp>
            <p:sp>
              <p:nvSpPr>
                <p:cNvPr id="40" name="Freeform: Shape 39">
                  <a:extLst>
                    <a:ext uri="{FF2B5EF4-FFF2-40B4-BE49-F238E27FC236}">
                      <a16:creationId xmlns:a16="http://schemas.microsoft.com/office/drawing/2014/main" id="{A46F1782-6556-4911-824B-4BE844D3F841}"/>
                    </a:ext>
                  </a:extLst>
                </p:cNvPr>
                <p:cNvSpPr/>
                <p:nvPr/>
              </p:nvSpPr>
              <p:spPr>
                <a:xfrm>
                  <a:off x="3669842" y="1825280"/>
                  <a:ext cx="80865" cy="72812"/>
                </a:xfrm>
                <a:custGeom>
                  <a:avLst/>
                  <a:gdLst>
                    <a:gd name="connsiteX0" fmla="*/ 1304 w 80865"/>
                    <a:gd name="connsiteY0" fmla="*/ 72356 h 72812"/>
                    <a:gd name="connsiteX1" fmla="*/ 80600 w 80865"/>
                    <a:gd name="connsiteY1" fmla="*/ 3680 h 72812"/>
                    <a:gd name="connsiteX2" fmla="*/ 76304 w 80865"/>
                    <a:gd name="connsiteY2" fmla="*/ 1175 h 72812"/>
                    <a:gd name="connsiteX3" fmla="*/ 1304 w 80865"/>
                    <a:gd name="connsiteY3" fmla="*/ 69650 h 72812"/>
                    <a:gd name="connsiteX4" fmla="*/ 1304 w 80865"/>
                    <a:gd name="connsiteY4" fmla="*/ 72356 h 72812"/>
                    <a:gd name="connsiteX5" fmla="*/ 1304 w 80865"/>
                    <a:gd name="connsiteY5" fmla="*/ 72356 h 728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0865" h="72812">
                      <a:moveTo>
                        <a:pt x="1304" y="72356"/>
                      </a:moveTo>
                      <a:cubicBezTo>
                        <a:pt x="41852" y="77680"/>
                        <a:pt x="66636" y="35370"/>
                        <a:pt x="80600" y="3680"/>
                      </a:cubicBezTo>
                      <a:cubicBezTo>
                        <a:pt x="81885" y="766"/>
                        <a:pt x="78190" y="-1463"/>
                        <a:pt x="76304" y="1175"/>
                      </a:cubicBezTo>
                      <a:cubicBezTo>
                        <a:pt x="55911" y="29703"/>
                        <a:pt x="41604" y="67241"/>
                        <a:pt x="1304" y="69650"/>
                      </a:cubicBezTo>
                      <a:cubicBezTo>
                        <a:pt x="-477" y="69755"/>
                        <a:pt x="-392" y="72136"/>
                        <a:pt x="1304" y="72356"/>
                      </a:cubicBezTo>
                      <a:lnTo>
                        <a:pt x="1304" y="72356"/>
                      </a:lnTo>
                      <a:close/>
                    </a:path>
                  </a:pathLst>
                </a:custGeom>
                <a:solidFill>
                  <a:srgbClr val="FFFFFF"/>
                </a:solidFill>
                <a:ln w="9525" cap="flat">
                  <a:solidFill>
                    <a:srgbClr val="E2001A"/>
                  </a:solidFill>
                  <a:prstDash val="solid"/>
                  <a:miter/>
                </a:ln>
              </p:spPr>
              <p:txBody>
                <a:bodyPr rtlCol="0" anchor="ctr"/>
                <a:lstStyle/>
                <a:p>
                  <a:endParaRPr lang="da-DK"/>
                </a:p>
              </p:txBody>
            </p:sp>
            <p:sp>
              <p:nvSpPr>
                <p:cNvPr id="41" name="Freeform: Shape 40">
                  <a:extLst>
                    <a:ext uri="{FF2B5EF4-FFF2-40B4-BE49-F238E27FC236}">
                      <a16:creationId xmlns:a16="http://schemas.microsoft.com/office/drawing/2014/main" id="{04590011-C7AE-4E45-ABCC-EEAC8E2A1FF2}"/>
                    </a:ext>
                  </a:extLst>
                </p:cNvPr>
                <p:cNvSpPr/>
                <p:nvPr/>
              </p:nvSpPr>
              <p:spPr>
                <a:xfrm>
                  <a:off x="3907912" y="1696377"/>
                  <a:ext cx="258855" cy="188002"/>
                </a:xfrm>
                <a:custGeom>
                  <a:avLst/>
                  <a:gdLst>
                    <a:gd name="connsiteX0" fmla="*/ 949 w 258855"/>
                    <a:gd name="connsiteY0" fmla="*/ 33999 h 188002"/>
                    <a:gd name="connsiteX1" fmla="*/ 2102 w 258855"/>
                    <a:gd name="connsiteY1" fmla="*/ 33475 h 188002"/>
                    <a:gd name="connsiteX2" fmla="*/ 4292 w 258855"/>
                    <a:gd name="connsiteY2" fmla="*/ 31075 h 188002"/>
                    <a:gd name="connsiteX3" fmla="*/ 11951 w 258855"/>
                    <a:gd name="connsiteY3" fmla="*/ 24455 h 188002"/>
                    <a:gd name="connsiteX4" fmla="*/ 37649 w 258855"/>
                    <a:gd name="connsiteY4" fmla="*/ 9872 h 188002"/>
                    <a:gd name="connsiteX5" fmla="*/ 110496 w 258855"/>
                    <a:gd name="connsiteY5" fmla="*/ 24865 h 188002"/>
                    <a:gd name="connsiteX6" fmla="*/ 151587 w 258855"/>
                    <a:gd name="connsiteY6" fmla="*/ 108809 h 188002"/>
                    <a:gd name="connsiteX7" fmla="*/ 176028 w 258855"/>
                    <a:gd name="connsiteY7" fmla="*/ 171188 h 188002"/>
                    <a:gd name="connsiteX8" fmla="*/ 257381 w 258855"/>
                    <a:gd name="connsiteY8" fmla="*/ 180065 h 188002"/>
                    <a:gd name="connsiteX9" fmla="*/ 256257 w 258855"/>
                    <a:gd name="connsiteY9" fmla="*/ 175998 h 188002"/>
                    <a:gd name="connsiteX10" fmla="*/ 177133 w 258855"/>
                    <a:gd name="connsiteY10" fmla="*/ 162120 h 188002"/>
                    <a:gd name="connsiteX11" fmla="*/ 152606 w 258855"/>
                    <a:gd name="connsiteY11" fmla="*/ 88673 h 188002"/>
                    <a:gd name="connsiteX12" fmla="*/ 97018 w 258855"/>
                    <a:gd name="connsiteY12" fmla="*/ 7767 h 188002"/>
                    <a:gd name="connsiteX13" fmla="*/ 27362 w 258855"/>
                    <a:gd name="connsiteY13" fmla="*/ 10796 h 188002"/>
                    <a:gd name="connsiteX14" fmla="*/ 4026 w 258855"/>
                    <a:gd name="connsiteY14" fmla="*/ 28760 h 188002"/>
                    <a:gd name="connsiteX15" fmla="*/ 1149 w 258855"/>
                    <a:gd name="connsiteY15" fmla="*/ 35438 h 188002"/>
                    <a:gd name="connsiteX16" fmla="*/ 949 w 258855"/>
                    <a:gd name="connsiteY16" fmla="*/ 33999 h 188002"/>
                    <a:gd name="connsiteX17" fmla="*/ 949 w 258855"/>
                    <a:gd name="connsiteY17" fmla="*/ 33999 h 18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58855" h="188002">
                      <a:moveTo>
                        <a:pt x="949" y="33999"/>
                      </a:moveTo>
                      <a:cubicBezTo>
                        <a:pt x="2006" y="33914"/>
                        <a:pt x="825" y="34409"/>
                        <a:pt x="2102" y="33475"/>
                      </a:cubicBezTo>
                      <a:cubicBezTo>
                        <a:pt x="2892" y="32885"/>
                        <a:pt x="3588" y="31789"/>
                        <a:pt x="4292" y="31075"/>
                      </a:cubicBezTo>
                      <a:cubicBezTo>
                        <a:pt x="6655" y="28675"/>
                        <a:pt x="9284" y="26503"/>
                        <a:pt x="11951" y="24455"/>
                      </a:cubicBezTo>
                      <a:cubicBezTo>
                        <a:pt x="19752" y="18473"/>
                        <a:pt x="28495" y="13444"/>
                        <a:pt x="37649" y="9872"/>
                      </a:cubicBezTo>
                      <a:cubicBezTo>
                        <a:pt x="63738" y="-300"/>
                        <a:pt x="90570" y="4910"/>
                        <a:pt x="110496" y="24865"/>
                      </a:cubicBezTo>
                      <a:cubicBezTo>
                        <a:pt x="133128" y="47525"/>
                        <a:pt x="143672" y="78557"/>
                        <a:pt x="151587" y="108809"/>
                      </a:cubicBezTo>
                      <a:cubicBezTo>
                        <a:pt x="157102" y="129887"/>
                        <a:pt x="161274" y="154224"/>
                        <a:pt x="176028" y="171188"/>
                      </a:cubicBezTo>
                      <a:cubicBezTo>
                        <a:pt x="195831" y="193943"/>
                        <a:pt x="232159" y="190114"/>
                        <a:pt x="257381" y="180065"/>
                      </a:cubicBezTo>
                      <a:cubicBezTo>
                        <a:pt x="259905" y="179065"/>
                        <a:pt x="258962" y="175550"/>
                        <a:pt x="256257" y="175998"/>
                      </a:cubicBezTo>
                      <a:cubicBezTo>
                        <a:pt x="229140" y="180503"/>
                        <a:pt x="195450" y="189228"/>
                        <a:pt x="177133" y="162120"/>
                      </a:cubicBezTo>
                      <a:cubicBezTo>
                        <a:pt x="162788" y="140889"/>
                        <a:pt x="159960" y="112714"/>
                        <a:pt x="152606" y="88673"/>
                      </a:cubicBezTo>
                      <a:cubicBezTo>
                        <a:pt x="143119" y="57650"/>
                        <a:pt x="126651" y="23960"/>
                        <a:pt x="97018" y="7767"/>
                      </a:cubicBezTo>
                      <a:cubicBezTo>
                        <a:pt x="74616" y="-4472"/>
                        <a:pt x="49050" y="-1329"/>
                        <a:pt x="27362" y="10796"/>
                      </a:cubicBezTo>
                      <a:cubicBezTo>
                        <a:pt x="18866" y="15549"/>
                        <a:pt x="10693" y="21636"/>
                        <a:pt x="4026" y="28760"/>
                      </a:cubicBezTo>
                      <a:cubicBezTo>
                        <a:pt x="3673" y="29132"/>
                        <a:pt x="-2499" y="35933"/>
                        <a:pt x="1149" y="35438"/>
                      </a:cubicBezTo>
                      <a:cubicBezTo>
                        <a:pt x="1949" y="35314"/>
                        <a:pt x="1768" y="33933"/>
                        <a:pt x="949" y="33999"/>
                      </a:cubicBezTo>
                      <a:lnTo>
                        <a:pt x="949" y="33999"/>
                      </a:lnTo>
                      <a:close/>
                    </a:path>
                  </a:pathLst>
                </a:custGeom>
                <a:solidFill>
                  <a:srgbClr val="FFFFFF"/>
                </a:solidFill>
                <a:ln w="9525" cap="flat">
                  <a:solidFill>
                    <a:srgbClr val="E2001A"/>
                  </a:solidFill>
                  <a:prstDash val="solid"/>
                  <a:miter/>
                </a:ln>
              </p:spPr>
              <p:txBody>
                <a:bodyPr rtlCol="0" anchor="ctr"/>
                <a:lstStyle/>
                <a:p>
                  <a:endParaRPr lang="da-DK"/>
                </a:p>
              </p:txBody>
            </p:sp>
            <p:sp>
              <p:nvSpPr>
                <p:cNvPr id="42" name="Freeform: Shape 41">
                  <a:extLst>
                    <a:ext uri="{FF2B5EF4-FFF2-40B4-BE49-F238E27FC236}">
                      <a16:creationId xmlns:a16="http://schemas.microsoft.com/office/drawing/2014/main" id="{6BE535A2-8661-4EA4-8B47-AD7DC0A7CBF0}"/>
                    </a:ext>
                  </a:extLst>
                </p:cNvPr>
                <p:cNvSpPr/>
                <p:nvPr/>
              </p:nvSpPr>
              <p:spPr>
                <a:xfrm>
                  <a:off x="4087256" y="1792038"/>
                  <a:ext cx="82711" cy="68976"/>
                </a:xfrm>
                <a:custGeom>
                  <a:avLst/>
                  <a:gdLst>
                    <a:gd name="connsiteX0" fmla="*/ 352 w 82711"/>
                    <a:gd name="connsiteY0" fmla="*/ 1374 h 68976"/>
                    <a:gd name="connsiteX1" fmla="*/ 22412 w 82711"/>
                    <a:gd name="connsiteY1" fmla="*/ 55257 h 68976"/>
                    <a:gd name="connsiteX2" fmla="*/ 80228 w 82711"/>
                    <a:gd name="connsiteY2" fmla="*/ 66039 h 68976"/>
                    <a:gd name="connsiteX3" fmla="*/ 79285 w 82711"/>
                    <a:gd name="connsiteY3" fmla="*/ 59086 h 68976"/>
                    <a:gd name="connsiteX4" fmla="*/ 28403 w 82711"/>
                    <a:gd name="connsiteY4" fmla="*/ 48828 h 68976"/>
                    <a:gd name="connsiteX5" fmla="*/ 3219 w 82711"/>
                    <a:gd name="connsiteY5" fmla="*/ 1384 h 68976"/>
                    <a:gd name="connsiteX6" fmla="*/ 352 w 82711"/>
                    <a:gd name="connsiteY6" fmla="*/ 1374 h 68976"/>
                    <a:gd name="connsiteX7" fmla="*/ 352 w 82711"/>
                    <a:gd name="connsiteY7" fmla="*/ 1374 h 689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2711" h="68976">
                      <a:moveTo>
                        <a:pt x="352" y="1374"/>
                      </a:moveTo>
                      <a:cubicBezTo>
                        <a:pt x="-1782" y="22072"/>
                        <a:pt x="5819" y="42293"/>
                        <a:pt x="22412" y="55257"/>
                      </a:cubicBezTo>
                      <a:cubicBezTo>
                        <a:pt x="37842" y="67316"/>
                        <a:pt x="61502" y="72812"/>
                        <a:pt x="80228" y="66039"/>
                      </a:cubicBezTo>
                      <a:cubicBezTo>
                        <a:pt x="83876" y="64715"/>
                        <a:pt x="83457" y="59153"/>
                        <a:pt x="79285" y="59086"/>
                      </a:cubicBezTo>
                      <a:cubicBezTo>
                        <a:pt x="61131" y="58791"/>
                        <a:pt x="44186" y="59419"/>
                        <a:pt x="28403" y="48828"/>
                      </a:cubicBezTo>
                      <a:cubicBezTo>
                        <a:pt x="12468" y="38131"/>
                        <a:pt x="5552" y="19748"/>
                        <a:pt x="3219" y="1384"/>
                      </a:cubicBezTo>
                      <a:cubicBezTo>
                        <a:pt x="2981" y="-436"/>
                        <a:pt x="542" y="-483"/>
                        <a:pt x="352" y="1374"/>
                      </a:cubicBezTo>
                      <a:lnTo>
                        <a:pt x="352" y="1374"/>
                      </a:lnTo>
                      <a:close/>
                    </a:path>
                  </a:pathLst>
                </a:custGeom>
                <a:solidFill>
                  <a:srgbClr val="FFFFFF"/>
                </a:solidFill>
                <a:ln w="9525" cap="flat">
                  <a:solidFill>
                    <a:srgbClr val="E2001A"/>
                  </a:solidFill>
                  <a:prstDash val="solid"/>
                  <a:miter/>
                </a:ln>
              </p:spPr>
              <p:txBody>
                <a:bodyPr rtlCol="0" anchor="ctr"/>
                <a:lstStyle/>
                <a:p>
                  <a:endParaRPr lang="da-DK"/>
                </a:p>
              </p:txBody>
            </p:sp>
          </p:grpSp>
        </p:grpSp>
      </p:grpSp>
      <p:grpSp>
        <p:nvGrpSpPr>
          <p:cNvPr id="109" name="Graphic 20" descr="An afraid face">
            <a:extLst>
              <a:ext uri="{FF2B5EF4-FFF2-40B4-BE49-F238E27FC236}">
                <a16:creationId xmlns:a16="http://schemas.microsoft.com/office/drawing/2014/main" id="{EB4F3096-26AA-4ED8-8ED9-E8C0FBE2A862}"/>
              </a:ext>
            </a:extLst>
          </p:cNvPr>
          <p:cNvGrpSpPr/>
          <p:nvPr/>
        </p:nvGrpSpPr>
        <p:grpSpPr>
          <a:xfrm>
            <a:off x="1186593" y="2952041"/>
            <a:ext cx="300222" cy="305088"/>
            <a:chOff x="1186593" y="2952041"/>
            <a:chExt cx="300222" cy="305088"/>
          </a:xfrm>
          <a:solidFill>
            <a:srgbClr val="E2001A"/>
          </a:solidFill>
        </p:grpSpPr>
        <p:sp>
          <p:nvSpPr>
            <p:cNvPr id="110" name="Freeform: Shape 109">
              <a:extLst>
                <a:ext uri="{FF2B5EF4-FFF2-40B4-BE49-F238E27FC236}">
                  <a16:creationId xmlns:a16="http://schemas.microsoft.com/office/drawing/2014/main" id="{B3675E70-6364-46A8-8363-022D1A1D004A}"/>
                </a:ext>
              </a:extLst>
            </p:cNvPr>
            <p:cNvSpPr/>
            <p:nvPr/>
          </p:nvSpPr>
          <p:spPr>
            <a:xfrm>
              <a:off x="1310017" y="3183603"/>
              <a:ext cx="98950" cy="36135"/>
            </a:xfrm>
            <a:custGeom>
              <a:avLst/>
              <a:gdLst>
                <a:gd name="connsiteX0" fmla="*/ 31682 w 98950"/>
                <a:gd name="connsiteY0" fmla="*/ 36548 h 36135"/>
                <a:gd name="connsiteX1" fmla="*/ 990 w 98950"/>
                <a:gd name="connsiteY1" fmla="*/ 28603 h 36135"/>
                <a:gd name="connsiteX2" fmla="*/ 414 w 98950"/>
                <a:gd name="connsiteY2" fmla="*/ 26886 h 36135"/>
                <a:gd name="connsiteX3" fmla="*/ 43594 w 98950"/>
                <a:gd name="connsiteY3" fmla="*/ 413 h 36135"/>
                <a:gd name="connsiteX4" fmla="*/ 98258 w 98950"/>
                <a:gd name="connsiteY4" fmla="*/ 18146 h 36135"/>
                <a:gd name="connsiteX5" fmla="*/ 99200 w 98950"/>
                <a:gd name="connsiteY5" fmla="*/ 22092 h 36135"/>
                <a:gd name="connsiteX6" fmla="*/ 31870 w 98950"/>
                <a:gd name="connsiteY6" fmla="*/ 36548 h 36135"/>
                <a:gd name="connsiteX7" fmla="*/ 31682 w 98950"/>
                <a:gd name="connsiteY7" fmla="*/ 36548 h 361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8950" h="36135">
                  <a:moveTo>
                    <a:pt x="31682" y="36548"/>
                  </a:moveTo>
                  <a:cubicBezTo>
                    <a:pt x="21423" y="36548"/>
                    <a:pt x="1827" y="28928"/>
                    <a:pt x="990" y="28603"/>
                  </a:cubicBezTo>
                  <a:lnTo>
                    <a:pt x="414" y="26886"/>
                  </a:lnTo>
                  <a:cubicBezTo>
                    <a:pt x="581" y="26625"/>
                    <a:pt x="17016" y="413"/>
                    <a:pt x="43594" y="413"/>
                  </a:cubicBezTo>
                  <a:cubicBezTo>
                    <a:pt x="65724" y="413"/>
                    <a:pt x="92595" y="10326"/>
                    <a:pt x="98258" y="18146"/>
                  </a:cubicBezTo>
                  <a:cubicBezTo>
                    <a:pt x="99273" y="19548"/>
                    <a:pt x="99598" y="20878"/>
                    <a:pt x="99200" y="22092"/>
                  </a:cubicBezTo>
                  <a:cubicBezTo>
                    <a:pt x="97598" y="26981"/>
                    <a:pt x="70822" y="36182"/>
                    <a:pt x="31870" y="36548"/>
                  </a:cubicBezTo>
                  <a:cubicBezTo>
                    <a:pt x="31807" y="36548"/>
                    <a:pt x="31745" y="36548"/>
                    <a:pt x="31682" y="36548"/>
                  </a:cubicBezTo>
                  <a:close/>
                </a:path>
              </a:pathLst>
            </a:custGeom>
            <a:solidFill>
              <a:srgbClr val="E2001A"/>
            </a:solidFill>
            <a:ln w="10391" cap="flat">
              <a:solidFill>
                <a:srgbClr val="E2001A"/>
              </a:solidFill>
              <a:prstDash val="solid"/>
              <a:miter/>
            </a:ln>
          </p:spPr>
          <p:txBody>
            <a:bodyPr rtlCol="0" anchor="ctr"/>
            <a:lstStyle/>
            <a:p>
              <a:endParaRPr lang="da-DK"/>
            </a:p>
          </p:txBody>
        </p:sp>
        <p:grpSp>
          <p:nvGrpSpPr>
            <p:cNvPr id="111" name="Graphic 20" descr="An afraid face">
              <a:extLst>
                <a:ext uri="{FF2B5EF4-FFF2-40B4-BE49-F238E27FC236}">
                  <a16:creationId xmlns:a16="http://schemas.microsoft.com/office/drawing/2014/main" id="{34E013BD-F5B5-4839-B357-C6AF103FB670}"/>
                </a:ext>
              </a:extLst>
            </p:cNvPr>
            <p:cNvGrpSpPr/>
            <p:nvPr/>
          </p:nvGrpSpPr>
          <p:grpSpPr>
            <a:xfrm>
              <a:off x="1186593" y="2952041"/>
              <a:ext cx="300222" cy="305088"/>
              <a:chOff x="1186593" y="2952041"/>
              <a:chExt cx="300222" cy="305088"/>
            </a:xfrm>
            <a:solidFill>
              <a:srgbClr val="E2001A"/>
            </a:solidFill>
          </p:grpSpPr>
          <p:sp>
            <p:nvSpPr>
              <p:cNvPr id="112" name="Freeform: Shape 111">
                <a:extLst>
                  <a:ext uri="{FF2B5EF4-FFF2-40B4-BE49-F238E27FC236}">
                    <a16:creationId xmlns:a16="http://schemas.microsoft.com/office/drawing/2014/main" id="{0AA300C3-0D24-4FFB-9D7A-92E06964077D}"/>
                  </a:ext>
                </a:extLst>
              </p:cNvPr>
              <p:cNvSpPr/>
              <p:nvPr/>
            </p:nvSpPr>
            <p:spPr>
              <a:xfrm>
                <a:off x="1275306" y="3176452"/>
                <a:ext cx="155780" cy="80677"/>
              </a:xfrm>
              <a:custGeom>
                <a:avLst/>
                <a:gdLst>
                  <a:gd name="connsiteX0" fmla="*/ 155464 w 155780"/>
                  <a:gd name="connsiteY0" fmla="*/ 40663 h 80677"/>
                  <a:gd name="connsiteX1" fmla="*/ 127305 w 155780"/>
                  <a:gd name="connsiteY1" fmla="*/ 10599 h 80677"/>
                  <a:gd name="connsiteX2" fmla="*/ 110420 w 155780"/>
                  <a:gd name="connsiteY2" fmla="*/ 2853 h 80677"/>
                  <a:gd name="connsiteX3" fmla="*/ 88647 w 155780"/>
                  <a:gd name="connsiteY3" fmla="*/ 445 h 80677"/>
                  <a:gd name="connsiteX4" fmla="*/ 34340 w 155780"/>
                  <a:gd name="connsiteY4" fmla="*/ 12107 h 80677"/>
                  <a:gd name="connsiteX5" fmla="*/ 13540 w 155780"/>
                  <a:gd name="connsiteY5" fmla="*/ 28562 h 80677"/>
                  <a:gd name="connsiteX6" fmla="*/ 685 w 155780"/>
                  <a:gd name="connsiteY6" fmla="*/ 51853 h 80677"/>
                  <a:gd name="connsiteX7" fmla="*/ 7678 w 155780"/>
                  <a:gd name="connsiteY7" fmla="*/ 72266 h 80677"/>
                  <a:gd name="connsiteX8" fmla="*/ 33743 w 155780"/>
                  <a:gd name="connsiteY8" fmla="*/ 81090 h 80677"/>
                  <a:gd name="connsiteX9" fmla="*/ 40380 w 155780"/>
                  <a:gd name="connsiteY9" fmla="*/ 80850 h 80677"/>
                  <a:gd name="connsiteX10" fmla="*/ 140244 w 155780"/>
                  <a:gd name="connsiteY10" fmla="*/ 70874 h 80677"/>
                  <a:gd name="connsiteX11" fmla="*/ 153601 w 155780"/>
                  <a:gd name="connsiteY11" fmla="*/ 58741 h 80677"/>
                  <a:gd name="connsiteX12" fmla="*/ 156050 w 155780"/>
                  <a:gd name="connsiteY12" fmla="*/ 50105 h 80677"/>
                  <a:gd name="connsiteX13" fmla="*/ 155464 w 155780"/>
                  <a:gd name="connsiteY13" fmla="*/ 40663 h 80677"/>
                  <a:gd name="connsiteX14" fmla="*/ 95765 w 155780"/>
                  <a:gd name="connsiteY14" fmla="*/ 30363 h 80677"/>
                  <a:gd name="connsiteX15" fmla="*/ 61734 w 155780"/>
                  <a:gd name="connsiteY15" fmla="*/ 32404 h 80677"/>
                  <a:gd name="connsiteX16" fmla="*/ 47362 w 155780"/>
                  <a:gd name="connsiteY16" fmla="*/ 30310 h 80677"/>
                  <a:gd name="connsiteX17" fmla="*/ 60593 w 155780"/>
                  <a:gd name="connsiteY17" fmla="*/ 20816 h 80677"/>
                  <a:gd name="connsiteX18" fmla="*/ 84345 w 155780"/>
                  <a:gd name="connsiteY18" fmla="*/ 15069 h 80677"/>
                  <a:gd name="connsiteX19" fmla="*/ 103292 w 155780"/>
                  <a:gd name="connsiteY19" fmla="*/ 18136 h 80677"/>
                  <a:gd name="connsiteX20" fmla="*/ 115320 w 155780"/>
                  <a:gd name="connsiteY20" fmla="*/ 24302 h 80677"/>
                  <a:gd name="connsiteX21" fmla="*/ 115738 w 155780"/>
                  <a:gd name="connsiteY21" fmla="*/ 26081 h 80677"/>
                  <a:gd name="connsiteX22" fmla="*/ 95765 w 155780"/>
                  <a:gd name="connsiteY22" fmla="*/ 30363 h 806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55780" h="80677">
                    <a:moveTo>
                      <a:pt x="155464" y="40663"/>
                    </a:moveTo>
                    <a:cubicBezTo>
                      <a:pt x="152408" y="26950"/>
                      <a:pt x="139511" y="17770"/>
                      <a:pt x="127305" y="10599"/>
                    </a:cubicBezTo>
                    <a:cubicBezTo>
                      <a:pt x="122040" y="7281"/>
                      <a:pt x="116366" y="4685"/>
                      <a:pt x="110420" y="2853"/>
                    </a:cubicBezTo>
                    <a:cubicBezTo>
                      <a:pt x="103313" y="1042"/>
                      <a:pt x="95985" y="236"/>
                      <a:pt x="88647" y="445"/>
                    </a:cubicBezTo>
                    <a:cubicBezTo>
                      <a:pt x="65806" y="445"/>
                      <a:pt x="48545" y="4151"/>
                      <a:pt x="34340" y="12107"/>
                    </a:cubicBezTo>
                    <a:cubicBezTo>
                      <a:pt x="26625" y="16524"/>
                      <a:pt x="19611" y="22072"/>
                      <a:pt x="13540" y="28562"/>
                    </a:cubicBezTo>
                    <a:cubicBezTo>
                      <a:pt x="6223" y="36434"/>
                      <a:pt x="1774" y="44494"/>
                      <a:pt x="685" y="51853"/>
                    </a:cubicBezTo>
                    <a:cubicBezTo>
                      <a:pt x="-435" y="59432"/>
                      <a:pt x="1920" y="66299"/>
                      <a:pt x="7678" y="72266"/>
                    </a:cubicBezTo>
                    <a:cubicBezTo>
                      <a:pt x="13477" y="78285"/>
                      <a:pt x="21757" y="81090"/>
                      <a:pt x="33743" y="81090"/>
                    </a:cubicBezTo>
                    <a:cubicBezTo>
                      <a:pt x="35795" y="81090"/>
                      <a:pt x="37961" y="81007"/>
                      <a:pt x="40380" y="80850"/>
                    </a:cubicBezTo>
                    <a:cubicBezTo>
                      <a:pt x="51193" y="80138"/>
                      <a:pt x="133136" y="73658"/>
                      <a:pt x="140244" y="70874"/>
                    </a:cubicBezTo>
                    <a:cubicBezTo>
                      <a:pt x="146074" y="68675"/>
                      <a:pt x="150858" y="64341"/>
                      <a:pt x="153601" y="58741"/>
                    </a:cubicBezTo>
                    <a:cubicBezTo>
                      <a:pt x="154920" y="56030"/>
                      <a:pt x="155747" y="53109"/>
                      <a:pt x="156050" y="50105"/>
                    </a:cubicBezTo>
                    <a:cubicBezTo>
                      <a:pt x="156364" y="46944"/>
                      <a:pt x="156166" y="43762"/>
                      <a:pt x="155464" y="40663"/>
                    </a:cubicBezTo>
                    <a:close/>
                    <a:moveTo>
                      <a:pt x="95765" y="30363"/>
                    </a:moveTo>
                    <a:cubicBezTo>
                      <a:pt x="84460" y="31619"/>
                      <a:pt x="73102" y="32299"/>
                      <a:pt x="61734" y="32404"/>
                    </a:cubicBezTo>
                    <a:cubicBezTo>
                      <a:pt x="55171" y="32404"/>
                      <a:pt x="47362" y="32037"/>
                      <a:pt x="47362" y="30310"/>
                    </a:cubicBezTo>
                    <a:cubicBezTo>
                      <a:pt x="47362" y="27966"/>
                      <a:pt x="52554" y="24228"/>
                      <a:pt x="60593" y="20816"/>
                    </a:cubicBezTo>
                    <a:cubicBezTo>
                      <a:pt x="68936" y="17267"/>
                      <a:pt x="78033" y="15069"/>
                      <a:pt x="84345" y="15069"/>
                    </a:cubicBezTo>
                    <a:cubicBezTo>
                      <a:pt x="90772" y="15184"/>
                      <a:pt x="97158" y="16221"/>
                      <a:pt x="103292" y="18136"/>
                    </a:cubicBezTo>
                    <a:cubicBezTo>
                      <a:pt x="109395" y="19999"/>
                      <a:pt x="113886" y="22313"/>
                      <a:pt x="115320" y="24302"/>
                    </a:cubicBezTo>
                    <a:cubicBezTo>
                      <a:pt x="115749" y="24783"/>
                      <a:pt x="115906" y="25453"/>
                      <a:pt x="115738" y="26081"/>
                    </a:cubicBezTo>
                    <a:cubicBezTo>
                      <a:pt x="115267" y="27442"/>
                      <a:pt x="107992" y="29012"/>
                      <a:pt x="95765" y="30363"/>
                    </a:cubicBezTo>
                    <a:close/>
                  </a:path>
                </a:pathLst>
              </a:custGeom>
              <a:solidFill>
                <a:schemeClr val="bg1"/>
              </a:solidFill>
              <a:ln w="10391" cap="flat">
                <a:solidFill>
                  <a:srgbClr val="E2001A"/>
                </a:solidFill>
                <a:prstDash val="solid"/>
                <a:miter/>
              </a:ln>
            </p:spPr>
            <p:txBody>
              <a:bodyPr rtlCol="0" anchor="ctr"/>
              <a:lstStyle/>
              <a:p>
                <a:endParaRPr lang="da-DK" dirty="0"/>
              </a:p>
            </p:txBody>
          </p:sp>
          <p:sp>
            <p:nvSpPr>
              <p:cNvPr id="113" name="Freeform: Shape 112">
                <a:extLst>
                  <a:ext uri="{FF2B5EF4-FFF2-40B4-BE49-F238E27FC236}">
                    <a16:creationId xmlns:a16="http://schemas.microsoft.com/office/drawing/2014/main" id="{5CF95629-498B-47C5-BA6C-7DD9FABCAE87}"/>
                  </a:ext>
                </a:extLst>
              </p:cNvPr>
              <p:cNvSpPr/>
              <p:nvPr/>
            </p:nvSpPr>
            <p:spPr>
              <a:xfrm>
                <a:off x="1324691" y="3068087"/>
                <a:ext cx="83018" cy="74321"/>
              </a:xfrm>
              <a:custGeom>
                <a:avLst/>
                <a:gdLst>
                  <a:gd name="connsiteX0" fmla="*/ 46349 w 83018"/>
                  <a:gd name="connsiteY0" fmla="*/ 74727 h 74321"/>
                  <a:gd name="connsiteX1" fmla="*/ 46349 w 83018"/>
                  <a:gd name="connsiteY1" fmla="*/ 74727 h 74321"/>
                  <a:gd name="connsiteX2" fmla="*/ 26805 w 83018"/>
                  <a:gd name="connsiteY2" fmla="*/ 70791 h 74321"/>
                  <a:gd name="connsiteX3" fmla="*/ 3818 w 83018"/>
                  <a:gd name="connsiteY3" fmla="*/ 57748 h 74321"/>
                  <a:gd name="connsiteX4" fmla="*/ 614 w 83018"/>
                  <a:gd name="connsiteY4" fmla="*/ 52650 h 74321"/>
                  <a:gd name="connsiteX5" fmla="*/ 1065 w 83018"/>
                  <a:gd name="connsiteY5" fmla="*/ 46924 h 74321"/>
                  <a:gd name="connsiteX6" fmla="*/ 4938 w 83018"/>
                  <a:gd name="connsiteY6" fmla="*/ 41334 h 74321"/>
                  <a:gd name="connsiteX7" fmla="*/ 10967 w 83018"/>
                  <a:gd name="connsiteY7" fmla="*/ 38979 h 74321"/>
                  <a:gd name="connsiteX8" fmla="*/ 15636 w 83018"/>
                  <a:gd name="connsiteY8" fmla="*/ 40413 h 74321"/>
                  <a:gd name="connsiteX9" fmla="*/ 17175 w 83018"/>
                  <a:gd name="connsiteY9" fmla="*/ 41596 h 74321"/>
                  <a:gd name="connsiteX10" fmla="*/ 17206 w 83018"/>
                  <a:gd name="connsiteY10" fmla="*/ 41627 h 74321"/>
                  <a:gd name="connsiteX11" fmla="*/ 48840 w 83018"/>
                  <a:gd name="connsiteY11" fmla="*/ 57130 h 74321"/>
                  <a:gd name="connsiteX12" fmla="*/ 62920 w 83018"/>
                  <a:gd name="connsiteY12" fmla="*/ 50891 h 74321"/>
                  <a:gd name="connsiteX13" fmla="*/ 66866 w 83018"/>
                  <a:gd name="connsiteY13" fmla="*/ 34132 h 74321"/>
                  <a:gd name="connsiteX14" fmla="*/ 45752 w 83018"/>
                  <a:gd name="connsiteY14" fmla="*/ 9009 h 74321"/>
                  <a:gd name="connsiteX15" fmla="*/ 44685 w 83018"/>
                  <a:gd name="connsiteY15" fmla="*/ 4476 h 74321"/>
                  <a:gd name="connsiteX16" fmla="*/ 50400 w 83018"/>
                  <a:gd name="connsiteY16" fmla="*/ 415 h 74321"/>
                  <a:gd name="connsiteX17" fmla="*/ 51750 w 83018"/>
                  <a:gd name="connsiteY17" fmla="*/ 530 h 74321"/>
                  <a:gd name="connsiteX18" fmla="*/ 66740 w 83018"/>
                  <a:gd name="connsiteY18" fmla="*/ 5942 h 74321"/>
                  <a:gd name="connsiteX19" fmla="*/ 76821 w 83018"/>
                  <a:gd name="connsiteY19" fmla="*/ 15237 h 74321"/>
                  <a:gd name="connsiteX20" fmla="*/ 83259 w 83018"/>
                  <a:gd name="connsiteY20" fmla="*/ 39921 h 74321"/>
                  <a:gd name="connsiteX21" fmla="*/ 72529 w 83018"/>
                  <a:gd name="connsiteY21" fmla="*/ 64008 h 74321"/>
                  <a:gd name="connsiteX22" fmla="*/ 46349 w 83018"/>
                  <a:gd name="connsiteY22" fmla="*/ 74727 h 74321"/>
                  <a:gd name="connsiteX23" fmla="*/ 46349 w 83018"/>
                  <a:gd name="connsiteY23" fmla="*/ 74727 h 743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83018" h="74321">
                    <a:moveTo>
                      <a:pt x="46349" y="74727"/>
                    </a:moveTo>
                    <a:lnTo>
                      <a:pt x="46349" y="74727"/>
                    </a:lnTo>
                    <a:cubicBezTo>
                      <a:pt x="39649" y="74622"/>
                      <a:pt x="33023" y="73282"/>
                      <a:pt x="26805" y="70791"/>
                    </a:cubicBezTo>
                    <a:cubicBezTo>
                      <a:pt x="18598" y="67493"/>
                      <a:pt x="10862" y="63107"/>
                      <a:pt x="3818" y="57748"/>
                    </a:cubicBezTo>
                    <a:cubicBezTo>
                      <a:pt x="2185" y="56471"/>
                      <a:pt x="1044" y="54670"/>
                      <a:pt x="614" y="52650"/>
                    </a:cubicBezTo>
                    <a:cubicBezTo>
                      <a:pt x="238" y="50734"/>
                      <a:pt x="395" y="48756"/>
                      <a:pt x="1065" y="46924"/>
                    </a:cubicBezTo>
                    <a:cubicBezTo>
                      <a:pt x="1839" y="44746"/>
                      <a:pt x="3169" y="42820"/>
                      <a:pt x="4938" y="41334"/>
                    </a:cubicBezTo>
                    <a:cubicBezTo>
                      <a:pt x="6602" y="39858"/>
                      <a:pt x="8748" y="39031"/>
                      <a:pt x="10967" y="38979"/>
                    </a:cubicBezTo>
                    <a:cubicBezTo>
                      <a:pt x="12632" y="38989"/>
                      <a:pt x="14254" y="39492"/>
                      <a:pt x="15636" y="40413"/>
                    </a:cubicBezTo>
                    <a:cubicBezTo>
                      <a:pt x="16128" y="40790"/>
                      <a:pt x="16641" y="41187"/>
                      <a:pt x="17175" y="41596"/>
                    </a:cubicBezTo>
                    <a:lnTo>
                      <a:pt x="17206" y="41627"/>
                    </a:lnTo>
                    <a:cubicBezTo>
                      <a:pt x="25193" y="47803"/>
                      <a:pt x="37263" y="57130"/>
                      <a:pt x="48840" y="57130"/>
                    </a:cubicBezTo>
                    <a:cubicBezTo>
                      <a:pt x="54210" y="57141"/>
                      <a:pt x="59319" y="54869"/>
                      <a:pt x="62920" y="50891"/>
                    </a:cubicBezTo>
                    <a:cubicBezTo>
                      <a:pt x="66594" y="46139"/>
                      <a:pt x="68028" y="40025"/>
                      <a:pt x="66866" y="34132"/>
                    </a:cubicBezTo>
                    <a:cubicBezTo>
                      <a:pt x="64197" y="21100"/>
                      <a:pt x="50023" y="11605"/>
                      <a:pt x="45752" y="9009"/>
                    </a:cubicBezTo>
                    <a:cubicBezTo>
                      <a:pt x="44444" y="7889"/>
                      <a:pt x="44015" y="6057"/>
                      <a:pt x="44685" y="4476"/>
                    </a:cubicBezTo>
                    <a:cubicBezTo>
                      <a:pt x="45480" y="2006"/>
                      <a:pt x="47804" y="352"/>
                      <a:pt x="50400" y="415"/>
                    </a:cubicBezTo>
                    <a:cubicBezTo>
                      <a:pt x="50850" y="415"/>
                      <a:pt x="51300" y="457"/>
                      <a:pt x="51750" y="530"/>
                    </a:cubicBezTo>
                    <a:cubicBezTo>
                      <a:pt x="57047" y="1378"/>
                      <a:pt x="62135" y="3210"/>
                      <a:pt x="66740" y="5942"/>
                    </a:cubicBezTo>
                    <a:cubicBezTo>
                      <a:pt x="70697" y="8329"/>
                      <a:pt x="74131" y="11490"/>
                      <a:pt x="76821" y="15237"/>
                    </a:cubicBezTo>
                    <a:cubicBezTo>
                      <a:pt x="81825" y="22439"/>
                      <a:pt x="84107" y="31191"/>
                      <a:pt x="83259" y="39921"/>
                    </a:cubicBezTo>
                    <a:cubicBezTo>
                      <a:pt x="82557" y="48944"/>
                      <a:pt x="78768" y="57444"/>
                      <a:pt x="72529" y="64008"/>
                    </a:cubicBezTo>
                    <a:cubicBezTo>
                      <a:pt x="65662" y="71042"/>
                      <a:pt x="56178" y="74936"/>
                      <a:pt x="46349" y="74727"/>
                    </a:cubicBezTo>
                    <a:lnTo>
                      <a:pt x="46349" y="74727"/>
                    </a:lnTo>
                    <a:close/>
                  </a:path>
                </a:pathLst>
              </a:custGeom>
              <a:solidFill>
                <a:srgbClr val="E2001A"/>
              </a:solidFill>
              <a:ln w="10391" cap="flat">
                <a:solidFill>
                  <a:srgbClr val="E2001A"/>
                </a:solidFill>
                <a:prstDash val="solid"/>
                <a:miter/>
              </a:ln>
            </p:spPr>
            <p:txBody>
              <a:bodyPr rtlCol="0" anchor="ctr"/>
              <a:lstStyle/>
              <a:p>
                <a:endParaRPr lang="da-DK"/>
              </a:p>
            </p:txBody>
          </p:sp>
          <p:sp>
            <p:nvSpPr>
              <p:cNvPr id="114" name="Freeform: Shape 113">
                <a:extLst>
                  <a:ext uri="{FF2B5EF4-FFF2-40B4-BE49-F238E27FC236}">
                    <a16:creationId xmlns:a16="http://schemas.microsoft.com/office/drawing/2014/main" id="{18A12369-DA1D-46F9-977F-23437B87D6DA}"/>
                  </a:ext>
                </a:extLst>
              </p:cNvPr>
              <p:cNvSpPr/>
              <p:nvPr/>
            </p:nvSpPr>
            <p:spPr>
              <a:xfrm>
                <a:off x="1219198" y="3004663"/>
                <a:ext cx="78220" cy="59520"/>
              </a:xfrm>
              <a:custGeom>
                <a:avLst/>
                <a:gdLst>
                  <a:gd name="connsiteX0" fmla="*/ 18554 w 78220"/>
                  <a:gd name="connsiteY0" fmla="*/ 59934 h 59520"/>
                  <a:gd name="connsiteX1" fmla="*/ 18387 w 78220"/>
                  <a:gd name="connsiteY1" fmla="*/ 59924 h 59520"/>
                  <a:gd name="connsiteX2" fmla="*/ 5229 w 78220"/>
                  <a:gd name="connsiteY2" fmla="*/ 53371 h 59520"/>
                  <a:gd name="connsiteX3" fmla="*/ 435 w 78220"/>
                  <a:gd name="connsiteY3" fmla="*/ 39207 h 59520"/>
                  <a:gd name="connsiteX4" fmla="*/ 5072 w 78220"/>
                  <a:gd name="connsiteY4" fmla="*/ 21171 h 59520"/>
                  <a:gd name="connsiteX5" fmla="*/ 17351 w 78220"/>
                  <a:gd name="connsiteY5" fmla="*/ 7113 h 59520"/>
                  <a:gd name="connsiteX6" fmla="*/ 37889 w 78220"/>
                  <a:gd name="connsiteY6" fmla="*/ 413 h 59520"/>
                  <a:gd name="connsiteX7" fmla="*/ 59997 w 78220"/>
                  <a:gd name="connsiteY7" fmla="*/ 7668 h 59520"/>
                  <a:gd name="connsiteX8" fmla="*/ 68089 w 78220"/>
                  <a:gd name="connsiteY8" fmla="*/ 16052 h 59520"/>
                  <a:gd name="connsiteX9" fmla="*/ 72747 w 78220"/>
                  <a:gd name="connsiteY9" fmla="*/ 27012 h 59520"/>
                  <a:gd name="connsiteX10" fmla="*/ 78494 w 78220"/>
                  <a:gd name="connsiteY10" fmla="*/ 35962 h 59520"/>
                  <a:gd name="connsiteX11" fmla="*/ 78598 w 78220"/>
                  <a:gd name="connsiteY11" fmla="*/ 37019 h 59520"/>
                  <a:gd name="connsiteX12" fmla="*/ 70119 w 78220"/>
                  <a:gd name="connsiteY12" fmla="*/ 48147 h 59520"/>
                  <a:gd name="connsiteX13" fmla="*/ 65084 w 78220"/>
                  <a:gd name="connsiteY13" fmla="*/ 48922 h 59520"/>
                  <a:gd name="connsiteX14" fmla="*/ 56417 w 78220"/>
                  <a:gd name="connsiteY14" fmla="*/ 46723 h 59520"/>
                  <a:gd name="connsiteX15" fmla="*/ 51194 w 78220"/>
                  <a:gd name="connsiteY15" fmla="*/ 34424 h 59520"/>
                  <a:gd name="connsiteX16" fmla="*/ 51267 w 78220"/>
                  <a:gd name="connsiteY16" fmla="*/ 34057 h 59520"/>
                  <a:gd name="connsiteX17" fmla="*/ 43007 w 78220"/>
                  <a:gd name="connsiteY17" fmla="*/ 21056 h 59520"/>
                  <a:gd name="connsiteX18" fmla="*/ 37386 w 78220"/>
                  <a:gd name="connsiteY18" fmla="*/ 19842 h 59520"/>
                  <a:gd name="connsiteX19" fmla="*/ 26992 w 78220"/>
                  <a:gd name="connsiteY19" fmla="*/ 23390 h 59520"/>
                  <a:gd name="connsiteX20" fmla="*/ 16073 w 78220"/>
                  <a:gd name="connsiteY20" fmla="*/ 39344 h 59520"/>
                  <a:gd name="connsiteX21" fmla="*/ 15927 w 78220"/>
                  <a:gd name="connsiteY21" fmla="*/ 39982 h 59520"/>
                  <a:gd name="connsiteX22" fmla="*/ 19078 w 78220"/>
                  <a:gd name="connsiteY22" fmla="*/ 58322 h 59520"/>
                  <a:gd name="connsiteX23" fmla="*/ 19486 w 78220"/>
                  <a:gd name="connsiteY23" fmla="*/ 59243 h 59520"/>
                  <a:gd name="connsiteX24" fmla="*/ 18554 w 78220"/>
                  <a:gd name="connsiteY24" fmla="*/ 59934 h 595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8220" h="59520">
                    <a:moveTo>
                      <a:pt x="18554" y="59934"/>
                    </a:moveTo>
                    <a:cubicBezTo>
                      <a:pt x="18502" y="59934"/>
                      <a:pt x="18439" y="59934"/>
                      <a:pt x="18387" y="59924"/>
                    </a:cubicBezTo>
                    <a:cubicBezTo>
                      <a:pt x="13383" y="59306"/>
                      <a:pt x="8736" y="56993"/>
                      <a:pt x="5229" y="53371"/>
                    </a:cubicBezTo>
                    <a:cubicBezTo>
                      <a:pt x="1921" y="49414"/>
                      <a:pt x="204" y="44358"/>
                      <a:pt x="435" y="39207"/>
                    </a:cubicBezTo>
                    <a:cubicBezTo>
                      <a:pt x="445" y="32906"/>
                      <a:pt x="2036" y="26698"/>
                      <a:pt x="5072" y="21171"/>
                    </a:cubicBezTo>
                    <a:cubicBezTo>
                      <a:pt x="8086" y="15644"/>
                      <a:pt x="12274" y="10839"/>
                      <a:pt x="17351" y="7113"/>
                    </a:cubicBezTo>
                    <a:cubicBezTo>
                      <a:pt x="23296" y="2726"/>
                      <a:pt x="30498" y="382"/>
                      <a:pt x="37889" y="413"/>
                    </a:cubicBezTo>
                    <a:cubicBezTo>
                      <a:pt x="45844" y="434"/>
                      <a:pt x="53580" y="2967"/>
                      <a:pt x="59997" y="7668"/>
                    </a:cubicBezTo>
                    <a:cubicBezTo>
                      <a:pt x="63158" y="9970"/>
                      <a:pt x="65890" y="12807"/>
                      <a:pt x="68089" y="16052"/>
                    </a:cubicBezTo>
                    <a:cubicBezTo>
                      <a:pt x="70329" y="19370"/>
                      <a:pt x="71909" y="23087"/>
                      <a:pt x="72747" y="27012"/>
                    </a:cubicBezTo>
                    <a:cubicBezTo>
                      <a:pt x="76149" y="28729"/>
                      <a:pt x="78347" y="32152"/>
                      <a:pt x="78494" y="35962"/>
                    </a:cubicBezTo>
                    <a:lnTo>
                      <a:pt x="78598" y="37019"/>
                    </a:lnTo>
                    <a:cubicBezTo>
                      <a:pt x="79080" y="42023"/>
                      <a:pt x="74600" y="46818"/>
                      <a:pt x="70119" y="48147"/>
                    </a:cubicBezTo>
                    <a:cubicBezTo>
                      <a:pt x="68486" y="48650"/>
                      <a:pt x="66791" y="48911"/>
                      <a:pt x="65084" y="48922"/>
                    </a:cubicBezTo>
                    <a:cubicBezTo>
                      <a:pt x="62070" y="48838"/>
                      <a:pt x="59107" y="48084"/>
                      <a:pt x="56417" y="46723"/>
                    </a:cubicBezTo>
                    <a:cubicBezTo>
                      <a:pt x="51926" y="44672"/>
                      <a:pt x="50377" y="38852"/>
                      <a:pt x="51194" y="34424"/>
                    </a:cubicBezTo>
                    <a:lnTo>
                      <a:pt x="51267" y="34057"/>
                    </a:lnTo>
                    <a:cubicBezTo>
                      <a:pt x="52450" y="28624"/>
                      <a:pt x="47896" y="23296"/>
                      <a:pt x="43007" y="21056"/>
                    </a:cubicBezTo>
                    <a:cubicBezTo>
                      <a:pt x="41249" y="20250"/>
                      <a:pt x="39333" y="19842"/>
                      <a:pt x="37386" y="19842"/>
                    </a:cubicBezTo>
                    <a:cubicBezTo>
                      <a:pt x="33639" y="19946"/>
                      <a:pt x="30017" y="21181"/>
                      <a:pt x="26992" y="23390"/>
                    </a:cubicBezTo>
                    <a:cubicBezTo>
                      <a:pt x="21611" y="27284"/>
                      <a:pt x="17759" y="32916"/>
                      <a:pt x="16073" y="39344"/>
                    </a:cubicBezTo>
                    <a:lnTo>
                      <a:pt x="15927" y="39982"/>
                    </a:lnTo>
                    <a:cubicBezTo>
                      <a:pt x="14472" y="46723"/>
                      <a:pt x="14420" y="55569"/>
                      <a:pt x="19078" y="58322"/>
                    </a:cubicBezTo>
                    <a:cubicBezTo>
                      <a:pt x="19413" y="58489"/>
                      <a:pt x="19591" y="58877"/>
                      <a:pt x="19486" y="59243"/>
                    </a:cubicBezTo>
                    <a:cubicBezTo>
                      <a:pt x="19350" y="59641"/>
                      <a:pt x="18983" y="59934"/>
                      <a:pt x="18554" y="59934"/>
                    </a:cubicBezTo>
                    <a:close/>
                  </a:path>
                </a:pathLst>
              </a:custGeom>
              <a:solidFill>
                <a:srgbClr val="E2001A"/>
              </a:solidFill>
              <a:ln w="10391" cap="flat">
                <a:solidFill>
                  <a:srgbClr val="E2001A"/>
                </a:solidFill>
                <a:prstDash val="solid"/>
                <a:miter/>
              </a:ln>
            </p:spPr>
            <p:txBody>
              <a:bodyPr rtlCol="0" anchor="ctr"/>
              <a:lstStyle/>
              <a:p>
                <a:endParaRPr lang="da-DK"/>
              </a:p>
            </p:txBody>
          </p:sp>
          <p:sp>
            <p:nvSpPr>
              <p:cNvPr id="115" name="Freeform: Shape 114">
                <a:extLst>
                  <a:ext uri="{FF2B5EF4-FFF2-40B4-BE49-F238E27FC236}">
                    <a16:creationId xmlns:a16="http://schemas.microsoft.com/office/drawing/2014/main" id="{1318C1D8-078A-4D11-8C77-7D6E25AF7DDD}"/>
                  </a:ext>
                </a:extLst>
              </p:cNvPr>
              <p:cNvSpPr/>
              <p:nvPr/>
            </p:nvSpPr>
            <p:spPr>
              <a:xfrm>
                <a:off x="1402436" y="3005584"/>
                <a:ext cx="58707" cy="52025"/>
              </a:xfrm>
              <a:custGeom>
                <a:avLst/>
                <a:gdLst>
                  <a:gd name="connsiteX0" fmla="*/ 10979 w 58707"/>
                  <a:gd name="connsiteY0" fmla="*/ 52439 h 52025"/>
                  <a:gd name="connsiteX1" fmla="*/ 10141 w 58707"/>
                  <a:gd name="connsiteY1" fmla="*/ 51936 h 52025"/>
                  <a:gd name="connsiteX2" fmla="*/ 9471 w 58707"/>
                  <a:gd name="connsiteY2" fmla="*/ 50858 h 52025"/>
                  <a:gd name="connsiteX3" fmla="*/ 7995 w 58707"/>
                  <a:gd name="connsiteY3" fmla="*/ 48534 h 52025"/>
                  <a:gd name="connsiteX4" fmla="*/ 1965 w 58707"/>
                  <a:gd name="connsiteY4" fmla="*/ 37501 h 52025"/>
                  <a:gd name="connsiteX5" fmla="*/ 804 w 58707"/>
                  <a:gd name="connsiteY5" fmla="*/ 24573 h 52025"/>
                  <a:gd name="connsiteX6" fmla="*/ 7398 w 58707"/>
                  <a:gd name="connsiteY6" fmla="*/ 10703 h 52025"/>
                  <a:gd name="connsiteX7" fmla="*/ 20075 w 58707"/>
                  <a:gd name="connsiteY7" fmla="*/ 1931 h 52025"/>
                  <a:gd name="connsiteX8" fmla="*/ 29046 w 58707"/>
                  <a:gd name="connsiteY8" fmla="*/ 413 h 52025"/>
                  <a:gd name="connsiteX9" fmla="*/ 54389 w 58707"/>
                  <a:gd name="connsiteY9" fmla="*/ 13530 h 52025"/>
                  <a:gd name="connsiteX10" fmla="*/ 57687 w 58707"/>
                  <a:gd name="connsiteY10" fmla="*/ 36203 h 52025"/>
                  <a:gd name="connsiteX11" fmla="*/ 53112 w 58707"/>
                  <a:gd name="connsiteY11" fmla="*/ 42631 h 52025"/>
                  <a:gd name="connsiteX12" fmla="*/ 46747 w 58707"/>
                  <a:gd name="connsiteY12" fmla="*/ 44640 h 52025"/>
                  <a:gd name="connsiteX13" fmla="*/ 37598 w 58707"/>
                  <a:gd name="connsiteY13" fmla="*/ 40484 h 52025"/>
                  <a:gd name="connsiteX14" fmla="*/ 34688 w 58707"/>
                  <a:gd name="connsiteY14" fmla="*/ 30331 h 52025"/>
                  <a:gd name="connsiteX15" fmla="*/ 34751 w 58707"/>
                  <a:gd name="connsiteY15" fmla="*/ 29880 h 52025"/>
                  <a:gd name="connsiteX16" fmla="*/ 33181 w 58707"/>
                  <a:gd name="connsiteY16" fmla="*/ 22815 h 52025"/>
                  <a:gd name="connsiteX17" fmla="*/ 27371 w 58707"/>
                  <a:gd name="connsiteY17" fmla="*/ 20407 h 52025"/>
                  <a:gd name="connsiteX18" fmla="*/ 23100 w 58707"/>
                  <a:gd name="connsiteY18" fmla="*/ 21192 h 52025"/>
                  <a:gd name="connsiteX19" fmla="*/ 12025 w 58707"/>
                  <a:gd name="connsiteY19" fmla="*/ 33094 h 52025"/>
                  <a:gd name="connsiteX20" fmla="*/ 11900 w 58707"/>
                  <a:gd name="connsiteY20" fmla="*/ 50911 h 52025"/>
                  <a:gd name="connsiteX21" fmla="*/ 11879 w 58707"/>
                  <a:gd name="connsiteY21" fmla="*/ 51926 h 52025"/>
                  <a:gd name="connsiteX22" fmla="*/ 10979 w 58707"/>
                  <a:gd name="connsiteY22" fmla="*/ 52439 h 520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58707" h="52025">
                    <a:moveTo>
                      <a:pt x="10979" y="52439"/>
                    </a:moveTo>
                    <a:cubicBezTo>
                      <a:pt x="10633" y="52439"/>
                      <a:pt x="10309" y="52240"/>
                      <a:pt x="10141" y="51936"/>
                    </a:cubicBezTo>
                    <a:lnTo>
                      <a:pt x="9471" y="50858"/>
                    </a:lnTo>
                    <a:cubicBezTo>
                      <a:pt x="8969" y="50063"/>
                      <a:pt x="8477" y="49288"/>
                      <a:pt x="7995" y="48534"/>
                    </a:cubicBezTo>
                    <a:cubicBezTo>
                      <a:pt x="5598" y="45080"/>
                      <a:pt x="3578" y="41385"/>
                      <a:pt x="1965" y="37501"/>
                    </a:cubicBezTo>
                    <a:cubicBezTo>
                      <a:pt x="427" y="33377"/>
                      <a:pt x="19" y="28907"/>
                      <a:pt x="804" y="24573"/>
                    </a:cubicBezTo>
                    <a:cubicBezTo>
                      <a:pt x="1683" y="19434"/>
                      <a:pt x="3965" y="14629"/>
                      <a:pt x="7398" y="10703"/>
                    </a:cubicBezTo>
                    <a:cubicBezTo>
                      <a:pt x="10790" y="6725"/>
                      <a:pt x="15155" y="3700"/>
                      <a:pt x="20075" y="1931"/>
                    </a:cubicBezTo>
                    <a:cubicBezTo>
                      <a:pt x="22954" y="916"/>
                      <a:pt x="25989" y="403"/>
                      <a:pt x="29046" y="413"/>
                    </a:cubicBezTo>
                    <a:cubicBezTo>
                      <a:pt x="39085" y="539"/>
                      <a:pt x="48485" y="5407"/>
                      <a:pt x="54389" y="13530"/>
                    </a:cubicBezTo>
                    <a:cubicBezTo>
                      <a:pt x="59194" y="20062"/>
                      <a:pt x="60429" y="28561"/>
                      <a:pt x="57687" y="36203"/>
                    </a:cubicBezTo>
                    <a:cubicBezTo>
                      <a:pt x="56870" y="38768"/>
                      <a:pt x="55268" y="41018"/>
                      <a:pt x="53112" y="42631"/>
                    </a:cubicBezTo>
                    <a:cubicBezTo>
                      <a:pt x="51259" y="43949"/>
                      <a:pt x="49029" y="44661"/>
                      <a:pt x="46747" y="44640"/>
                    </a:cubicBezTo>
                    <a:cubicBezTo>
                      <a:pt x="43251" y="44609"/>
                      <a:pt x="39922" y="43101"/>
                      <a:pt x="37598" y="40484"/>
                    </a:cubicBezTo>
                    <a:cubicBezTo>
                      <a:pt x="35201" y="37679"/>
                      <a:pt x="34134" y="33973"/>
                      <a:pt x="34688" y="30331"/>
                    </a:cubicBezTo>
                    <a:lnTo>
                      <a:pt x="34751" y="29880"/>
                    </a:lnTo>
                    <a:cubicBezTo>
                      <a:pt x="35296" y="27410"/>
                      <a:pt x="34720" y="24824"/>
                      <a:pt x="33181" y="22815"/>
                    </a:cubicBezTo>
                    <a:cubicBezTo>
                      <a:pt x="31695" y="21192"/>
                      <a:pt x="29570" y="20313"/>
                      <a:pt x="27371" y="20407"/>
                    </a:cubicBezTo>
                    <a:cubicBezTo>
                      <a:pt x="25916" y="20428"/>
                      <a:pt x="24472" y="20690"/>
                      <a:pt x="23100" y="21192"/>
                    </a:cubicBezTo>
                    <a:cubicBezTo>
                      <a:pt x="18421" y="22846"/>
                      <a:pt x="14380" y="27190"/>
                      <a:pt x="12025" y="33094"/>
                    </a:cubicBezTo>
                    <a:cubicBezTo>
                      <a:pt x="9534" y="39354"/>
                      <a:pt x="9482" y="46190"/>
                      <a:pt x="11900" y="50911"/>
                    </a:cubicBezTo>
                    <a:cubicBezTo>
                      <a:pt x="12077" y="51225"/>
                      <a:pt x="12067" y="51612"/>
                      <a:pt x="11879" y="51926"/>
                    </a:cubicBezTo>
                    <a:cubicBezTo>
                      <a:pt x="11690" y="52230"/>
                      <a:pt x="11345" y="52428"/>
                      <a:pt x="10979" y="52439"/>
                    </a:cubicBezTo>
                    <a:close/>
                  </a:path>
                </a:pathLst>
              </a:custGeom>
              <a:solidFill>
                <a:srgbClr val="E2001A"/>
              </a:solidFill>
              <a:ln w="10391" cap="flat">
                <a:solidFill>
                  <a:srgbClr val="E2001A"/>
                </a:solidFill>
                <a:prstDash val="solid"/>
                <a:miter/>
              </a:ln>
            </p:spPr>
            <p:txBody>
              <a:bodyPr rtlCol="0" anchor="ctr"/>
              <a:lstStyle/>
              <a:p>
                <a:endParaRPr lang="da-DK"/>
              </a:p>
            </p:txBody>
          </p:sp>
          <p:sp>
            <p:nvSpPr>
              <p:cNvPr id="116" name="Freeform: Shape 115">
                <a:extLst>
                  <a:ext uri="{FF2B5EF4-FFF2-40B4-BE49-F238E27FC236}">
                    <a16:creationId xmlns:a16="http://schemas.microsoft.com/office/drawing/2014/main" id="{D30B7A5E-723B-4CEE-9381-84C058C22E68}"/>
                  </a:ext>
                </a:extLst>
              </p:cNvPr>
              <p:cNvSpPr/>
              <p:nvPr/>
            </p:nvSpPr>
            <p:spPr>
              <a:xfrm>
                <a:off x="1381176" y="2952816"/>
                <a:ext cx="105639" cy="48682"/>
              </a:xfrm>
              <a:custGeom>
                <a:avLst/>
                <a:gdLst>
                  <a:gd name="connsiteX0" fmla="*/ 78486 w 105639"/>
                  <a:gd name="connsiteY0" fmla="*/ 49078 h 48682"/>
                  <a:gd name="connsiteX1" fmla="*/ 56922 w 105639"/>
                  <a:gd name="connsiteY1" fmla="*/ 46189 h 48682"/>
                  <a:gd name="connsiteX2" fmla="*/ 37493 w 105639"/>
                  <a:gd name="connsiteY2" fmla="*/ 39594 h 48682"/>
                  <a:gd name="connsiteX3" fmla="*/ 14045 w 105639"/>
                  <a:gd name="connsiteY3" fmla="*/ 24918 h 48682"/>
                  <a:gd name="connsiteX4" fmla="*/ 4624 w 105639"/>
                  <a:gd name="connsiteY4" fmla="*/ 14189 h 48682"/>
                  <a:gd name="connsiteX5" fmla="*/ 416 w 105639"/>
                  <a:gd name="connsiteY5" fmla="*/ 1878 h 48682"/>
                  <a:gd name="connsiteX6" fmla="*/ 783 w 105639"/>
                  <a:gd name="connsiteY6" fmla="*/ 905 h 48682"/>
                  <a:gd name="connsiteX7" fmla="*/ 1934 w 105639"/>
                  <a:gd name="connsiteY7" fmla="*/ 413 h 48682"/>
                  <a:gd name="connsiteX8" fmla="*/ 2290 w 105639"/>
                  <a:gd name="connsiteY8" fmla="*/ 455 h 48682"/>
                  <a:gd name="connsiteX9" fmla="*/ 16066 w 105639"/>
                  <a:gd name="connsiteY9" fmla="*/ 7133 h 48682"/>
                  <a:gd name="connsiteX10" fmla="*/ 22472 w 105639"/>
                  <a:gd name="connsiteY10" fmla="*/ 10849 h 48682"/>
                  <a:gd name="connsiteX11" fmla="*/ 44633 w 105639"/>
                  <a:gd name="connsiteY11" fmla="*/ 19705 h 48682"/>
                  <a:gd name="connsiteX12" fmla="*/ 66929 w 105639"/>
                  <a:gd name="connsiteY12" fmla="*/ 22835 h 48682"/>
                  <a:gd name="connsiteX13" fmla="*/ 67620 w 105639"/>
                  <a:gd name="connsiteY13" fmla="*/ 22835 h 48682"/>
                  <a:gd name="connsiteX14" fmla="*/ 79679 w 105639"/>
                  <a:gd name="connsiteY14" fmla="*/ 21317 h 48682"/>
                  <a:gd name="connsiteX15" fmla="*/ 91760 w 105639"/>
                  <a:gd name="connsiteY15" fmla="*/ 19821 h 48682"/>
                  <a:gd name="connsiteX16" fmla="*/ 92743 w 105639"/>
                  <a:gd name="connsiteY16" fmla="*/ 19841 h 48682"/>
                  <a:gd name="connsiteX17" fmla="*/ 101254 w 105639"/>
                  <a:gd name="connsiteY17" fmla="*/ 23411 h 48682"/>
                  <a:gd name="connsiteX18" fmla="*/ 105713 w 105639"/>
                  <a:gd name="connsiteY18" fmla="*/ 31199 h 48682"/>
                  <a:gd name="connsiteX19" fmla="*/ 105158 w 105639"/>
                  <a:gd name="connsiteY19" fmla="*/ 38746 h 48682"/>
                  <a:gd name="connsiteX20" fmla="*/ 99464 w 105639"/>
                  <a:gd name="connsiteY20" fmla="*/ 44671 h 48682"/>
                  <a:gd name="connsiteX21" fmla="*/ 78486 w 105639"/>
                  <a:gd name="connsiteY21" fmla="*/ 49078 h 486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5639" h="48682">
                    <a:moveTo>
                      <a:pt x="78486" y="49078"/>
                    </a:moveTo>
                    <a:cubicBezTo>
                      <a:pt x="71211" y="48995"/>
                      <a:pt x="63967" y="48021"/>
                      <a:pt x="56922" y="46189"/>
                    </a:cubicBezTo>
                    <a:cubicBezTo>
                      <a:pt x="50275" y="44525"/>
                      <a:pt x="43774" y="42316"/>
                      <a:pt x="37493" y="39594"/>
                    </a:cubicBezTo>
                    <a:cubicBezTo>
                      <a:pt x="28994" y="35889"/>
                      <a:pt x="21090" y="30937"/>
                      <a:pt x="14045" y="24918"/>
                    </a:cubicBezTo>
                    <a:cubicBezTo>
                      <a:pt x="10403" y="21810"/>
                      <a:pt x="7231" y="18198"/>
                      <a:pt x="4624" y="14189"/>
                    </a:cubicBezTo>
                    <a:cubicBezTo>
                      <a:pt x="2196" y="10504"/>
                      <a:pt x="751" y="6275"/>
                      <a:pt x="416" y="1878"/>
                    </a:cubicBezTo>
                    <a:cubicBezTo>
                      <a:pt x="395" y="1512"/>
                      <a:pt x="531" y="1167"/>
                      <a:pt x="783" y="905"/>
                    </a:cubicBezTo>
                    <a:cubicBezTo>
                      <a:pt x="1086" y="591"/>
                      <a:pt x="1494" y="413"/>
                      <a:pt x="1934" y="413"/>
                    </a:cubicBezTo>
                    <a:cubicBezTo>
                      <a:pt x="2049" y="413"/>
                      <a:pt x="2175" y="423"/>
                      <a:pt x="2290" y="455"/>
                    </a:cubicBezTo>
                    <a:cubicBezTo>
                      <a:pt x="7116" y="1669"/>
                      <a:pt x="11669" y="4453"/>
                      <a:pt x="16066" y="7133"/>
                    </a:cubicBezTo>
                    <a:cubicBezTo>
                      <a:pt x="18170" y="8421"/>
                      <a:pt x="20337" y="9750"/>
                      <a:pt x="22472" y="10849"/>
                    </a:cubicBezTo>
                    <a:cubicBezTo>
                      <a:pt x="29538" y="14555"/>
                      <a:pt x="36960" y="17518"/>
                      <a:pt x="44633" y="19705"/>
                    </a:cubicBezTo>
                    <a:cubicBezTo>
                      <a:pt x="51887" y="21778"/>
                      <a:pt x="59393" y="22835"/>
                      <a:pt x="66929" y="22835"/>
                    </a:cubicBezTo>
                    <a:lnTo>
                      <a:pt x="67620" y="22835"/>
                    </a:lnTo>
                    <a:cubicBezTo>
                      <a:pt x="71671" y="22678"/>
                      <a:pt x="75712" y="22176"/>
                      <a:pt x="79679" y="21317"/>
                    </a:cubicBezTo>
                    <a:cubicBezTo>
                      <a:pt x="83647" y="20459"/>
                      <a:pt x="87687" y="19957"/>
                      <a:pt x="91760" y="19821"/>
                    </a:cubicBezTo>
                    <a:cubicBezTo>
                      <a:pt x="92094" y="19821"/>
                      <a:pt x="92429" y="19821"/>
                      <a:pt x="92743" y="19841"/>
                    </a:cubicBezTo>
                    <a:cubicBezTo>
                      <a:pt x="95915" y="19946"/>
                      <a:pt x="98951" y="21213"/>
                      <a:pt x="101254" y="23411"/>
                    </a:cubicBezTo>
                    <a:cubicBezTo>
                      <a:pt x="103494" y="25505"/>
                      <a:pt x="105043" y="28216"/>
                      <a:pt x="105713" y="31199"/>
                    </a:cubicBezTo>
                    <a:cubicBezTo>
                      <a:pt x="106310" y="33712"/>
                      <a:pt x="106121" y="36349"/>
                      <a:pt x="105158" y="38746"/>
                    </a:cubicBezTo>
                    <a:cubicBezTo>
                      <a:pt x="104038" y="41343"/>
                      <a:pt x="102007" y="43447"/>
                      <a:pt x="99464" y="44671"/>
                    </a:cubicBezTo>
                    <a:cubicBezTo>
                      <a:pt x="92911" y="47770"/>
                      <a:pt x="85730" y="49277"/>
                      <a:pt x="78486" y="49078"/>
                    </a:cubicBezTo>
                    <a:close/>
                  </a:path>
                </a:pathLst>
              </a:custGeom>
              <a:solidFill>
                <a:srgbClr val="E2001A"/>
              </a:solidFill>
              <a:ln w="10391" cap="flat">
                <a:solidFill>
                  <a:srgbClr val="E2001A"/>
                </a:solidFill>
                <a:prstDash val="solid"/>
                <a:miter/>
              </a:ln>
            </p:spPr>
            <p:txBody>
              <a:bodyPr rtlCol="0" anchor="ctr"/>
              <a:lstStyle/>
              <a:p>
                <a:endParaRPr lang="da-DK"/>
              </a:p>
            </p:txBody>
          </p:sp>
          <p:sp>
            <p:nvSpPr>
              <p:cNvPr id="117" name="Freeform: Shape 116">
                <a:extLst>
                  <a:ext uri="{FF2B5EF4-FFF2-40B4-BE49-F238E27FC236}">
                    <a16:creationId xmlns:a16="http://schemas.microsoft.com/office/drawing/2014/main" id="{D47FC8DD-791C-4998-8773-D3C4C2DA41D6}"/>
                  </a:ext>
                </a:extLst>
              </p:cNvPr>
              <p:cNvSpPr/>
              <p:nvPr/>
            </p:nvSpPr>
            <p:spPr>
              <a:xfrm>
                <a:off x="1186593" y="2952041"/>
                <a:ext cx="131286" cy="49286"/>
              </a:xfrm>
              <a:custGeom>
                <a:avLst/>
                <a:gdLst>
                  <a:gd name="connsiteX0" fmla="*/ 34399 w 131286"/>
                  <a:gd name="connsiteY0" fmla="*/ 49697 h 49286"/>
                  <a:gd name="connsiteX1" fmla="*/ 17075 w 131286"/>
                  <a:gd name="connsiteY1" fmla="*/ 48315 h 49286"/>
                  <a:gd name="connsiteX2" fmla="*/ 1384 w 131286"/>
                  <a:gd name="connsiteY2" fmla="*/ 43290 h 49286"/>
                  <a:gd name="connsiteX3" fmla="*/ 431 w 131286"/>
                  <a:gd name="connsiteY3" fmla="*/ 41469 h 49286"/>
                  <a:gd name="connsiteX4" fmla="*/ 1865 w 131286"/>
                  <a:gd name="connsiteY4" fmla="*/ 39658 h 49286"/>
                  <a:gd name="connsiteX5" fmla="*/ 18886 w 131286"/>
                  <a:gd name="connsiteY5" fmla="*/ 36873 h 49286"/>
                  <a:gd name="connsiteX6" fmla="*/ 30223 w 131286"/>
                  <a:gd name="connsiteY6" fmla="*/ 35387 h 49286"/>
                  <a:gd name="connsiteX7" fmla="*/ 56361 w 131286"/>
                  <a:gd name="connsiteY7" fmla="*/ 29399 h 49286"/>
                  <a:gd name="connsiteX8" fmla="*/ 103927 w 131286"/>
                  <a:gd name="connsiteY8" fmla="*/ 6799 h 49286"/>
                  <a:gd name="connsiteX9" fmla="*/ 116803 w 131286"/>
                  <a:gd name="connsiteY9" fmla="*/ 413 h 49286"/>
                  <a:gd name="connsiteX10" fmla="*/ 129522 w 131286"/>
                  <a:gd name="connsiteY10" fmla="*/ 7793 h 49286"/>
                  <a:gd name="connsiteX11" fmla="*/ 131678 w 131286"/>
                  <a:gd name="connsiteY11" fmla="*/ 14629 h 49286"/>
                  <a:gd name="connsiteX12" fmla="*/ 130516 w 131286"/>
                  <a:gd name="connsiteY12" fmla="*/ 20910 h 49286"/>
                  <a:gd name="connsiteX13" fmla="*/ 125627 w 131286"/>
                  <a:gd name="connsiteY13" fmla="*/ 27012 h 49286"/>
                  <a:gd name="connsiteX14" fmla="*/ 118112 w 131286"/>
                  <a:gd name="connsiteY14" fmla="*/ 30436 h 49286"/>
                  <a:gd name="connsiteX15" fmla="*/ 89764 w 131286"/>
                  <a:gd name="connsiteY15" fmla="*/ 41228 h 49286"/>
                  <a:gd name="connsiteX16" fmla="*/ 60130 w 131286"/>
                  <a:gd name="connsiteY16" fmla="*/ 47760 h 49286"/>
                  <a:gd name="connsiteX17" fmla="*/ 57377 w 131286"/>
                  <a:gd name="connsiteY17" fmla="*/ 48105 h 49286"/>
                  <a:gd name="connsiteX18" fmla="*/ 34399 w 131286"/>
                  <a:gd name="connsiteY18" fmla="*/ 49697 h 49286"/>
                  <a:gd name="connsiteX19" fmla="*/ 34399 w 131286"/>
                  <a:gd name="connsiteY19" fmla="*/ 49697 h 492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31286" h="49286">
                    <a:moveTo>
                      <a:pt x="34399" y="49697"/>
                    </a:moveTo>
                    <a:cubicBezTo>
                      <a:pt x="28590" y="49738"/>
                      <a:pt x="22801" y="49278"/>
                      <a:pt x="17075" y="48315"/>
                    </a:cubicBezTo>
                    <a:cubicBezTo>
                      <a:pt x="11621" y="47414"/>
                      <a:pt x="6335" y="45729"/>
                      <a:pt x="1384" y="43290"/>
                    </a:cubicBezTo>
                    <a:cubicBezTo>
                      <a:pt x="714" y="42945"/>
                      <a:pt x="326" y="42212"/>
                      <a:pt x="431" y="41469"/>
                    </a:cubicBezTo>
                    <a:cubicBezTo>
                      <a:pt x="494" y="40631"/>
                      <a:pt x="1059" y="39919"/>
                      <a:pt x="1865" y="39658"/>
                    </a:cubicBezTo>
                    <a:cubicBezTo>
                      <a:pt x="7455" y="38244"/>
                      <a:pt x="13149" y="37323"/>
                      <a:pt x="18886" y="36873"/>
                    </a:cubicBezTo>
                    <a:cubicBezTo>
                      <a:pt x="22655" y="36476"/>
                      <a:pt x="26538" y="36067"/>
                      <a:pt x="30223" y="35387"/>
                    </a:cubicBezTo>
                    <a:cubicBezTo>
                      <a:pt x="39037" y="33890"/>
                      <a:pt x="47767" y="31901"/>
                      <a:pt x="56361" y="29399"/>
                    </a:cubicBezTo>
                    <a:cubicBezTo>
                      <a:pt x="73298" y="24385"/>
                      <a:pt x="89346" y="16765"/>
                      <a:pt x="103927" y="6799"/>
                    </a:cubicBezTo>
                    <a:cubicBezTo>
                      <a:pt x="107016" y="2811"/>
                      <a:pt x="111758" y="455"/>
                      <a:pt x="116803" y="413"/>
                    </a:cubicBezTo>
                    <a:cubicBezTo>
                      <a:pt x="122068" y="372"/>
                      <a:pt x="126946" y="3198"/>
                      <a:pt x="129522" y="7793"/>
                    </a:cubicBezTo>
                    <a:cubicBezTo>
                      <a:pt x="130778" y="9866"/>
                      <a:pt x="131521" y="12211"/>
                      <a:pt x="131678" y="14629"/>
                    </a:cubicBezTo>
                    <a:cubicBezTo>
                      <a:pt x="131804" y="16785"/>
                      <a:pt x="131406" y="18942"/>
                      <a:pt x="130516" y="20910"/>
                    </a:cubicBezTo>
                    <a:cubicBezTo>
                      <a:pt x="129417" y="23317"/>
                      <a:pt x="127732" y="25411"/>
                      <a:pt x="125627" y="27012"/>
                    </a:cubicBezTo>
                    <a:cubicBezTo>
                      <a:pt x="123408" y="28708"/>
                      <a:pt x="120844" y="29870"/>
                      <a:pt x="118112" y="30436"/>
                    </a:cubicBezTo>
                    <a:cubicBezTo>
                      <a:pt x="108889" y="34612"/>
                      <a:pt x="99426" y="38213"/>
                      <a:pt x="89764" y="41228"/>
                    </a:cubicBezTo>
                    <a:cubicBezTo>
                      <a:pt x="80092" y="44243"/>
                      <a:pt x="70179" y="46430"/>
                      <a:pt x="60130" y="47760"/>
                    </a:cubicBezTo>
                    <a:lnTo>
                      <a:pt x="57377" y="48105"/>
                    </a:lnTo>
                    <a:cubicBezTo>
                      <a:pt x="49756" y="49110"/>
                      <a:pt x="42083" y="49634"/>
                      <a:pt x="34399" y="49697"/>
                    </a:cubicBezTo>
                    <a:lnTo>
                      <a:pt x="34399" y="49697"/>
                    </a:lnTo>
                    <a:close/>
                  </a:path>
                </a:pathLst>
              </a:custGeom>
              <a:solidFill>
                <a:srgbClr val="E2001A"/>
              </a:solidFill>
              <a:ln w="10391" cap="flat">
                <a:solidFill>
                  <a:srgbClr val="E2001A"/>
                </a:solidFill>
                <a:prstDash val="solid"/>
                <a:miter/>
              </a:ln>
            </p:spPr>
            <p:txBody>
              <a:bodyPr rtlCol="0" anchor="ctr"/>
              <a:lstStyle/>
              <a:p>
                <a:endParaRPr lang="da-DK"/>
              </a:p>
            </p:txBody>
          </p:sp>
        </p:grpSp>
      </p:grpSp>
      <p:sp>
        <p:nvSpPr>
          <p:cNvPr id="70" name="Speech Bubble: Oval 69">
            <a:extLst>
              <a:ext uri="{FF2B5EF4-FFF2-40B4-BE49-F238E27FC236}">
                <a16:creationId xmlns:a16="http://schemas.microsoft.com/office/drawing/2014/main" id="{E81DF0AC-64AC-473E-B423-4AA26FCF0229}"/>
              </a:ext>
            </a:extLst>
          </p:cNvPr>
          <p:cNvSpPr/>
          <p:nvPr/>
        </p:nvSpPr>
        <p:spPr>
          <a:xfrm>
            <a:off x="1192916" y="1330311"/>
            <a:ext cx="4172637" cy="1253373"/>
          </a:xfrm>
          <a:prstGeom prst="wedgeEllipseCallout">
            <a:avLst>
              <a:gd name="adj1" fmla="val -38257"/>
              <a:gd name="adj2" fmla="val 84878"/>
            </a:avLst>
          </a:prstGeom>
          <a:noFill/>
          <a:ln w="57150">
            <a:solidFill>
              <a:srgbClr val="E2001A"/>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i="0" dirty="0">
                <a:solidFill>
                  <a:srgbClr val="000000"/>
                </a:solidFill>
                <a:effectLst/>
                <a:latin typeface="AU Passata Light" panose="020B0303030902030804" pitchFamily="34" charset="0"/>
              </a:rPr>
              <a:t>No one can know that I don’t understand this! Then they’ll believe that I’m a failure!</a:t>
            </a:r>
            <a:endParaRPr lang="da-DK" b="1" dirty="0">
              <a:latin typeface="AU Passata Light" panose="020B0303030902030804" pitchFamily="34" charset="0"/>
            </a:endParaRPr>
          </a:p>
        </p:txBody>
      </p:sp>
      <p:sp>
        <p:nvSpPr>
          <p:cNvPr id="72" name="Speech Bubble: Oval 71">
            <a:extLst>
              <a:ext uri="{FF2B5EF4-FFF2-40B4-BE49-F238E27FC236}">
                <a16:creationId xmlns:a16="http://schemas.microsoft.com/office/drawing/2014/main" id="{C256D056-3DD2-4A81-A5D6-D28016286911}"/>
              </a:ext>
            </a:extLst>
          </p:cNvPr>
          <p:cNvSpPr/>
          <p:nvPr/>
        </p:nvSpPr>
        <p:spPr>
          <a:xfrm flipH="1">
            <a:off x="7935842" y="1490902"/>
            <a:ext cx="3062779" cy="1552012"/>
          </a:xfrm>
          <a:prstGeom prst="wedgeEllipseCallout">
            <a:avLst>
              <a:gd name="adj1" fmla="val -48303"/>
              <a:gd name="adj2" fmla="val 98404"/>
            </a:avLst>
          </a:prstGeom>
          <a:noFill/>
          <a:ln w="57150">
            <a:solidFill>
              <a:srgbClr val="8BAD3F"/>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i="0" dirty="0">
                <a:solidFill>
                  <a:srgbClr val="000000"/>
                </a:solidFill>
                <a:effectLst/>
                <a:latin typeface="AU Passata Light" panose="020B0303030902030804" pitchFamily="34" charset="0"/>
              </a:rPr>
              <a:t>I simply don’t understand this! I’d better ask for help to make sure I get it.</a:t>
            </a:r>
            <a:endParaRPr lang="da-DK" b="1" dirty="0">
              <a:latin typeface="AU Passata Light" panose="020B0303030902030804" pitchFamily="34" charset="0"/>
            </a:endParaRPr>
          </a:p>
        </p:txBody>
      </p:sp>
      <p:grpSp>
        <p:nvGrpSpPr>
          <p:cNvPr id="79" name="Graphic 73" descr="Boy wearing a sweater">
            <a:extLst>
              <a:ext uri="{FF2B5EF4-FFF2-40B4-BE49-F238E27FC236}">
                <a16:creationId xmlns:a16="http://schemas.microsoft.com/office/drawing/2014/main" id="{627B6A72-BCA6-4A35-94FC-62901AAC6AEB}"/>
              </a:ext>
            </a:extLst>
          </p:cNvPr>
          <p:cNvGrpSpPr/>
          <p:nvPr/>
        </p:nvGrpSpPr>
        <p:grpSpPr>
          <a:xfrm flipH="1">
            <a:off x="10707299" y="4025919"/>
            <a:ext cx="1328331" cy="1164398"/>
            <a:chOff x="10707299" y="4025919"/>
            <a:chExt cx="1328331" cy="1164398"/>
          </a:xfrm>
        </p:grpSpPr>
        <p:sp>
          <p:nvSpPr>
            <p:cNvPr id="80" name="Freeform: Shape 79">
              <a:extLst>
                <a:ext uri="{FF2B5EF4-FFF2-40B4-BE49-F238E27FC236}">
                  <a16:creationId xmlns:a16="http://schemas.microsoft.com/office/drawing/2014/main" id="{88BD735C-7BFC-483A-AEB7-C56CE3274A85}"/>
                </a:ext>
              </a:extLst>
            </p:cNvPr>
            <p:cNvSpPr/>
            <p:nvPr/>
          </p:nvSpPr>
          <p:spPr>
            <a:xfrm>
              <a:off x="11043571" y="4025919"/>
              <a:ext cx="939720" cy="639145"/>
            </a:xfrm>
            <a:custGeom>
              <a:avLst/>
              <a:gdLst>
                <a:gd name="connsiteX0" fmla="*/ 873282 w 939720"/>
                <a:gd name="connsiteY0" fmla="*/ 149477 h 639145"/>
                <a:gd name="connsiteX1" fmla="*/ 841659 w 939720"/>
                <a:gd name="connsiteY1" fmla="*/ 19251 h 639145"/>
                <a:gd name="connsiteX2" fmla="*/ 820799 w 939720"/>
                <a:gd name="connsiteY2" fmla="*/ 25347 h 639145"/>
                <a:gd name="connsiteX3" fmla="*/ 830515 w 939720"/>
                <a:gd name="connsiteY3" fmla="*/ 82507 h 639145"/>
                <a:gd name="connsiteX4" fmla="*/ 825371 w 939720"/>
                <a:gd name="connsiteY4" fmla="*/ 162917 h 639145"/>
                <a:gd name="connsiteX5" fmla="*/ 789366 w 939720"/>
                <a:gd name="connsiteY5" fmla="*/ 186272 h 639145"/>
                <a:gd name="connsiteX6" fmla="*/ 761459 w 939720"/>
                <a:gd name="connsiteY6" fmla="*/ 179167 h 639145"/>
                <a:gd name="connsiteX7" fmla="*/ 714594 w 939720"/>
                <a:gd name="connsiteY7" fmla="*/ 264958 h 639145"/>
                <a:gd name="connsiteX8" fmla="*/ 708118 w 939720"/>
                <a:gd name="connsiteY8" fmla="*/ 325375 h 639145"/>
                <a:gd name="connsiteX9" fmla="*/ 504188 w 939720"/>
                <a:gd name="connsiteY9" fmla="*/ 210647 h 639145"/>
                <a:gd name="connsiteX10" fmla="*/ 449229 w 939720"/>
                <a:gd name="connsiteY10" fmla="*/ 58066 h 639145"/>
                <a:gd name="connsiteX11" fmla="*/ 298257 w 939720"/>
                <a:gd name="connsiteY11" fmla="*/ 2383 h 639145"/>
                <a:gd name="connsiteX12" fmla="*/ 211199 w 939720"/>
                <a:gd name="connsiteY12" fmla="*/ 114558 h 639145"/>
                <a:gd name="connsiteX13" fmla="*/ 202151 w 939720"/>
                <a:gd name="connsiteY13" fmla="*/ 146982 h 639145"/>
                <a:gd name="connsiteX14" fmla="*/ 57560 w 939720"/>
                <a:gd name="connsiteY14" fmla="*/ 238136 h 639145"/>
                <a:gd name="connsiteX15" fmla="*/ 454850 w 939720"/>
                <a:gd name="connsiteY15" fmla="*/ 619803 h 639145"/>
                <a:gd name="connsiteX16" fmla="*/ 913191 w 939720"/>
                <a:gd name="connsiteY16" fmla="*/ 486291 h 639145"/>
                <a:gd name="connsiteX17" fmla="*/ 917763 w 939720"/>
                <a:gd name="connsiteY17" fmla="*/ 357351 h 639145"/>
                <a:gd name="connsiteX18" fmla="*/ 886330 w 939720"/>
                <a:gd name="connsiteY18" fmla="*/ 185263 h 639145"/>
                <a:gd name="connsiteX19" fmla="*/ 873282 w 939720"/>
                <a:gd name="connsiteY19" fmla="*/ 149477 h 6391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939720" h="639145">
                  <a:moveTo>
                    <a:pt x="873282" y="149477"/>
                  </a:moveTo>
                  <a:cubicBezTo>
                    <a:pt x="871092" y="108596"/>
                    <a:pt x="874045" y="55056"/>
                    <a:pt x="841659" y="19251"/>
                  </a:cubicBezTo>
                  <a:cubicBezTo>
                    <a:pt x="832038" y="13432"/>
                    <a:pt x="824799" y="15184"/>
                    <a:pt x="820799" y="25347"/>
                  </a:cubicBezTo>
                  <a:cubicBezTo>
                    <a:pt x="818418" y="38711"/>
                    <a:pt x="825371" y="48188"/>
                    <a:pt x="830515" y="82507"/>
                  </a:cubicBezTo>
                  <a:cubicBezTo>
                    <a:pt x="833087" y="111225"/>
                    <a:pt x="831466" y="134732"/>
                    <a:pt x="825371" y="162917"/>
                  </a:cubicBezTo>
                  <a:cubicBezTo>
                    <a:pt x="810321" y="160193"/>
                    <a:pt x="800510" y="173575"/>
                    <a:pt x="789366" y="186272"/>
                  </a:cubicBezTo>
                  <a:cubicBezTo>
                    <a:pt x="783841" y="192559"/>
                    <a:pt x="770984" y="181700"/>
                    <a:pt x="761459" y="179167"/>
                  </a:cubicBezTo>
                  <a:cubicBezTo>
                    <a:pt x="713357" y="175480"/>
                    <a:pt x="707071" y="232973"/>
                    <a:pt x="714594" y="264958"/>
                  </a:cubicBezTo>
                  <a:cubicBezTo>
                    <a:pt x="719738" y="287266"/>
                    <a:pt x="734026" y="319279"/>
                    <a:pt x="708118" y="325375"/>
                  </a:cubicBezTo>
                  <a:cubicBezTo>
                    <a:pt x="682210" y="331471"/>
                    <a:pt x="510951" y="217428"/>
                    <a:pt x="504188" y="210647"/>
                  </a:cubicBezTo>
                  <a:cubicBezTo>
                    <a:pt x="447801" y="188368"/>
                    <a:pt x="475137" y="100023"/>
                    <a:pt x="449229" y="58066"/>
                  </a:cubicBezTo>
                  <a:cubicBezTo>
                    <a:pt x="408557" y="8183"/>
                    <a:pt x="359788" y="-6161"/>
                    <a:pt x="298257" y="2383"/>
                  </a:cubicBezTo>
                  <a:cubicBezTo>
                    <a:pt x="244442" y="8336"/>
                    <a:pt x="207960" y="62971"/>
                    <a:pt x="211199" y="114558"/>
                  </a:cubicBezTo>
                  <a:cubicBezTo>
                    <a:pt x="212246" y="125084"/>
                    <a:pt x="205865" y="136152"/>
                    <a:pt x="202151" y="146982"/>
                  </a:cubicBezTo>
                  <a:cubicBezTo>
                    <a:pt x="165098" y="191416"/>
                    <a:pt x="107282" y="211294"/>
                    <a:pt x="57560" y="238136"/>
                  </a:cubicBezTo>
                  <a:cubicBezTo>
                    <a:pt x="-108174" y="319146"/>
                    <a:pt x="124902" y="528429"/>
                    <a:pt x="454850" y="619803"/>
                  </a:cubicBezTo>
                  <a:cubicBezTo>
                    <a:pt x="628965" y="668037"/>
                    <a:pt x="926432" y="627413"/>
                    <a:pt x="913191" y="486291"/>
                  </a:cubicBezTo>
                  <a:cubicBezTo>
                    <a:pt x="908143" y="431417"/>
                    <a:pt x="909478" y="389345"/>
                    <a:pt x="917763" y="357351"/>
                  </a:cubicBezTo>
                  <a:cubicBezTo>
                    <a:pt x="938053" y="279055"/>
                    <a:pt x="973962" y="251366"/>
                    <a:pt x="886330" y="185263"/>
                  </a:cubicBezTo>
                  <a:cubicBezTo>
                    <a:pt x="875663" y="174595"/>
                    <a:pt x="874901" y="155297"/>
                    <a:pt x="873282" y="149477"/>
                  </a:cubicBezTo>
                  <a:close/>
                </a:path>
              </a:pathLst>
            </a:custGeom>
            <a:solidFill>
              <a:srgbClr val="FFFFFF"/>
            </a:solidFill>
            <a:ln w="9525" cap="flat">
              <a:solidFill>
                <a:srgbClr val="8BAD3F"/>
              </a:solidFill>
              <a:prstDash val="solid"/>
              <a:miter/>
            </a:ln>
          </p:spPr>
          <p:txBody>
            <a:bodyPr rtlCol="0" anchor="ctr"/>
            <a:lstStyle/>
            <a:p>
              <a:endParaRPr lang="da-DK"/>
            </a:p>
          </p:txBody>
        </p:sp>
        <p:grpSp>
          <p:nvGrpSpPr>
            <p:cNvPr id="81" name="Graphic 73" descr="Boy wearing a sweater">
              <a:extLst>
                <a:ext uri="{FF2B5EF4-FFF2-40B4-BE49-F238E27FC236}">
                  <a16:creationId xmlns:a16="http://schemas.microsoft.com/office/drawing/2014/main" id="{0F48D6E1-9963-4263-ABB5-BA54A7B14D03}"/>
                </a:ext>
              </a:extLst>
            </p:cNvPr>
            <p:cNvGrpSpPr/>
            <p:nvPr/>
          </p:nvGrpSpPr>
          <p:grpSpPr>
            <a:xfrm>
              <a:off x="10707299" y="4033634"/>
              <a:ext cx="1328331" cy="1156684"/>
              <a:chOff x="10707299" y="4033634"/>
              <a:chExt cx="1328331" cy="1156684"/>
            </a:xfrm>
          </p:grpSpPr>
          <p:sp>
            <p:nvSpPr>
              <p:cNvPr id="82" name="Freeform: Shape 81">
                <a:extLst>
                  <a:ext uri="{FF2B5EF4-FFF2-40B4-BE49-F238E27FC236}">
                    <a16:creationId xmlns:a16="http://schemas.microsoft.com/office/drawing/2014/main" id="{8EF51E98-7536-4619-BC29-1157751DF00E}"/>
                  </a:ext>
                </a:extLst>
              </p:cNvPr>
              <p:cNvSpPr/>
              <p:nvPr/>
            </p:nvSpPr>
            <p:spPr>
              <a:xfrm>
                <a:off x="10707299" y="4033634"/>
                <a:ext cx="1328331" cy="1156684"/>
              </a:xfrm>
              <a:custGeom>
                <a:avLst/>
                <a:gdLst>
                  <a:gd name="connsiteX0" fmla="*/ 953047 w 1328331"/>
                  <a:gd name="connsiteY0" fmla="*/ 1156747 h 1156684"/>
                  <a:gd name="connsiteX1" fmla="*/ 600906 w 1328331"/>
                  <a:gd name="connsiteY1" fmla="*/ 1144479 h 1156684"/>
                  <a:gd name="connsiteX2" fmla="*/ 577570 w 1328331"/>
                  <a:gd name="connsiteY2" fmla="*/ 1143679 h 1156684"/>
                  <a:gd name="connsiteX3" fmla="*/ 436411 w 1328331"/>
                  <a:gd name="connsiteY3" fmla="*/ 1132877 h 1156684"/>
                  <a:gd name="connsiteX4" fmla="*/ 293915 w 1328331"/>
                  <a:gd name="connsiteY4" fmla="*/ 1142555 h 1156684"/>
                  <a:gd name="connsiteX5" fmla="*/ 273247 w 1328331"/>
                  <a:gd name="connsiteY5" fmla="*/ 1144117 h 1156684"/>
                  <a:gd name="connsiteX6" fmla="*/ 92558 w 1328331"/>
                  <a:gd name="connsiteY6" fmla="*/ 1146632 h 1156684"/>
                  <a:gd name="connsiteX7" fmla="*/ 29597 w 1328331"/>
                  <a:gd name="connsiteY7" fmla="*/ 1136611 h 1156684"/>
                  <a:gd name="connsiteX8" fmla="*/ 27501 w 1328331"/>
                  <a:gd name="connsiteY8" fmla="*/ 1132715 h 1156684"/>
                  <a:gd name="connsiteX9" fmla="*/ 130276 w 1328331"/>
                  <a:gd name="connsiteY9" fmla="*/ 388975 h 1156684"/>
                  <a:gd name="connsiteX10" fmla="*/ 428600 w 1328331"/>
                  <a:gd name="connsiteY10" fmla="*/ 184702 h 1156684"/>
                  <a:gd name="connsiteX11" fmla="*/ 503465 w 1328331"/>
                  <a:gd name="connsiteY11" fmla="*/ 159737 h 1156684"/>
                  <a:gd name="connsiteX12" fmla="*/ 543568 w 1328331"/>
                  <a:gd name="connsiteY12" fmla="*/ 102996 h 1156684"/>
                  <a:gd name="connsiteX13" fmla="*/ 545567 w 1328331"/>
                  <a:gd name="connsiteY13" fmla="*/ 96986 h 1156684"/>
                  <a:gd name="connsiteX14" fmla="*/ 561473 w 1328331"/>
                  <a:gd name="connsiteY14" fmla="*/ 102996 h 1156684"/>
                  <a:gd name="connsiteX15" fmla="*/ 520515 w 1328331"/>
                  <a:gd name="connsiteY15" fmla="*/ 169481 h 1156684"/>
                  <a:gd name="connsiteX16" fmla="*/ 813886 w 1328331"/>
                  <a:gd name="connsiteY16" fmla="*/ 201961 h 1156684"/>
                  <a:gd name="connsiteX17" fmla="*/ 796931 w 1328331"/>
                  <a:gd name="connsiteY17" fmla="*/ 129866 h 1156684"/>
                  <a:gd name="connsiteX18" fmla="*/ 807124 w 1328331"/>
                  <a:gd name="connsiteY18" fmla="*/ 128542 h 1156684"/>
                  <a:gd name="connsiteX19" fmla="*/ 832555 w 1328331"/>
                  <a:gd name="connsiteY19" fmla="*/ 184473 h 1156684"/>
                  <a:gd name="connsiteX20" fmla="*/ 859511 w 1328331"/>
                  <a:gd name="connsiteY20" fmla="*/ 189331 h 1156684"/>
                  <a:gd name="connsiteX21" fmla="*/ 1042677 w 1328331"/>
                  <a:gd name="connsiteY21" fmla="*/ 269979 h 1156684"/>
                  <a:gd name="connsiteX22" fmla="*/ 1126116 w 1328331"/>
                  <a:gd name="connsiteY22" fmla="*/ 174777 h 1156684"/>
                  <a:gd name="connsiteX23" fmla="*/ 1157930 w 1328331"/>
                  <a:gd name="connsiteY23" fmla="*/ 150774 h 1156684"/>
                  <a:gd name="connsiteX24" fmla="*/ 1148310 w 1328331"/>
                  <a:gd name="connsiteY24" fmla="*/ 18671 h 1156684"/>
                  <a:gd name="connsiteX25" fmla="*/ 1182503 w 1328331"/>
                  <a:gd name="connsiteY25" fmla="*/ 6098 h 1156684"/>
                  <a:gd name="connsiteX26" fmla="*/ 1222412 w 1328331"/>
                  <a:gd name="connsiteY26" fmla="*/ 169433 h 1156684"/>
                  <a:gd name="connsiteX27" fmla="*/ 1264705 w 1328331"/>
                  <a:gd name="connsiteY27" fmla="*/ 331368 h 1156684"/>
                  <a:gd name="connsiteX28" fmla="*/ 1253750 w 1328331"/>
                  <a:gd name="connsiteY28" fmla="*/ 476576 h 1156684"/>
                  <a:gd name="connsiteX29" fmla="*/ 1259656 w 1328331"/>
                  <a:gd name="connsiteY29" fmla="*/ 475224 h 1156684"/>
                  <a:gd name="connsiteX30" fmla="*/ 1259752 w 1328331"/>
                  <a:gd name="connsiteY30" fmla="*/ 475224 h 1156684"/>
                  <a:gd name="connsiteX31" fmla="*/ 1274800 w 1328331"/>
                  <a:gd name="connsiteY31" fmla="*/ 487778 h 1156684"/>
                  <a:gd name="connsiteX32" fmla="*/ 1323569 w 1328331"/>
                  <a:gd name="connsiteY32" fmla="*/ 947121 h 1156684"/>
                  <a:gd name="connsiteX33" fmla="*/ 1050392 w 1328331"/>
                  <a:gd name="connsiteY33" fmla="*/ 981211 h 1156684"/>
                  <a:gd name="connsiteX34" fmla="*/ 1083349 w 1328331"/>
                  <a:gd name="connsiteY34" fmla="*/ 1149813 h 1156684"/>
                  <a:gd name="connsiteX35" fmla="*/ 1037628 w 1328331"/>
                  <a:gd name="connsiteY35" fmla="*/ 1155071 h 1156684"/>
                  <a:gd name="connsiteX36" fmla="*/ 953047 w 1328331"/>
                  <a:gd name="connsiteY36" fmla="*/ 1156747 h 1156684"/>
                  <a:gd name="connsiteX37" fmla="*/ 1091634 w 1328331"/>
                  <a:gd name="connsiteY37" fmla="*/ 178368 h 1156684"/>
                  <a:gd name="connsiteX38" fmla="*/ 1086872 w 1328331"/>
                  <a:gd name="connsiteY38" fmla="*/ 350961 h 1156684"/>
                  <a:gd name="connsiteX39" fmla="*/ 1137641 w 1328331"/>
                  <a:gd name="connsiteY39" fmla="*/ 442343 h 1156684"/>
                  <a:gd name="connsiteX40" fmla="*/ 1139927 w 1328331"/>
                  <a:gd name="connsiteY40" fmla="*/ 474424 h 1156684"/>
                  <a:gd name="connsiteX41" fmla="*/ 1245083 w 1328331"/>
                  <a:gd name="connsiteY41" fmla="*/ 477910 h 1156684"/>
                  <a:gd name="connsiteX42" fmla="*/ 1250036 w 1328331"/>
                  <a:gd name="connsiteY42" fmla="*/ 340197 h 1156684"/>
                  <a:gd name="connsiteX43" fmla="*/ 1267847 w 1328331"/>
                  <a:gd name="connsiteY43" fmla="*/ 235603 h 1156684"/>
                  <a:gd name="connsiteX44" fmla="*/ 1156405 w 1328331"/>
                  <a:gd name="connsiteY44" fmla="*/ 249424 h 1156684"/>
                  <a:gd name="connsiteX45" fmla="*/ 1170597 w 1328331"/>
                  <a:gd name="connsiteY45" fmla="*/ 297335 h 1156684"/>
                  <a:gd name="connsiteX46" fmla="*/ 1191268 w 1328331"/>
                  <a:gd name="connsiteY46" fmla="*/ 283590 h 1156684"/>
                  <a:gd name="connsiteX47" fmla="*/ 1201648 w 1328331"/>
                  <a:gd name="connsiteY47" fmla="*/ 260492 h 1156684"/>
                  <a:gd name="connsiteX48" fmla="*/ 1202983 w 1328331"/>
                  <a:gd name="connsiteY48" fmla="*/ 274503 h 1156684"/>
                  <a:gd name="connsiteX49" fmla="*/ 1204888 w 1328331"/>
                  <a:gd name="connsiteY49" fmla="*/ 281247 h 1156684"/>
                  <a:gd name="connsiteX50" fmla="*/ 1226033 w 1328331"/>
                  <a:gd name="connsiteY50" fmla="*/ 281352 h 1156684"/>
                  <a:gd name="connsiteX51" fmla="*/ 1238416 w 1328331"/>
                  <a:gd name="connsiteY51" fmla="*/ 293363 h 1156684"/>
                  <a:gd name="connsiteX52" fmla="*/ 1207078 w 1328331"/>
                  <a:gd name="connsiteY52" fmla="*/ 289858 h 1156684"/>
                  <a:gd name="connsiteX53" fmla="*/ 1158023 w 1328331"/>
                  <a:gd name="connsiteY53" fmla="*/ 306736 h 1156684"/>
                  <a:gd name="connsiteX54" fmla="*/ 1151261 w 1328331"/>
                  <a:gd name="connsiteY54" fmla="*/ 342969 h 1156684"/>
                  <a:gd name="connsiteX55" fmla="*/ 1130402 w 1328331"/>
                  <a:gd name="connsiteY55" fmla="*/ 339626 h 1156684"/>
                  <a:gd name="connsiteX56" fmla="*/ 1152786 w 1328331"/>
                  <a:gd name="connsiteY56" fmla="*/ 302545 h 1156684"/>
                  <a:gd name="connsiteX57" fmla="*/ 1142022 w 1328331"/>
                  <a:gd name="connsiteY57" fmla="*/ 286705 h 1156684"/>
                  <a:gd name="connsiteX58" fmla="*/ 1106970 w 1328331"/>
                  <a:gd name="connsiteY58" fmla="*/ 240099 h 1156684"/>
                  <a:gd name="connsiteX59" fmla="*/ 1092492 w 1328331"/>
                  <a:gd name="connsiteY59" fmla="*/ 232174 h 1156684"/>
                  <a:gd name="connsiteX60" fmla="*/ 1107638 w 1328331"/>
                  <a:gd name="connsiteY60" fmla="*/ 229022 h 1156684"/>
                  <a:gd name="connsiteX61" fmla="*/ 1108589 w 1328331"/>
                  <a:gd name="connsiteY61" fmla="*/ 224240 h 1156684"/>
                  <a:gd name="connsiteX62" fmla="*/ 1079253 w 1328331"/>
                  <a:gd name="connsiteY62" fmla="*/ 215525 h 1156684"/>
                  <a:gd name="connsiteX63" fmla="*/ 1085348 w 1328331"/>
                  <a:gd name="connsiteY63" fmla="*/ 209857 h 1156684"/>
                  <a:gd name="connsiteX64" fmla="*/ 1116686 w 1328331"/>
                  <a:gd name="connsiteY64" fmla="*/ 206047 h 1156684"/>
                  <a:gd name="connsiteX65" fmla="*/ 1121258 w 1328331"/>
                  <a:gd name="connsiteY65" fmla="*/ 200428 h 1156684"/>
                  <a:gd name="connsiteX66" fmla="*/ 1091539 w 1328331"/>
                  <a:gd name="connsiteY66" fmla="*/ 178349 h 1156684"/>
                  <a:gd name="connsiteX67" fmla="*/ 1091634 w 1328331"/>
                  <a:gd name="connsiteY67" fmla="*/ 178368 h 1156684"/>
                  <a:gd name="connsiteX68" fmla="*/ 1169169 w 1328331"/>
                  <a:gd name="connsiteY68" fmla="*/ 197227 h 1156684"/>
                  <a:gd name="connsiteX69" fmla="*/ 1140785 w 1328331"/>
                  <a:gd name="connsiteY69" fmla="*/ 283076 h 1156684"/>
                  <a:gd name="connsiteX70" fmla="*/ 1169741 w 1328331"/>
                  <a:gd name="connsiteY70" fmla="*/ 213258 h 1156684"/>
                  <a:gd name="connsiteX71" fmla="*/ 1266800 w 1328331"/>
                  <a:gd name="connsiteY71" fmla="*/ 233079 h 1156684"/>
                  <a:gd name="connsiteX72" fmla="*/ 1129639 w 1328331"/>
                  <a:gd name="connsiteY72" fmla="*/ 177787 h 1156684"/>
                  <a:gd name="connsiteX73" fmla="*/ 1136783 w 1328331"/>
                  <a:gd name="connsiteY73" fmla="*/ 188464 h 1156684"/>
                  <a:gd name="connsiteX74" fmla="*/ 1198981 w 1328331"/>
                  <a:gd name="connsiteY74" fmla="*/ 196036 h 1156684"/>
                  <a:gd name="connsiteX75" fmla="*/ 1169169 w 1328331"/>
                  <a:gd name="connsiteY75" fmla="*/ 197227 h 1156684"/>
                  <a:gd name="connsiteX76" fmla="*/ 1169169 w 1328331"/>
                  <a:gd name="connsiteY76" fmla="*/ 197227 h 1156684"/>
                  <a:gd name="connsiteX77" fmla="*/ 1168025 w 1328331"/>
                  <a:gd name="connsiteY77" fmla="*/ 19538 h 1156684"/>
                  <a:gd name="connsiteX78" fmla="*/ 1167929 w 1328331"/>
                  <a:gd name="connsiteY78" fmla="*/ 19872 h 1156684"/>
                  <a:gd name="connsiteX79" fmla="*/ 1169169 w 1328331"/>
                  <a:gd name="connsiteY79" fmla="*/ 150783 h 1156684"/>
                  <a:gd name="connsiteX80" fmla="*/ 1206888 w 1328331"/>
                  <a:gd name="connsiteY80" fmla="*/ 161966 h 1156684"/>
                  <a:gd name="connsiteX81" fmla="*/ 1168025 w 1328331"/>
                  <a:gd name="connsiteY81" fmla="*/ 19538 h 1156684"/>
                  <a:gd name="connsiteX82" fmla="*/ 1168025 w 1328331"/>
                  <a:gd name="connsiteY82" fmla="*/ 19538 h 11566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Lst>
                <a:rect l="l" t="t" r="r" b="b"/>
                <a:pathLst>
                  <a:path w="1328331" h="1156684">
                    <a:moveTo>
                      <a:pt x="953047" y="1156747"/>
                    </a:moveTo>
                    <a:cubicBezTo>
                      <a:pt x="846079" y="1156919"/>
                      <a:pt x="712350" y="1147670"/>
                      <a:pt x="600906" y="1144479"/>
                    </a:cubicBezTo>
                    <a:cubicBezTo>
                      <a:pt x="599669" y="1144441"/>
                      <a:pt x="579191" y="1143736"/>
                      <a:pt x="577570" y="1143679"/>
                    </a:cubicBezTo>
                    <a:cubicBezTo>
                      <a:pt x="530231" y="1142012"/>
                      <a:pt x="483846" y="1132916"/>
                      <a:pt x="436411" y="1132877"/>
                    </a:cubicBezTo>
                    <a:cubicBezTo>
                      <a:pt x="388405" y="1133973"/>
                      <a:pt x="341350" y="1139002"/>
                      <a:pt x="293915" y="1142555"/>
                    </a:cubicBezTo>
                    <a:cubicBezTo>
                      <a:pt x="292583" y="1142650"/>
                      <a:pt x="274770" y="1144003"/>
                      <a:pt x="273247" y="1144117"/>
                    </a:cubicBezTo>
                    <a:cubicBezTo>
                      <a:pt x="210286" y="1148689"/>
                      <a:pt x="151708" y="1151956"/>
                      <a:pt x="92558" y="1146632"/>
                    </a:cubicBezTo>
                    <a:cubicBezTo>
                      <a:pt x="71413" y="1144755"/>
                      <a:pt x="50363" y="1141402"/>
                      <a:pt x="29597" y="1136611"/>
                    </a:cubicBezTo>
                    <a:cubicBezTo>
                      <a:pt x="27883" y="1136278"/>
                      <a:pt x="27025" y="1134316"/>
                      <a:pt x="27501" y="1132715"/>
                    </a:cubicBezTo>
                    <a:cubicBezTo>
                      <a:pt x="-20410" y="891552"/>
                      <a:pt x="-4883" y="602725"/>
                      <a:pt x="130276" y="388975"/>
                    </a:cubicBezTo>
                    <a:cubicBezTo>
                      <a:pt x="200572" y="269408"/>
                      <a:pt x="293346" y="217877"/>
                      <a:pt x="428600" y="184702"/>
                    </a:cubicBezTo>
                    <a:cubicBezTo>
                      <a:pt x="450413" y="173624"/>
                      <a:pt x="481274" y="158822"/>
                      <a:pt x="503465" y="159737"/>
                    </a:cubicBezTo>
                    <a:cubicBezTo>
                      <a:pt x="525373" y="149431"/>
                      <a:pt x="546328" y="129123"/>
                      <a:pt x="543568" y="102996"/>
                    </a:cubicBezTo>
                    <a:cubicBezTo>
                      <a:pt x="543377" y="100806"/>
                      <a:pt x="544042" y="98624"/>
                      <a:pt x="545567" y="96986"/>
                    </a:cubicBezTo>
                    <a:cubicBezTo>
                      <a:pt x="550711" y="91547"/>
                      <a:pt x="561473" y="95233"/>
                      <a:pt x="561473" y="102996"/>
                    </a:cubicBezTo>
                    <a:cubicBezTo>
                      <a:pt x="563092" y="132171"/>
                      <a:pt x="545758" y="154174"/>
                      <a:pt x="520515" y="169481"/>
                    </a:cubicBezTo>
                    <a:cubicBezTo>
                      <a:pt x="594906" y="245776"/>
                      <a:pt x="727017" y="279171"/>
                      <a:pt x="813886" y="201961"/>
                    </a:cubicBezTo>
                    <a:cubicBezTo>
                      <a:pt x="800266" y="182359"/>
                      <a:pt x="788169" y="152831"/>
                      <a:pt x="796931" y="129866"/>
                    </a:cubicBezTo>
                    <a:cubicBezTo>
                      <a:pt x="798454" y="125866"/>
                      <a:pt x="805219" y="123770"/>
                      <a:pt x="807124" y="128542"/>
                    </a:cubicBezTo>
                    <a:cubicBezTo>
                      <a:pt x="815123" y="147440"/>
                      <a:pt x="818934" y="168423"/>
                      <a:pt x="832555" y="184473"/>
                    </a:cubicBezTo>
                    <a:cubicBezTo>
                      <a:pt x="832555" y="184711"/>
                      <a:pt x="858462" y="189140"/>
                      <a:pt x="859511" y="189331"/>
                    </a:cubicBezTo>
                    <a:cubicBezTo>
                      <a:pt x="928281" y="190931"/>
                      <a:pt x="983717" y="239232"/>
                      <a:pt x="1042677" y="269979"/>
                    </a:cubicBezTo>
                    <a:cubicBezTo>
                      <a:pt x="1026485" y="210600"/>
                      <a:pt x="1055441" y="130114"/>
                      <a:pt x="1126116" y="174777"/>
                    </a:cubicBezTo>
                    <a:cubicBezTo>
                      <a:pt x="1129639" y="160699"/>
                      <a:pt x="1144212" y="152221"/>
                      <a:pt x="1157930" y="150774"/>
                    </a:cubicBezTo>
                    <a:cubicBezTo>
                      <a:pt x="1160121" y="105901"/>
                      <a:pt x="1152214" y="62296"/>
                      <a:pt x="1148310" y="18671"/>
                    </a:cubicBezTo>
                    <a:cubicBezTo>
                      <a:pt x="1148498" y="174"/>
                      <a:pt x="1170501" y="-5522"/>
                      <a:pt x="1182503" y="6098"/>
                    </a:cubicBezTo>
                    <a:cubicBezTo>
                      <a:pt x="1220222" y="51314"/>
                      <a:pt x="1210792" y="115026"/>
                      <a:pt x="1222412" y="169433"/>
                    </a:cubicBezTo>
                    <a:cubicBezTo>
                      <a:pt x="1287278" y="202809"/>
                      <a:pt x="1298517" y="270512"/>
                      <a:pt x="1264705" y="331368"/>
                    </a:cubicBezTo>
                    <a:cubicBezTo>
                      <a:pt x="1246701" y="377945"/>
                      <a:pt x="1255466" y="428456"/>
                      <a:pt x="1253750" y="476576"/>
                    </a:cubicBezTo>
                    <a:cubicBezTo>
                      <a:pt x="1255561" y="476291"/>
                      <a:pt x="1257847" y="475700"/>
                      <a:pt x="1259656" y="475224"/>
                    </a:cubicBezTo>
                    <a:lnTo>
                      <a:pt x="1259752" y="475224"/>
                    </a:lnTo>
                    <a:cubicBezTo>
                      <a:pt x="1270514" y="470776"/>
                      <a:pt x="1286897" y="474738"/>
                      <a:pt x="1274800" y="487778"/>
                    </a:cubicBezTo>
                    <a:cubicBezTo>
                      <a:pt x="1292327" y="640502"/>
                      <a:pt x="1352048" y="792968"/>
                      <a:pt x="1323569" y="947121"/>
                    </a:cubicBezTo>
                    <a:cubicBezTo>
                      <a:pt x="1300805" y="1095006"/>
                      <a:pt x="1116972" y="1092139"/>
                      <a:pt x="1050392" y="981211"/>
                    </a:cubicBezTo>
                    <a:cubicBezTo>
                      <a:pt x="1055725" y="1024102"/>
                      <a:pt x="1083444" y="1136259"/>
                      <a:pt x="1083349" y="1149813"/>
                    </a:cubicBezTo>
                    <a:cubicBezTo>
                      <a:pt x="1079728" y="1155680"/>
                      <a:pt x="1045058" y="1154499"/>
                      <a:pt x="1037628" y="1155071"/>
                    </a:cubicBezTo>
                    <a:cubicBezTo>
                      <a:pt x="1010102" y="1156033"/>
                      <a:pt x="983145" y="1156814"/>
                      <a:pt x="953047" y="1156747"/>
                    </a:cubicBezTo>
                    <a:close/>
                    <a:moveTo>
                      <a:pt x="1091634" y="178368"/>
                    </a:moveTo>
                    <a:cubicBezTo>
                      <a:pt x="1022387" y="189940"/>
                      <a:pt x="1068489" y="309794"/>
                      <a:pt x="1086872" y="350961"/>
                    </a:cubicBezTo>
                    <a:cubicBezTo>
                      <a:pt x="1112114" y="375707"/>
                      <a:pt x="1129448" y="408073"/>
                      <a:pt x="1137641" y="442343"/>
                    </a:cubicBezTo>
                    <a:cubicBezTo>
                      <a:pt x="1139927" y="452630"/>
                      <a:pt x="1144403" y="464765"/>
                      <a:pt x="1139927" y="474424"/>
                    </a:cubicBezTo>
                    <a:cubicBezTo>
                      <a:pt x="1174122" y="486016"/>
                      <a:pt x="1209459" y="481682"/>
                      <a:pt x="1245083" y="477910"/>
                    </a:cubicBezTo>
                    <a:cubicBezTo>
                      <a:pt x="1236035" y="433647"/>
                      <a:pt x="1239844" y="384441"/>
                      <a:pt x="1250036" y="340197"/>
                    </a:cubicBezTo>
                    <a:cubicBezTo>
                      <a:pt x="1259656" y="306193"/>
                      <a:pt x="1284420" y="271522"/>
                      <a:pt x="1267847" y="235603"/>
                    </a:cubicBezTo>
                    <a:cubicBezTo>
                      <a:pt x="1231937" y="234737"/>
                      <a:pt x="1173073" y="199123"/>
                      <a:pt x="1156405" y="249424"/>
                    </a:cubicBezTo>
                    <a:cubicBezTo>
                      <a:pt x="1150119" y="266902"/>
                      <a:pt x="1151928" y="289353"/>
                      <a:pt x="1170597" y="297335"/>
                    </a:cubicBezTo>
                    <a:cubicBezTo>
                      <a:pt x="1181361" y="302183"/>
                      <a:pt x="1199267" y="298792"/>
                      <a:pt x="1191268" y="283590"/>
                    </a:cubicBezTo>
                    <a:cubicBezTo>
                      <a:pt x="1187075" y="270532"/>
                      <a:pt x="1184980" y="261778"/>
                      <a:pt x="1201648" y="260492"/>
                    </a:cubicBezTo>
                    <a:cubicBezTo>
                      <a:pt x="1221842" y="253729"/>
                      <a:pt x="1221366" y="272227"/>
                      <a:pt x="1202983" y="274503"/>
                    </a:cubicBezTo>
                    <a:cubicBezTo>
                      <a:pt x="1203458" y="276789"/>
                      <a:pt x="1204220" y="279056"/>
                      <a:pt x="1204888" y="281247"/>
                    </a:cubicBezTo>
                    <a:cubicBezTo>
                      <a:pt x="1211745" y="279752"/>
                      <a:pt x="1219080" y="281742"/>
                      <a:pt x="1226033" y="281352"/>
                    </a:cubicBezTo>
                    <a:cubicBezTo>
                      <a:pt x="1232986" y="280266"/>
                      <a:pt x="1247083" y="285448"/>
                      <a:pt x="1238416" y="293363"/>
                    </a:cubicBezTo>
                    <a:cubicBezTo>
                      <a:pt x="1228700" y="299392"/>
                      <a:pt x="1216031" y="295554"/>
                      <a:pt x="1207078" y="289858"/>
                    </a:cubicBezTo>
                    <a:cubicBezTo>
                      <a:pt x="1209078" y="314956"/>
                      <a:pt x="1173836" y="319652"/>
                      <a:pt x="1158023" y="306736"/>
                    </a:cubicBezTo>
                    <a:cubicBezTo>
                      <a:pt x="1152405" y="318328"/>
                      <a:pt x="1153642" y="330796"/>
                      <a:pt x="1151261" y="342969"/>
                    </a:cubicBezTo>
                    <a:cubicBezTo>
                      <a:pt x="1146403" y="354685"/>
                      <a:pt x="1132306" y="351399"/>
                      <a:pt x="1130402" y="339626"/>
                    </a:cubicBezTo>
                    <a:cubicBezTo>
                      <a:pt x="1126497" y="324243"/>
                      <a:pt x="1137069" y="305784"/>
                      <a:pt x="1152786" y="302545"/>
                    </a:cubicBezTo>
                    <a:cubicBezTo>
                      <a:pt x="1148119" y="298116"/>
                      <a:pt x="1144403" y="292715"/>
                      <a:pt x="1142022" y="286705"/>
                    </a:cubicBezTo>
                    <a:cubicBezTo>
                      <a:pt x="1121067" y="282333"/>
                      <a:pt x="1107256" y="260835"/>
                      <a:pt x="1106970" y="240099"/>
                    </a:cubicBezTo>
                    <a:cubicBezTo>
                      <a:pt x="1099922" y="247786"/>
                      <a:pt x="1085921" y="242861"/>
                      <a:pt x="1092492" y="232174"/>
                    </a:cubicBezTo>
                    <a:cubicBezTo>
                      <a:pt x="1096018" y="227336"/>
                      <a:pt x="1102685" y="230727"/>
                      <a:pt x="1107638" y="229022"/>
                    </a:cubicBezTo>
                    <a:cubicBezTo>
                      <a:pt x="1107828" y="227421"/>
                      <a:pt x="1108208" y="225812"/>
                      <a:pt x="1108589" y="224240"/>
                    </a:cubicBezTo>
                    <a:cubicBezTo>
                      <a:pt x="1100780" y="223945"/>
                      <a:pt x="1079253" y="226602"/>
                      <a:pt x="1079253" y="215525"/>
                    </a:cubicBezTo>
                    <a:cubicBezTo>
                      <a:pt x="1079442" y="212334"/>
                      <a:pt x="1082109" y="209800"/>
                      <a:pt x="1085348" y="209857"/>
                    </a:cubicBezTo>
                    <a:cubicBezTo>
                      <a:pt x="1094683" y="210524"/>
                      <a:pt x="1110589" y="211400"/>
                      <a:pt x="1116686" y="206047"/>
                    </a:cubicBezTo>
                    <a:cubicBezTo>
                      <a:pt x="1118114" y="204066"/>
                      <a:pt x="1119639" y="202190"/>
                      <a:pt x="1121258" y="200428"/>
                    </a:cubicBezTo>
                    <a:cubicBezTo>
                      <a:pt x="1127258" y="185064"/>
                      <a:pt x="1102303" y="178530"/>
                      <a:pt x="1091539" y="178349"/>
                    </a:cubicBezTo>
                    <a:lnTo>
                      <a:pt x="1091634" y="178368"/>
                    </a:lnTo>
                    <a:close/>
                    <a:moveTo>
                      <a:pt x="1169169" y="197227"/>
                    </a:moveTo>
                    <a:cubicBezTo>
                      <a:pt x="1121353" y="197218"/>
                      <a:pt x="1112875" y="252825"/>
                      <a:pt x="1140785" y="283076"/>
                    </a:cubicBezTo>
                    <a:cubicBezTo>
                      <a:pt x="1133832" y="257578"/>
                      <a:pt x="1144880" y="224735"/>
                      <a:pt x="1169741" y="213258"/>
                    </a:cubicBezTo>
                    <a:cubicBezTo>
                      <a:pt x="1201267" y="203904"/>
                      <a:pt x="1241274" y="212448"/>
                      <a:pt x="1266800" y="233079"/>
                    </a:cubicBezTo>
                    <a:cubicBezTo>
                      <a:pt x="1247273" y="190102"/>
                      <a:pt x="1165930" y="138353"/>
                      <a:pt x="1129639" y="177787"/>
                    </a:cubicBezTo>
                    <a:cubicBezTo>
                      <a:pt x="1132878" y="180711"/>
                      <a:pt x="1135355" y="184378"/>
                      <a:pt x="1136783" y="188464"/>
                    </a:cubicBezTo>
                    <a:cubicBezTo>
                      <a:pt x="1149928" y="179149"/>
                      <a:pt x="1198030" y="174100"/>
                      <a:pt x="1198981" y="196036"/>
                    </a:cubicBezTo>
                    <a:cubicBezTo>
                      <a:pt x="1193172" y="208733"/>
                      <a:pt x="1179075" y="195665"/>
                      <a:pt x="1169169" y="197227"/>
                    </a:cubicBezTo>
                    <a:lnTo>
                      <a:pt x="1169169" y="197227"/>
                    </a:lnTo>
                    <a:close/>
                    <a:moveTo>
                      <a:pt x="1168025" y="19538"/>
                    </a:moveTo>
                    <a:cubicBezTo>
                      <a:pt x="1168025" y="19614"/>
                      <a:pt x="1167929" y="19805"/>
                      <a:pt x="1167929" y="19872"/>
                    </a:cubicBezTo>
                    <a:cubicBezTo>
                      <a:pt x="1171646" y="63258"/>
                      <a:pt x="1180980" y="107597"/>
                      <a:pt x="1169169" y="150783"/>
                    </a:cubicBezTo>
                    <a:cubicBezTo>
                      <a:pt x="1183647" y="152412"/>
                      <a:pt x="1194886" y="157041"/>
                      <a:pt x="1206888" y="161966"/>
                    </a:cubicBezTo>
                    <a:cubicBezTo>
                      <a:pt x="1196600" y="114703"/>
                      <a:pt x="1198316" y="59277"/>
                      <a:pt x="1168025" y="19538"/>
                    </a:cubicBezTo>
                    <a:lnTo>
                      <a:pt x="1168025" y="19538"/>
                    </a:lnTo>
                    <a:close/>
                  </a:path>
                </a:pathLst>
              </a:custGeom>
              <a:solidFill>
                <a:srgbClr val="8BAD3F"/>
              </a:solidFill>
              <a:ln w="9525" cap="flat">
                <a:solidFill>
                  <a:srgbClr val="8BAD3F"/>
                </a:solidFill>
                <a:prstDash val="solid"/>
                <a:miter/>
              </a:ln>
            </p:spPr>
            <p:txBody>
              <a:bodyPr rtlCol="0" anchor="ctr"/>
              <a:lstStyle/>
              <a:p>
                <a:endParaRPr lang="da-DK" dirty="0"/>
              </a:p>
            </p:txBody>
          </p:sp>
          <p:grpSp>
            <p:nvGrpSpPr>
              <p:cNvPr id="83" name="Graphic 73" descr="Boy wearing a sweater">
                <a:extLst>
                  <a:ext uri="{FF2B5EF4-FFF2-40B4-BE49-F238E27FC236}">
                    <a16:creationId xmlns:a16="http://schemas.microsoft.com/office/drawing/2014/main" id="{505A00AE-4CB2-40D4-80F1-55DE992A4409}"/>
                  </a:ext>
                </a:extLst>
              </p:cNvPr>
              <p:cNvGrpSpPr/>
              <p:nvPr/>
            </p:nvGrpSpPr>
            <p:grpSpPr>
              <a:xfrm>
                <a:off x="10956071" y="4561890"/>
                <a:ext cx="884263" cy="615469"/>
                <a:chOff x="10956071" y="4561890"/>
                <a:chExt cx="884263" cy="615469"/>
              </a:xfrm>
              <a:solidFill>
                <a:srgbClr val="FFFFFF"/>
              </a:solidFill>
            </p:grpSpPr>
            <p:sp>
              <p:nvSpPr>
                <p:cNvPr id="84" name="Freeform: Shape 83">
                  <a:extLst>
                    <a:ext uri="{FF2B5EF4-FFF2-40B4-BE49-F238E27FC236}">
                      <a16:creationId xmlns:a16="http://schemas.microsoft.com/office/drawing/2014/main" id="{D0CAE76B-1EF1-4622-8C3B-9A4D824E57B7}"/>
                    </a:ext>
                  </a:extLst>
                </p:cNvPr>
                <p:cNvSpPr/>
                <p:nvPr/>
              </p:nvSpPr>
              <p:spPr>
                <a:xfrm>
                  <a:off x="10956071" y="4828406"/>
                  <a:ext cx="38329" cy="348953"/>
                </a:xfrm>
                <a:custGeom>
                  <a:avLst/>
                  <a:gdLst>
                    <a:gd name="connsiteX0" fmla="*/ 41143 w 38329"/>
                    <a:gd name="connsiteY0" fmla="*/ 348087 h 348953"/>
                    <a:gd name="connsiteX1" fmla="*/ 17140 w 38329"/>
                    <a:gd name="connsiteY1" fmla="*/ 1139 h 348953"/>
                    <a:gd name="connsiteX2" fmla="*/ 29046 w 38329"/>
                    <a:gd name="connsiteY2" fmla="*/ 349021 h 348953"/>
                    <a:gd name="connsiteX3" fmla="*/ 41143 w 38329"/>
                    <a:gd name="connsiteY3" fmla="*/ 348087 h 348953"/>
                  </a:gdLst>
                  <a:ahLst/>
                  <a:cxnLst>
                    <a:cxn ang="0">
                      <a:pos x="connsiteX0" y="connsiteY0"/>
                    </a:cxn>
                    <a:cxn ang="0">
                      <a:pos x="connsiteX1" y="connsiteY1"/>
                    </a:cxn>
                    <a:cxn ang="0">
                      <a:pos x="connsiteX2" y="connsiteY2"/>
                    </a:cxn>
                    <a:cxn ang="0">
                      <a:pos x="connsiteX3" y="connsiteY3"/>
                    </a:cxn>
                  </a:cxnLst>
                  <a:rect l="l" t="t" r="r" b="b"/>
                  <a:pathLst>
                    <a:path w="38329" h="348953">
                      <a:moveTo>
                        <a:pt x="41143" y="348087"/>
                      </a:moveTo>
                      <a:cubicBezTo>
                        <a:pt x="27142" y="243817"/>
                        <a:pt x="11519" y="99799"/>
                        <a:pt x="17140" y="1139"/>
                      </a:cubicBezTo>
                      <a:cubicBezTo>
                        <a:pt x="-19721" y="-21397"/>
                        <a:pt x="25807" y="318436"/>
                        <a:pt x="29046" y="349021"/>
                      </a:cubicBezTo>
                      <a:lnTo>
                        <a:pt x="41143" y="348087"/>
                      </a:lnTo>
                      <a:close/>
                    </a:path>
                  </a:pathLst>
                </a:custGeom>
                <a:solidFill>
                  <a:srgbClr val="FFFFFF"/>
                </a:solidFill>
                <a:ln w="9525" cap="flat">
                  <a:solidFill>
                    <a:srgbClr val="8BAD3F"/>
                  </a:solidFill>
                  <a:prstDash val="solid"/>
                  <a:miter/>
                </a:ln>
              </p:spPr>
              <p:txBody>
                <a:bodyPr rtlCol="0" anchor="ctr"/>
                <a:lstStyle/>
                <a:p>
                  <a:endParaRPr lang="da-DK"/>
                </a:p>
              </p:txBody>
            </p:sp>
            <p:sp>
              <p:nvSpPr>
                <p:cNvPr id="85" name="Freeform: Shape 84">
                  <a:extLst>
                    <a:ext uri="{FF2B5EF4-FFF2-40B4-BE49-F238E27FC236}">
                      <a16:creationId xmlns:a16="http://schemas.microsoft.com/office/drawing/2014/main" id="{60F5AAC9-75E6-4EF1-BE0E-990AE87D67F1}"/>
                    </a:ext>
                  </a:extLst>
                </p:cNvPr>
                <p:cNvSpPr/>
                <p:nvPr/>
              </p:nvSpPr>
              <p:spPr>
                <a:xfrm>
                  <a:off x="11773177" y="4561890"/>
                  <a:ext cx="67157" cy="301222"/>
                </a:xfrm>
                <a:custGeom>
                  <a:avLst/>
                  <a:gdLst>
                    <a:gd name="connsiteX0" fmla="*/ 63570 w 67157"/>
                    <a:gd name="connsiteY0" fmla="*/ 78 h 301222"/>
                    <a:gd name="connsiteX1" fmla="*/ 57475 w 67157"/>
                    <a:gd name="connsiteY1" fmla="*/ 5965 h 301222"/>
                    <a:gd name="connsiteX2" fmla="*/ 29281 w 67157"/>
                    <a:gd name="connsiteY2" fmla="*/ 164346 h 301222"/>
                    <a:gd name="connsiteX3" fmla="*/ 7755 w 67157"/>
                    <a:gd name="connsiteY3" fmla="*/ 301287 h 301222"/>
                    <a:gd name="connsiteX4" fmla="*/ 14422 w 67157"/>
                    <a:gd name="connsiteY4" fmla="*/ 295449 h 301222"/>
                    <a:gd name="connsiteX5" fmla="*/ 41378 w 67157"/>
                    <a:gd name="connsiteY5" fmla="*/ 164451 h 301222"/>
                    <a:gd name="connsiteX6" fmla="*/ 41378 w 67157"/>
                    <a:gd name="connsiteY6" fmla="*/ 164432 h 301222"/>
                    <a:gd name="connsiteX7" fmla="*/ 63570 w 67157"/>
                    <a:gd name="connsiteY7" fmla="*/ 78 h 301222"/>
                    <a:gd name="connsiteX8" fmla="*/ 63570 w 67157"/>
                    <a:gd name="connsiteY8" fmla="*/ 78 h 3012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7157" h="301222">
                      <a:moveTo>
                        <a:pt x="63570" y="78"/>
                      </a:moveTo>
                      <a:cubicBezTo>
                        <a:pt x="60237" y="-131"/>
                        <a:pt x="57380" y="2612"/>
                        <a:pt x="57475" y="5965"/>
                      </a:cubicBezTo>
                      <a:cubicBezTo>
                        <a:pt x="57380" y="59276"/>
                        <a:pt x="43092" y="112930"/>
                        <a:pt x="29281" y="164346"/>
                      </a:cubicBezTo>
                      <a:cubicBezTo>
                        <a:pt x="25756" y="182482"/>
                        <a:pt x="-10058" y="298306"/>
                        <a:pt x="7755" y="301287"/>
                      </a:cubicBezTo>
                      <a:cubicBezTo>
                        <a:pt x="11089" y="301373"/>
                        <a:pt x="14231" y="298820"/>
                        <a:pt x="14422" y="295449"/>
                      </a:cubicBezTo>
                      <a:cubicBezTo>
                        <a:pt x="18138" y="251033"/>
                        <a:pt x="29853" y="207199"/>
                        <a:pt x="41378" y="164451"/>
                      </a:cubicBezTo>
                      <a:lnTo>
                        <a:pt x="41378" y="164432"/>
                      </a:lnTo>
                      <a:cubicBezTo>
                        <a:pt x="47187" y="141353"/>
                        <a:pt x="84717" y="8232"/>
                        <a:pt x="63570" y="78"/>
                      </a:cubicBezTo>
                      <a:lnTo>
                        <a:pt x="63570" y="78"/>
                      </a:lnTo>
                      <a:close/>
                    </a:path>
                  </a:pathLst>
                </a:custGeom>
                <a:solidFill>
                  <a:srgbClr val="FFFFFF"/>
                </a:solidFill>
                <a:ln w="9525" cap="flat">
                  <a:solidFill>
                    <a:srgbClr val="8BAD3F"/>
                  </a:solidFill>
                  <a:prstDash val="solid"/>
                  <a:miter/>
                </a:ln>
              </p:spPr>
              <p:txBody>
                <a:bodyPr rtlCol="0" anchor="ctr"/>
                <a:lstStyle/>
                <a:p>
                  <a:endParaRPr lang="da-DK"/>
                </a:p>
              </p:txBody>
            </p:sp>
          </p:grpSp>
        </p:grpSp>
        <p:grpSp>
          <p:nvGrpSpPr>
            <p:cNvPr id="86" name="Graphic 73" descr="Boy wearing a sweater">
              <a:extLst>
                <a:ext uri="{FF2B5EF4-FFF2-40B4-BE49-F238E27FC236}">
                  <a16:creationId xmlns:a16="http://schemas.microsoft.com/office/drawing/2014/main" id="{159CD64E-9C69-4A62-BD16-5AD0A122EDE5}"/>
                </a:ext>
              </a:extLst>
            </p:cNvPr>
            <p:cNvGrpSpPr/>
            <p:nvPr/>
          </p:nvGrpSpPr>
          <p:grpSpPr>
            <a:xfrm>
              <a:off x="10763352" y="4306396"/>
              <a:ext cx="1261966" cy="803545"/>
              <a:chOff x="10763352" y="4306396"/>
              <a:chExt cx="1261966" cy="803545"/>
            </a:xfrm>
            <a:solidFill>
              <a:srgbClr val="FFFFFF"/>
            </a:solidFill>
          </p:grpSpPr>
          <p:sp>
            <p:nvSpPr>
              <p:cNvPr id="87" name="Freeform: Shape 86">
                <a:extLst>
                  <a:ext uri="{FF2B5EF4-FFF2-40B4-BE49-F238E27FC236}">
                    <a16:creationId xmlns:a16="http://schemas.microsoft.com/office/drawing/2014/main" id="{DF93A599-D412-4716-B815-CDA6F3544CB7}"/>
                  </a:ext>
                </a:extLst>
              </p:cNvPr>
              <p:cNvSpPr/>
              <p:nvPr/>
            </p:nvSpPr>
            <p:spPr>
              <a:xfrm>
                <a:off x="10763352" y="5020336"/>
                <a:ext cx="157735" cy="89605"/>
              </a:xfrm>
              <a:custGeom>
                <a:avLst/>
                <a:gdLst>
                  <a:gd name="connsiteX0" fmla="*/ 28312 w 157735"/>
                  <a:gd name="connsiteY0" fmla="*/ 35904 h 89605"/>
                  <a:gd name="connsiteX1" fmla="*/ 4120 w 157735"/>
                  <a:gd name="connsiteY1" fmla="*/ 72680 h 89605"/>
                  <a:gd name="connsiteX2" fmla="*/ 14406 w 157735"/>
                  <a:gd name="connsiteY2" fmla="*/ 89672 h 89605"/>
                  <a:gd name="connsiteX3" fmla="*/ 23645 w 157735"/>
                  <a:gd name="connsiteY3" fmla="*/ 64002 h 89605"/>
                  <a:gd name="connsiteX4" fmla="*/ 43648 w 157735"/>
                  <a:gd name="connsiteY4" fmla="*/ 65412 h 89605"/>
                  <a:gd name="connsiteX5" fmla="*/ 82985 w 157735"/>
                  <a:gd name="connsiteY5" fmla="*/ 43752 h 89605"/>
                  <a:gd name="connsiteX6" fmla="*/ 91750 w 157735"/>
                  <a:gd name="connsiteY6" fmla="*/ 24788 h 89605"/>
                  <a:gd name="connsiteX7" fmla="*/ 146709 w 157735"/>
                  <a:gd name="connsiteY7" fmla="*/ 40971 h 89605"/>
                  <a:gd name="connsiteX8" fmla="*/ 158234 w 157735"/>
                  <a:gd name="connsiteY8" fmla="*/ 16835 h 89605"/>
                  <a:gd name="connsiteX9" fmla="*/ 138707 w 157735"/>
                  <a:gd name="connsiteY9" fmla="*/ 16587 h 89605"/>
                  <a:gd name="connsiteX10" fmla="*/ 90796 w 157735"/>
                  <a:gd name="connsiteY10" fmla="*/ 71 h 89605"/>
                  <a:gd name="connsiteX11" fmla="*/ 58031 w 157735"/>
                  <a:gd name="connsiteY11" fmla="*/ 47067 h 89605"/>
                  <a:gd name="connsiteX12" fmla="*/ 28312 w 157735"/>
                  <a:gd name="connsiteY12" fmla="*/ 35904 h 89605"/>
                  <a:gd name="connsiteX13" fmla="*/ 28312 w 157735"/>
                  <a:gd name="connsiteY13" fmla="*/ 35904 h 89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57735" h="89605">
                    <a:moveTo>
                      <a:pt x="28312" y="35904"/>
                    </a:moveTo>
                    <a:cubicBezTo>
                      <a:pt x="8976" y="35808"/>
                      <a:pt x="-928" y="53392"/>
                      <a:pt x="4120" y="72680"/>
                    </a:cubicBezTo>
                    <a:cubicBezTo>
                      <a:pt x="5930" y="78633"/>
                      <a:pt x="7453" y="87929"/>
                      <a:pt x="14406" y="89672"/>
                    </a:cubicBezTo>
                    <a:cubicBezTo>
                      <a:pt x="25456" y="86786"/>
                      <a:pt x="21931" y="72299"/>
                      <a:pt x="23645" y="64002"/>
                    </a:cubicBezTo>
                    <a:cubicBezTo>
                      <a:pt x="26312" y="53487"/>
                      <a:pt x="37172" y="61821"/>
                      <a:pt x="43648" y="65412"/>
                    </a:cubicBezTo>
                    <a:cubicBezTo>
                      <a:pt x="64507" y="79919"/>
                      <a:pt x="81557" y="67384"/>
                      <a:pt x="82985" y="43752"/>
                    </a:cubicBezTo>
                    <a:cubicBezTo>
                      <a:pt x="84415" y="37723"/>
                      <a:pt x="84225" y="25902"/>
                      <a:pt x="91750" y="24788"/>
                    </a:cubicBezTo>
                    <a:cubicBezTo>
                      <a:pt x="109084" y="32961"/>
                      <a:pt x="125752" y="44733"/>
                      <a:pt x="146709" y="40971"/>
                    </a:cubicBezTo>
                    <a:cubicBezTo>
                      <a:pt x="157662" y="40504"/>
                      <a:pt x="164329" y="25426"/>
                      <a:pt x="158234" y="16835"/>
                    </a:cubicBezTo>
                    <a:cubicBezTo>
                      <a:pt x="153662" y="10577"/>
                      <a:pt x="142707" y="9110"/>
                      <a:pt x="138707" y="16587"/>
                    </a:cubicBezTo>
                    <a:cubicBezTo>
                      <a:pt x="120895" y="17292"/>
                      <a:pt x="108037" y="214"/>
                      <a:pt x="90796" y="71"/>
                    </a:cubicBezTo>
                    <a:cubicBezTo>
                      <a:pt x="67270" y="-301"/>
                      <a:pt x="60031" y="27341"/>
                      <a:pt x="58031" y="47067"/>
                    </a:cubicBezTo>
                    <a:cubicBezTo>
                      <a:pt x="48697" y="42181"/>
                      <a:pt x="39267" y="35913"/>
                      <a:pt x="28312" y="35904"/>
                    </a:cubicBezTo>
                    <a:lnTo>
                      <a:pt x="28312" y="35904"/>
                    </a:lnTo>
                    <a:close/>
                  </a:path>
                </a:pathLst>
              </a:custGeom>
              <a:solidFill>
                <a:srgbClr val="FFFFFF"/>
              </a:solidFill>
              <a:ln w="9525" cap="flat">
                <a:solidFill>
                  <a:srgbClr val="8BAD3F"/>
                </a:solidFill>
                <a:prstDash val="solid"/>
                <a:miter/>
              </a:ln>
            </p:spPr>
            <p:txBody>
              <a:bodyPr rtlCol="0" anchor="ctr"/>
              <a:lstStyle/>
              <a:p>
                <a:endParaRPr lang="da-DK"/>
              </a:p>
            </p:txBody>
          </p:sp>
          <p:sp>
            <p:nvSpPr>
              <p:cNvPr id="88" name="Freeform: Shape 87">
                <a:extLst>
                  <a:ext uri="{FF2B5EF4-FFF2-40B4-BE49-F238E27FC236}">
                    <a16:creationId xmlns:a16="http://schemas.microsoft.com/office/drawing/2014/main" id="{F5C9F600-90E8-429E-AF6C-52F024258AFA}"/>
                  </a:ext>
                </a:extLst>
              </p:cNvPr>
              <p:cNvSpPr/>
              <p:nvPr/>
            </p:nvSpPr>
            <p:spPr>
              <a:xfrm>
                <a:off x="11841807" y="4944399"/>
                <a:ext cx="159413" cy="86715"/>
              </a:xfrm>
              <a:custGeom>
                <a:avLst/>
                <a:gdLst>
                  <a:gd name="connsiteX0" fmla="*/ 35707 w 159413"/>
                  <a:gd name="connsiteY0" fmla="*/ 30383 h 86715"/>
                  <a:gd name="connsiteX1" fmla="*/ 11134 w 159413"/>
                  <a:gd name="connsiteY1" fmla="*/ 83171 h 86715"/>
                  <a:gd name="connsiteX2" fmla="*/ 27040 w 159413"/>
                  <a:gd name="connsiteY2" fmla="*/ 81066 h 86715"/>
                  <a:gd name="connsiteX3" fmla="*/ 25708 w 159413"/>
                  <a:gd name="connsiteY3" fmla="*/ 65731 h 86715"/>
                  <a:gd name="connsiteX4" fmla="*/ 47423 w 159413"/>
                  <a:gd name="connsiteY4" fmla="*/ 62530 h 86715"/>
                  <a:gd name="connsiteX5" fmla="*/ 101717 w 159413"/>
                  <a:gd name="connsiteY5" fmla="*/ 59282 h 86715"/>
                  <a:gd name="connsiteX6" fmla="*/ 112193 w 159413"/>
                  <a:gd name="connsiteY6" fmla="*/ 29697 h 86715"/>
                  <a:gd name="connsiteX7" fmla="*/ 117909 w 159413"/>
                  <a:gd name="connsiteY7" fmla="*/ 34365 h 86715"/>
                  <a:gd name="connsiteX8" fmla="*/ 117909 w 159413"/>
                  <a:gd name="connsiteY8" fmla="*/ 34365 h 86715"/>
                  <a:gd name="connsiteX9" fmla="*/ 158867 w 159413"/>
                  <a:gd name="connsiteY9" fmla="*/ 22020 h 86715"/>
                  <a:gd name="connsiteX10" fmla="*/ 158867 w 159413"/>
                  <a:gd name="connsiteY10" fmla="*/ 22011 h 86715"/>
                  <a:gd name="connsiteX11" fmla="*/ 132864 w 159413"/>
                  <a:gd name="connsiteY11" fmla="*/ 11790 h 86715"/>
                  <a:gd name="connsiteX12" fmla="*/ 80000 w 159413"/>
                  <a:gd name="connsiteY12" fmla="*/ 39251 h 86715"/>
                  <a:gd name="connsiteX13" fmla="*/ 80000 w 159413"/>
                  <a:gd name="connsiteY13" fmla="*/ 39270 h 86715"/>
                  <a:gd name="connsiteX14" fmla="*/ 71426 w 159413"/>
                  <a:gd name="connsiteY14" fmla="*/ 46300 h 86715"/>
                  <a:gd name="connsiteX15" fmla="*/ 35707 w 159413"/>
                  <a:gd name="connsiteY15" fmla="*/ 30383 h 86715"/>
                  <a:gd name="connsiteX16" fmla="*/ 35707 w 159413"/>
                  <a:gd name="connsiteY16" fmla="*/ 30383 h 86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9413" h="86715">
                    <a:moveTo>
                      <a:pt x="35707" y="30383"/>
                    </a:moveTo>
                    <a:cubicBezTo>
                      <a:pt x="8944" y="29221"/>
                      <a:pt x="-8297" y="63626"/>
                      <a:pt x="11134" y="83171"/>
                    </a:cubicBezTo>
                    <a:cubicBezTo>
                      <a:pt x="15039" y="87743"/>
                      <a:pt x="26754" y="88914"/>
                      <a:pt x="27040" y="81066"/>
                    </a:cubicBezTo>
                    <a:cubicBezTo>
                      <a:pt x="27326" y="75894"/>
                      <a:pt x="25136" y="70931"/>
                      <a:pt x="25708" y="65731"/>
                    </a:cubicBezTo>
                    <a:cubicBezTo>
                      <a:pt x="27612" y="54120"/>
                      <a:pt x="40565" y="55967"/>
                      <a:pt x="47423" y="62530"/>
                    </a:cubicBezTo>
                    <a:cubicBezTo>
                      <a:pt x="64091" y="77180"/>
                      <a:pt x="89620" y="82323"/>
                      <a:pt x="101717" y="59282"/>
                    </a:cubicBezTo>
                    <a:cubicBezTo>
                      <a:pt x="106289" y="49967"/>
                      <a:pt x="107145" y="38308"/>
                      <a:pt x="112193" y="29697"/>
                    </a:cubicBezTo>
                    <a:cubicBezTo>
                      <a:pt x="114288" y="31012"/>
                      <a:pt x="116195" y="32574"/>
                      <a:pt x="117909" y="34365"/>
                    </a:cubicBezTo>
                    <a:lnTo>
                      <a:pt x="117909" y="34365"/>
                    </a:lnTo>
                    <a:cubicBezTo>
                      <a:pt x="132578" y="48805"/>
                      <a:pt x="151819" y="38746"/>
                      <a:pt x="158867" y="22020"/>
                    </a:cubicBezTo>
                    <a:lnTo>
                      <a:pt x="158867" y="22011"/>
                    </a:lnTo>
                    <a:cubicBezTo>
                      <a:pt x="172010" y="-668"/>
                      <a:pt x="143054" y="-8555"/>
                      <a:pt x="132864" y="11790"/>
                    </a:cubicBezTo>
                    <a:cubicBezTo>
                      <a:pt x="108956" y="-12022"/>
                      <a:pt x="82476" y="11848"/>
                      <a:pt x="80000" y="39251"/>
                    </a:cubicBezTo>
                    <a:lnTo>
                      <a:pt x="80000" y="39270"/>
                    </a:lnTo>
                    <a:cubicBezTo>
                      <a:pt x="79142" y="44899"/>
                      <a:pt x="77333" y="50986"/>
                      <a:pt x="71426" y="46300"/>
                    </a:cubicBezTo>
                    <a:cubicBezTo>
                      <a:pt x="60378" y="39137"/>
                      <a:pt x="49616" y="30107"/>
                      <a:pt x="35707" y="30383"/>
                    </a:cubicBezTo>
                    <a:lnTo>
                      <a:pt x="35707" y="30383"/>
                    </a:lnTo>
                    <a:close/>
                  </a:path>
                </a:pathLst>
              </a:custGeom>
              <a:solidFill>
                <a:srgbClr val="FFFFFF"/>
              </a:solidFill>
              <a:ln w="9525" cap="flat">
                <a:solidFill>
                  <a:srgbClr val="8BAD3F"/>
                </a:solidFill>
                <a:prstDash val="solid"/>
                <a:miter/>
              </a:ln>
            </p:spPr>
            <p:txBody>
              <a:bodyPr rtlCol="0" anchor="ctr"/>
              <a:lstStyle/>
              <a:p>
                <a:endParaRPr lang="da-DK"/>
              </a:p>
            </p:txBody>
          </p:sp>
          <p:sp>
            <p:nvSpPr>
              <p:cNvPr id="89" name="Freeform: Shape 88">
                <a:extLst>
                  <a:ext uri="{FF2B5EF4-FFF2-40B4-BE49-F238E27FC236}">
                    <a16:creationId xmlns:a16="http://schemas.microsoft.com/office/drawing/2014/main" id="{4225215D-1970-40A2-81DC-5B2125530B9F}"/>
                  </a:ext>
                </a:extLst>
              </p:cNvPr>
              <p:cNvSpPr/>
              <p:nvPr/>
            </p:nvSpPr>
            <p:spPr>
              <a:xfrm>
                <a:off x="11497749" y="4906938"/>
                <a:ext cx="170385" cy="122565"/>
              </a:xfrm>
              <a:custGeom>
                <a:avLst/>
                <a:gdLst>
                  <a:gd name="connsiteX0" fmla="*/ 36200 w 170385"/>
                  <a:gd name="connsiteY0" fmla="*/ 58634 h 122565"/>
                  <a:gd name="connsiteX1" fmla="*/ 4005 w 170385"/>
                  <a:gd name="connsiteY1" fmla="*/ 106173 h 122565"/>
                  <a:gd name="connsiteX2" fmla="*/ 10862 w 170385"/>
                  <a:gd name="connsiteY2" fmla="*/ 122632 h 122565"/>
                  <a:gd name="connsiteX3" fmla="*/ 12007 w 170385"/>
                  <a:gd name="connsiteY3" fmla="*/ 121813 h 122565"/>
                  <a:gd name="connsiteX4" fmla="*/ 32484 w 170385"/>
                  <a:gd name="connsiteY4" fmla="*/ 79760 h 122565"/>
                  <a:gd name="connsiteX5" fmla="*/ 118877 w 170385"/>
                  <a:gd name="connsiteY5" fmla="*/ 58558 h 122565"/>
                  <a:gd name="connsiteX6" fmla="*/ 128974 w 170385"/>
                  <a:gd name="connsiteY6" fmla="*/ 29611 h 122565"/>
                  <a:gd name="connsiteX7" fmla="*/ 142403 w 170385"/>
                  <a:gd name="connsiteY7" fmla="*/ 27935 h 122565"/>
                  <a:gd name="connsiteX8" fmla="*/ 157549 w 170385"/>
                  <a:gd name="connsiteY8" fmla="*/ 34059 h 122565"/>
                  <a:gd name="connsiteX9" fmla="*/ 158023 w 170385"/>
                  <a:gd name="connsiteY9" fmla="*/ 9323 h 122565"/>
                  <a:gd name="connsiteX10" fmla="*/ 98208 w 170385"/>
                  <a:gd name="connsiteY10" fmla="*/ 37803 h 122565"/>
                  <a:gd name="connsiteX11" fmla="*/ 87062 w 170385"/>
                  <a:gd name="connsiteY11" fmla="*/ 65225 h 122565"/>
                  <a:gd name="connsiteX12" fmla="*/ 36200 w 170385"/>
                  <a:gd name="connsiteY12" fmla="*/ 58634 h 122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0385" h="122565">
                    <a:moveTo>
                      <a:pt x="36200" y="58634"/>
                    </a:moveTo>
                    <a:cubicBezTo>
                      <a:pt x="11053" y="56834"/>
                      <a:pt x="-1235" y="83399"/>
                      <a:pt x="4005" y="106173"/>
                    </a:cubicBezTo>
                    <a:cubicBezTo>
                      <a:pt x="5149" y="111774"/>
                      <a:pt x="6577" y="118803"/>
                      <a:pt x="10862" y="122632"/>
                    </a:cubicBezTo>
                    <a:cubicBezTo>
                      <a:pt x="11339" y="122613"/>
                      <a:pt x="11816" y="122289"/>
                      <a:pt x="12007" y="121813"/>
                    </a:cubicBezTo>
                    <a:cubicBezTo>
                      <a:pt x="18197" y="108469"/>
                      <a:pt x="12197" y="80522"/>
                      <a:pt x="32484" y="79760"/>
                    </a:cubicBezTo>
                    <a:cubicBezTo>
                      <a:pt x="69252" y="89609"/>
                      <a:pt x="101445" y="108745"/>
                      <a:pt x="118877" y="58558"/>
                    </a:cubicBezTo>
                    <a:cubicBezTo>
                      <a:pt x="122021" y="49014"/>
                      <a:pt x="122495" y="37250"/>
                      <a:pt x="128974" y="29611"/>
                    </a:cubicBezTo>
                    <a:cubicBezTo>
                      <a:pt x="132211" y="25449"/>
                      <a:pt x="138594" y="23106"/>
                      <a:pt x="142403" y="27935"/>
                    </a:cubicBezTo>
                    <a:cubicBezTo>
                      <a:pt x="146403" y="31850"/>
                      <a:pt x="151928" y="34002"/>
                      <a:pt x="157549" y="34059"/>
                    </a:cubicBezTo>
                    <a:cubicBezTo>
                      <a:pt x="177073" y="35031"/>
                      <a:pt x="179550" y="3989"/>
                      <a:pt x="158023" y="9323"/>
                    </a:cubicBezTo>
                    <a:cubicBezTo>
                      <a:pt x="135069" y="-14718"/>
                      <a:pt x="101922" y="12838"/>
                      <a:pt x="98208" y="37803"/>
                    </a:cubicBezTo>
                    <a:cubicBezTo>
                      <a:pt x="95541" y="46975"/>
                      <a:pt x="94397" y="58777"/>
                      <a:pt x="87062" y="65225"/>
                    </a:cubicBezTo>
                    <a:cubicBezTo>
                      <a:pt x="71156" y="75131"/>
                      <a:pt x="53439" y="56434"/>
                      <a:pt x="36200" y="58634"/>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0" name="Freeform: Shape 89">
                <a:extLst>
                  <a:ext uri="{FF2B5EF4-FFF2-40B4-BE49-F238E27FC236}">
                    <a16:creationId xmlns:a16="http://schemas.microsoft.com/office/drawing/2014/main" id="{64EB5195-B7EB-4168-87B9-40159597C07C}"/>
                  </a:ext>
                </a:extLst>
              </p:cNvPr>
              <p:cNvSpPr/>
              <p:nvPr/>
            </p:nvSpPr>
            <p:spPr>
              <a:xfrm>
                <a:off x="11075674" y="4836639"/>
                <a:ext cx="154650" cy="125032"/>
              </a:xfrm>
              <a:custGeom>
                <a:avLst/>
                <a:gdLst>
                  <a:gd name="connsiteX0" fmla="*/ 31841 w 154650"/>
                  <a:gd name="connsiteY0" fmla="*/ 57438 h 125032"/>
                  <a:gd name="connsiteX1" fmla="*/ 3456 w 154650"/>
                  <a:gd name="connsiteY1" fmla="*/ 94005 h 125032"/>
                  <a:gd name="connsiteX2" fmla="*/ 22316 w 154650"/>
                  <a:gd name="connsiteY2" fmla="*/ 111512 h 125032"/>
                  <a:gd name="connsiteX3" fmla="*/ 37364 w 154650"/>
                  <a:gd name="connsiteY3" fmla="*/ 77431 h 125032"/>
                  <a:gd name="connsiteX4" fmla="*/ 107469 w 154650"/>
                  <a:gd name="connsiteY4" fmla="*/ 46923 h 125032"/>
                  <a:gd name="connsiteX5" fmla="*/ 153854 w 154650"/>
                  <a:gd name="connsiteY5" fmla="*/ 22224 h 125032"/>
                  <a:gd name="connsiteX6" fmla="*/ 136044 w 154650"/>
                  <a:gd name="connsiteY6" fmla="*/ 5060 h 125032"/>
                  <a:gd name="connsiteX7" fmla="*/ 87656 w 154650"/>
                  <a:gd name="connsiteY7" fmla="*/ 24539 h 125032"/>
                  <a:gd name="connsiteX8" fmla="*/ 55748 w 154650"/>
                  <a:gd name="connsiteY8" fmla="*/ 62553 h 125032"/>
                  <a:gd name="connsiteX9" fmla="*/ 55748 w 154650"/>
                  <a:gd name="connsiteY9" fmla="*/ 62553 h 125032"/>
                  <a:gd name="connsiteX10" fmla="*/ 31841 w 154650"/>
                  <a:gd name="connsiteY10" fmla="*/ 57429 h 125032"/>
                  <a:gd name="connsiteX11" fmla="*/ 31841 w 154650"/>
                  <a:gd name="connsiteY11" fmla="*/ 57438 h 1250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4650" h="125032">
                    <a:moveTo>
                      <a:pt x="31841" y="57438"/>
                    </a:moveTo>
                    <a:cubicBezTo>
                      <a:pt x="13267" y="56762"/>
                      <a:pt x="-355" y="76517"/>
                      <a:pt x="3456" y="94005"/>
                    </a:cubicBezTo>
                    <a:cubicBezTo>
                      <a:pt x="2789" y="106940"/>
                      <a:pt x="36508" y="145335"/>
                      <a:pt x="22316" y="111512"/>
                    </a:cubicBezTo>
                    <a:cubicBezTo>
                      <a:pt x="15458" y="98339"/>
                      <a:pt x="16314" y="71564"/>
                      <a:pt x="37364" y="77431"/>
                    </a:cubicBezTo>
                    <a:cubicBezTo>
                      <a:pt x="74036" y="91862"/>
                      <a:pt x="102801" y="94957"/>
                      <a:pt x="107469" y="46923"/>
                    </a:cubicBezTo>
                    <a:cubicBezTo>
                      <a:pt x="110899" y="4193"/>
                      <a:pt x="132518" y="44865"/>
                      <a:pt x="153854" y="22224"/>
                    </a:cubicBezTo>
                    <a:cubicBezTo>
                      <a:pt x="165000" y="9937"/>
                      <a:pt x="147854" y="-9037"/>
                      <a:pt x="136044" y="5060"/>
                    </a:cubicBezTo>
                    <a:cubicBezTo>
                      <a:pt x="113468" y="-2865"/>
                      <a:pt x="96420" y="107"/>
                      <a:pt x="87656" y="24539"/>
                    </a:cubicBezTo>
                    <a:cubicBezTo>
                      <a:pt x="80607" y="46704"/>
                      <a:pt x="92228" y="77822"/>
                      <a:pt x="55748" y="62553"/>
                    </a:cubicBezTo>
                    <a:lnTo>
                      <a:pt x="55748" y="62553"/>
                    </a:lnTo>
                    <a:cubicBezTo>
                      <a:pt x="47842" y="60029"/>
                      <a:pt x="39649" y="57429"/>
                      <a:pt x="31841" y="57429"/>
                    </a:cubicBezTo>
                    <a:lnTo>
                      <a:pt x="31841" y="57438"/>
                    </a:lnTo>
                    <a:close/>
                  </a:path>
                </a:pathLst>
              </a:custGeom>
              <a:solidFill>
                <a:srgbClr val="FFFFFF"/>
              </a:solidFill>
              <a:ln w="9525" cap="flat">
                <a:solidFill>
                  <a:srgbClr val="8BAD3F"/>
                </a:solidFill>
                <a:prstDash val="solid"/>
                <a:miter/>
              </a:ln>
            </p:spPr>
            <p:txBody>
              <a:bodyPr rtlCol="0" anchor="ctr"/>
              <a:lstStyle/>
              <a:p>
                <a:endParaRPr lang="da-DK"/>
              </a:p>
            </p:txBody>
          </p:sp>
          <p:sp>
            <p:nvSpPr>
              <p:cNvPr id="91" name="Freeform: Shape 90">
                <a:extLst>
                  <a:ext uri="{FF2B5EF4-FFF2-40B4-BE49-F238E27FC236}">
                    <a16:creationId xmlns:a16="http://schemas.microsoft.com/office/drawing/2014/main" id="{C5EEAF4A-EEDA-43CF-913A-668BD33E41D0}"/>
                  </a:ext>
                </a:extLst>
              </p:cNvPr>
              <p:cNvSpPr/>
              <p:nvPr/>
            </p:nvSpPr>
            <p:spPr>
              <a:xfrm>
                <a:off x="10776786" y="4725610"/>
                <a:ext cx="123262" cy="121393"/>
              </a:xfrm>
              <a:custGeom>
                <a:avLst/>
                <a:gdLst>
                  <a:gd name="connsiteX0" fmla="*/ 91269 w 123262"/>
                  <a:gd name="connsiteY0" fmla="*/ 64568 h 121393"/>
                  <a:gd name="connsiteX1" fmla="*/ 91269 w 123262"/>
                  <a:gd name="connsiteY1" fmla="*/ 64568 h 121393"/>
                  <a:gd name="connsiteX2" fmla="*/ 87460 w 123262"/>
                  <a:gd name="connsiteY2" fmla="*/ 76284 h 121393"/>
                  <a:gd name="connsiteX3" fmla="*/ 111273 w 123262"/>
                  <a:gd name="connsiteY3" fmla="*/ 120633 h 121393"/>
                  <a:gd name="connsiteX4" fmla="*/ 124225 w 123262"/>
                  <a:gd name="connsiteY4" fmla="*/ 95239 h 121393"/>
                  <a:gd name="connsiteX5" fmla="*/ 111177 w 123262"/>
                  <a:gd name="connsiteY5" fmla="*/ 92591 h 121393"/>
                  <a:gd name="connsiteX6" fmla="*/ 111177 w 123262"/>
                  <a:gd name="connsiteY6" fmla="*/ 92591 h 121393"/>
                  <a:gd name="connsiteX7" fmla="*/ 107938 w 123262"/>
                  <a:gd name="connsiteY7" fmla="*/ 94925 h 121393"/>
                  <a:gd name="connsiteX8" fmla="*/ 106987 w 123262"/>
                  <a:gd name="connsiteY8" fmla="*/ 95144 h 121393"/>
                  <a:gd name="connsiteX9" fmla="*/ 110701 w 123262"/>
                  <a:gd name="connsiteY9" fmla="*/ 84295 h 121393"/>
                  <a:gd name="connsiteX10" fmla="*/ 64506 w 123262"/>
                  <a:gd name="connsiteY10" fmla="*/ 49005 h 121393"/>
                  <a:gd name="connsiteX11" fmla="*/ 64506 w 123262"/>
                  <a:gd name="connsiteY11" fmla="*/ 49005 h 121393"/>
                  <a:gd name="connsiteX12" fmla="*/ 56599 w 123262"/>
                  <a:gd name="connsiteY12" fmla="*/ 52205 h 121393"/>
                  <a:gd name="connsiteX13" fmla="*/ 62408 w 123262"/>
                  <a:gd name="connsiteY13" fmla="*/ 27773 h 121393"/>
                  <a:gd name="connsiteX14" fmla="*/ 60027 w 123262"/>
                  <a:gd name="connsiteY14" fmla="*/ 4799 h 121393"/>
                  <a:gd name="connsiteX15" fmla="*/ 36596 w 123262"/>
                  <a:gd name="connsiteY15" fmla="*/ 3427 h 121393"/>
                  <a:gd name="connsiteX16" fmla="*/ 33549 w 123262"/>
                  <a:gd name="connsiteY16" fmla="*/ 19772 h 121393"/>
                  <a:gd name="connsiteX17" fmla="*/ 33549 w 123262"/>
                  <a:gd name="connsiteY17" fmla="*/ 19772 h 121393"/>
                  <a:gd name="connsiteX18" fmla="*/ 45739 w 123262"/>
                  <a:gd name="connsiteY18" fmla="*/ 16200 h 121393"/>
                  <a:gd name="connsiteX19" fmla="*/ 62599 w 123262"/>
                  <a:gd name="connsiteY19" fmla="*/ 74512 h 121393"/>
                  <a:gd name="connsiteX20" fmla="*/ 85460 w 123262"/>
                  <a:gd name="connsiteY20" fmla="*/ 66654 h 121393"/>
                  <a:gd name="connsiteX21" fmla="*/ 85460 w 123262"/>
                  <a:gd name="connsiteY21" fmla="*/ 66654 h 121393"/>
                  <a:gd name="connsiteX22" fmla="*/ 91269 w 123262"/>
                  <a:gd name="connsiteY22" fmla="*/ 64568 h 121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3262" h="121393">
                    <a:moveTo>
                      <a:pt x="91269" y="64568"/>
                    </a:moveTo>
                    <a:lnTo>
                      <a:pt x="91269" y="64568"/>
                    </a:lnTo>
                    <a:cubicBezTo>
                      <a:pt x="90699" y="68664"/>
                      <a:pt x="89269" y="72579"/>
                      <a:pt x="87460" y="76284"/>
                    </a:cubicBezTo>
                    <a:cubicBezTo>
                      <a:pt x="74314" y="96344"/>
                      <a:pt x="83365" y="126881"/>
                      <a:pt x="111273" y="120633"/>
                    </a:cubicBezTo>
                    <a:cubicBezTo>
                      <a:pt x="121844" y="117985"/>
                      <a:pt x="129846" y="105431"/>
                      <a:pt x="124225" y="95239"/>
                    </a:cubicBezTo>
                    <a:cubicBezTo>
                      <a:pt x="121656" y="90800"/>
                      <a:pt x="115177" y="89238"/>
                      <a:pt x="111177" y="92591"/>
                    </a:cubicBezTo>
                    <a:lnTo>
                      <a:pt x="111177" y="92591"/>
                    </a:lnTo>
                    <a:cubicBezTo>
                      <a:pt x="110033" y="93267"/>
                      <a:pt x="108891" y="94048"/>
                      <a:pt x="107938" y="94925"/>
                    </a:cubicBezTo>
                    <a:cubicBezTo>
                      <a:pt x="107557" y="95010"/>
                      <a:pt x="107273" y="95077"/>
                      <a:pt x="106987" y="95144"/>
                    </a:cubicBezTo>
                    <a:cubicBezTo>
                      <a:pt x="107747" y="91857"/>
                      <a:pt x="109082" y="87371"/>
                      <a:pt x="110701" y="84295"/>
                    </a:cubicBezTo>
                    <a:cubicBezTo>
                      <a:pt x="128609" y="43185"/>
                      <a:pt x="98604" y="30431"/>
                      <a:pt x="64506" y="49005"/>
                    </a:cubicBezTo>
                    <a:lnTo>
                      <a:pt x="64506" y="49005"/>
                    </a:lnTo>
                    <a:cubicBezTo>
                      <a:pt x="61743" y="50148"/>
                      <a:pt x="59171" y="51224"/>
                      <a:pt x="56599" y="52205"/>
                    </a:cubicBezTo>
                    <a:cubicBezTo>
                      <a:pt x="58504" y="44375"/>
                      <a:pt x="60504" y="35622"/>
                      <a:pt x="62408" y="27773"/>
                    </a:cubicBezTo>
                    <a:cubicBezTo>
                      <a:pt x="64220" y="20029"/>
                      <a:pt x="65647" y="11238"/>
                      <a:pt x="60027" y="4799"/>
                    </a:cubicBezTo>
                    <a:cubicBezTo>
                      <a:pt x="54123" y="-2250"/>
                      <a:pt x="43740" y="-306"/>
                      <a:pt x="36596" y="3427"/>
                    </a:cubicBezTo>
                    <a:cubicBezTo>
                      <a:pt x="7544" y="16286"/>
                      <a:pt x="-20650" y="37717"/>
                      <a:pt x="33549" y="19772"/>
                    </a:cubicBezTo>
                    <a:lnTo>
                      <a:pt x="33549" y="19772"/>
                    </a:lnTo>
                    <a:cubicBezTo>
                      <a:pt x="37454" y="18210"/>
                      <a:pt x="41549" y="17010"/>
                      <a:pt x="45739" y="16200"/>
                    </a:cubicBezTo>
                    <a:cubicBezTo>
                      <a:pt x="36691" y="39270"/>
                      <a:pt x="15355" y="93201"/>
                      <a:pt x="62599" y="74512"/>
                    </a:cubicBezTo>
                    <a:cubicBezTo>
                      <a:pt x="64410" y="73979"/>
                      <a:pt x="84125" y="66683"/>
                      <a:pt x="85460" y="66654"/>
                    </a:cubicBezTo>
                    <a:lnTo>
                      <a:pt x="85460" y="66654"/>
                    </a:lnTo>
                    <a:cubicBezTo>
                      <a:pt x="87555" y="66311"/>
                      <a:pt x="89460" y="65597"/>
                      <a:pt x="91269" y="64568"/>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2" name="Freeform: Shape 91">
                <a:extLst>
                  <a:ext uri="{FF2B5EF4-FFF2-40B4-BE49-F238E27FC236}">
                    <a16:creationId xmlns:a16="http://schemas.microsoft.com/office/drawing/2014/main" id="{10F6488D-EB31-4D7C-AA7F-E69235675A1A}"/>
                  </a:ext>
                </a:extLst>
              </p:cNvPr>
              <p:cNvSpPr/>
              <p:nvPr/>
            </p:nvSpPr>
            <p:spPr>
              <a:xfrm>
                <a:off x="11898263" y="4697700"/>
                <a:ext cx="127055" cy="109090"/>
              </a:xfrm>
              <a:custGeom>
                <a:avLst/>
                <a:gdLst>
                  <a:gd name="connsiteX0" fmla="*/ 100220 w 127055"/>
                  <a:gd name="connsiteY0" fmla="*/ 100308 h 109090"/>
                  <a:gd name="connsiteX1" fmla="*/ 117554 w 127055"/>
                  <a:gd name="connsiteY1" fmla="*/ 109119 h 109090"/>
                  <a:gd name="connsiteX2" fmla="*/ 122984 w 127055"/>
                  <a:gd name="connsiteY2" fmla="*/ 83039 h 109090"/>
                  <a:gd name="connsiteX3" fmla="*/ 90123 w 127055"/>
                  <a:gd name="connsiteY3" fmla="*/ 77172 h 109090"/>
                  <a:gd name="connsiteX4" fmla="*/ 84503 w 127055"/>
                  <a:gd name="connsiteY4" fmla="*/ 76943 h 109090"/>
                  <a:gd name="connsiteX5" fmla="*/ 58500 w 127055"/>
                  <a:gd name="connsiteY5" fmla="*/ 39300 h 109090"/>
                  <a:gd name="connsiteX6" fmla="*/ 27257 w 127055"/>
                  <a:gd name="connsiteY6" fmla="*/ 43406 h 109090"/>
                  <a:gd name="connsiteX7" fmla="*/ 21067 w 127055"/>
                  <a:gd name="connsiteY7" fmla="*/ 12916 h 109090"/>
                  <a:gd name="connsiteX8" fmla="*/ 21448 w 127055"/>
                  <a:gd name="connsiteY8" fmla="*/ 67 h 109090"/>
                  <a:gd name="connsiteX9" fmla="*/ 47928 w 127055"/>
                  <a:gd name="connsiteY9" fmla="*/ 63904 h 109090"/>
                  <a:gd name="connsiteX10" fmla="*/ 63834 w 127055"/>
                  <a:gd name="connsiteY10" fmla="*/ 64132 h 109090"/>
                  <a:gd name="connsiteX11" fmla="*/ 100220 w 127055"/>
                  <a:gd name="connsiteY11" fmla="*/ 100308 h 109090"/>
                  <a:gd name="connsiteX12" fmla="*/ 100220 w 127055"/>
                  <a:gd name="connsiteY12" fmla="*/ 100308 h 1090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055" h="109090">
                    <a:moveTo>
                      <a:pt x="100220" y="100308"/>
                    </a:moveTo>
                    <a:cubicBezTo>
                      <a:pt x="109364" y="99613"/>
                      <a:pt x="108792" y="109862"/>
                      <a:pt x="117554" y="109119"/>
                    </a:cubicBezTo>
                    <a:cubicBezTo>
                      <a:pt x="132604" y="109004"/>
                      <a:pt x="133176" y="90564"/>
                      <a:pt x="122984" y="83039"/>
                    </a:cubicBezTo>
                    <a:cubicBezTo>
                      <a:pt x="114031" y="74676"/>
                      <a:pt x="101362" y="75410"/>
                      <a:pt x="90123" y="77172"/>
                    </a:cubicBezTo>
                    <a:cubicBezTo>
                      <a:pt x="89361" y="77105"/>
                      <a:pt x="85456" y="77010"/>
                      <a:pt x="84503" y="76943"/>
                    </a:cubicBezTo>
                    <a:cubicBezTo>
                      <a:pt x="96123" y="58579"/>
                      <a:pt x="78598" y="38138"/>
                      <a:pt x="58500" y="39300"/>
                    </a:cubicBezTo>
                    <a:cubicBezTo>
                      <a:pt x="47928" y="38862"/>
                      <a:pt x="37736" y="46987"/>
                      <a:pt x="27257" y="43406"/>
                    </a:cubicBezTo>
                    <a:cubicBezTo>
                      <a:pt x="16972" y="37424"/>
                      <a:pt x="18781" y="22870"/>
                      <a:pt x="21067" y="12916"/>
                    </a:cubicBezTo>
                    <a:cubicBezTo>
                      <a:pt x="21162" y="9983"/>
                      <a:pt x="24876" y="353"/>
                      <a:pt x="21448" y="67"/>
                    </a:cubicBezTo>
                    <a:cubicBezTo>
                      <a:pt x="-13319" y="23413"/>
                      <a:pt x="3445" y="78486"/>
                      <a:pt x="47928" y="63904"/>
                    </a:cubicBezTo>
                    <a:cubicBezTo>
                      <a:pt x="53165" y="62665"/>
                      <a:pt x="58976" y="61198"/>
                      <a:pt x="63834" y="64132"/>
                    </a:cubicBezTo>
                    <a:cubicBezTo>
                      <a:pt x="48879" y="90831"/>
                      <a:pt x="75740" y="106576"/>
                      <a:pt x="100220" y="100308"/>
                    </a:cubicBezTo>
                    <a:lnTo>
                      <a:pt x="100220" y="100308"/>
                    </a:lnTo>
                    <a:close/>
                  </a:path>
                </a:pathLst>
              </a:custGeom>
              <a:solidFill>
                <a:srgbClr val="FFFFFF"/>
              </a:solidFill>
              <a:ln w="9525" cap="flat">
                <a:solidFill>
                  <a:srgbClr val="8BAD3F"/>
                </a:solidFill>
                <a:prstDash val="solid"/>
                <a:miter/>
              </a:ln>
            </p:spPr>
            <p:txBody>
              <a:bodyPr rtlCol="0" anchor="ctr"/>
              <a:lstStyle/>
              <a:p>
                <a:endParaRPr lang="da-DK"/>
              </a:p>
            </p:txBody>
          </p:sp>
          <p:sp>
            <p:nvSpPr>
              <p:cNvPr id="93" name="Freeform: Shape 92">
                <a:extLst>
                  <a:ext uri="{FF2B5EF4-FFF2-40B4-BE49-F238E27FC236}">
                    <a16:creationId xmlns:a16="http://schemas.microsoft.com/office/drawing/2014/main" id="{C7FE41A5-4436-427F-9A60-C2F4B9EB3101}"/>
                  </a:ext>
                </a:extLst>
              </p:cNvPr>
              <p:cNvSpPr/>
              <p:nvPr/>
            </p:nvSpPr>
            <p:spPr>
              <a:xfrm>
                <a:off x="11312935" y="4639208"/>
                <a:ext cx="159177" cy="128709"/>
              </a:xfrm>
              <a:custGeom>
                <a:avLst/>
                <a:gdLst>
                  <a:gd name="connsiteX0" fmla="*/ 130336 w 159177"/>
                  <a:gd name="connsiteY0" fmla="*/ 70636 h 128709"/>
                  <a:gd name="connsiteX1" fmla="*/ 129001 w 159177"/>
                  <a:gd name="connsiteY1" fmla="*/ 107288 h 128709"/>
                  <a:gd name="connsiteX2" fmla="*/ 147195 w 159177"/>
                  <a:gd name="connsiteY2" fmla="*/ 128758 h 128709"/>
                  <a:gd name="connsiteX3" fmla="*/ 157671 w 159177"/>
                  <a:gd name="connsiteY3" fmla="*/ 107441 h 128709"/>
                  <a:gd name="connsiteX4" fmla="*/ 156911 w 159177"/>
                  <a:gd name="connsiteY4" fmla="*/ 96630 h 128709"/>
                  <a:gd name="connsiteX5" fmla="*/ 160053 w 159177"/>
                  <a:gd name="connsiteY5" fmla="*/ 66645 h 128709"/>
                  <a:gd name="connsiteX6" fmla="*/ 111190 w 159177"/>
                  <a:gd name="connsiteY6" fmla="*/ 51653 h 128709"/>
                  <a:gd name="connsiteX7" fmla="*/ 80329 w 159177"/>
                  <a:gd name="connsiteY7" fmla="*/ 61378 h 128709"/>
                  <a:gd name="connsiteX8" fmla="*/ 72518 w 159177"/>
                  <a:gd name="connsiteY8" fmla="*/ 58635 h 128709"/>
                  <a:gd name="connsiteX9" fmla="*/ 72137 w 159177"/>
                  <a:gd name="connsiteY9" fmla="*/ 21925 h 128709"/>
                  <a:gd name="connsiteX10" fmla="*/ 2985 w 159177"/>
                  <a:gd name="connsiteY10" fmla="*/ 25450 h 128709"/>
                  <a:gd name="connsiteX11" fmla="*/ 5843 w 159177"/>
                  <a:gd name="connsiteY11" fmla="*/ 25954 h 128709"/>
                  <a:gd name="connsiteX12" fmla="*/ 51754 w 159177"/>
                  <a:gd name="connsiteY12" fmla="*/ 19935 h 128709"/>
                  <a:gd name="connsiteX13" fmla="*/ 50134 w 159177"/>
                  <a:gd name="connsiteY13" fmla="*/ 53215 h 128709"/>
                  <a:gd name="connsiteX14" fmla="*/ 82997 w 159177"/>
                  <a:gd name="connsiteY14" fmla="*/ 82714 h 128709"/>
                  <a:gd name="connsiteX15" fmla="*/ 130336 w 159177"/>
                  <a:gd name="connsiteY15" fmla="*/ 70636 h 128709"/>
                  <a:gd name="connsiteX16" fmla="*/ 130336 w 159177"/>
                  <a:gd name="connsiteY16" fmla="*/ 70636 h 128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9177" h="128709">
                    <a:moveTo>
                      <a:pt x="130336" y="70636"/>
                    </a:moveTo>
                    <a:cubicBezTo>
                      <a:pt x="152813" y="71503"/>
                      <a:pt x="125383" y="94896"/>
                      <a:pt x="129001" y="107288"/>
                    </a:cubicBezTo>
                    <a:cubicBezTo>
                      <a:pt x="128810" y="117537"/>
                      <a:pt x="136145" y="128824"/>
                      <a:pt x="147195" y="128758"/>
                    </a:cubicBezTo>
                    <a:cubicBezTo>
                      <a:pt x="159387" y="129329"/>
                      <a:pt x="165578" y="116699"/>
                      <a:pt x="157671" y="107441"/>
                    </a:cubicBezTo>
                    <a:cubicBezTo>
                      <a:pt x="155195" y="103574"/>
                      <a:pt x="154530" y="102659"/>
                      <a:pt x="156911" y="96630"/>
                    </a:cubicBezTo>
                    <a:cubicBezTo>
                      <a:pt x="160720" y="87276"/>
                      <a:pt x="164338" y="76484"/>
                      <a:pt x="160053" y="66645"/>
                    </a:cubicBezTo>
                    <a:cubicBezTo>
                      <a:pt x="153767" y="49195"/>
                      <a:pt x="128431" y="44690"/>
                      <a:pt x="111190" y="51653"/>
                    </a:cubicBezTo>
                    <a:cubicBezTo>
                      <a:pt x="102142" y="55177"/>
                      <a:pt x="90236" y="61235"/>
                      <a:pt x="80329" y="61378"/>
                    </a:cubicBezTo>
                    <a:cubicBezTo>
                      <a:pt x="77471" y="61616"/>
                      <a:pt x="74614" y="60616"/>
                      <a:pt x="72518" y="58635"/>
                    </a:cubicBezTo>
                    <a:cubicBezTo>
                      <a:pt x="66233" y="48338"/>
                      <a:pt x="75662" y="33641"/>
                      <a:pt x="72137" y="21925"/>
                    </a:cubicBezTo>
                    <a:cubicBezTo>
                      <a:pt x="61470" y="-14755"/>
                      <a:pt x="18322" y="532"/>
                      <a:pt x="2985" y="25450"/>
                    </a:cubicBezTo>
                    <a:cubicBezTo>
                      <a:pt x="2130" y="28231"/>
                      <a:pt x="4699" y="26888"/>
                      <a:pt x="5843" y="25954"/>
                    </a:cubicBezTo>
                    <a:cubicBezTo>
                      <a:pt x="18131" y="17487"/>
                      <a:pt x="39848" y="6038"/>
                      <a:pt x="51754" y="19935"/>
                    </a:cubicBezTo>
                    <a:cubicBezTo>
                      <a:pt x="57468" y="28774"/>
                      <a:pt x="49373" y="42861"/>
                      <a:pt x="50134" y="53215"/>
                    </a:cubicBezTo>
                    <a:cubicBezTo>
                      <a:pt x="48992" y="71150"/>
                      <a:pt x="66233" y="83447"/>
                      <a:pt x="82997" y="82714"/>
                    </a:cubicBezTo>
                    <a:cubicBezTo>
                      <a:pt x="99949" y="82923"/>
                      <a:pt x="113572" y="70998"/>
                      <a:pt x="130336" y="70636"/>
                    </a:cubicBezTo>
                    <a:lnTo>
                      <a:pt x="130336" y="70636"/>
                    </a:lnTo>
                    <a:close/>
                  </a:path>
                </a:pathLst>
              </a:custGeom>
              <a:solidFill>
                <a:srgbClr val="FFFFFF"/>
              </a:solidFill>
              <a:ln w="9525" cap="flat">
                <a:solidFill>
                  <a:srgbClr val="8BAD3F"/>
                </a:solidFill>
                <a:prstDash val="solid"/>
                <a:miter/>
              </a:ln>
            </p:spPr>
            <p:txBody>
              <a:bodyPr rtlCol="0" anchor="ctr"/>
              <a:lstStyle/>
              <a:p>
                <a:endParaRPr lang="da-DK"/>
              </a:p>
            </p:txBody>
          </p:sp>
          <p:sp>
            <p:nvSpPr>
              <p:cNvPr id="94" name="Freeform: Shape 93">
                <a:extLst>
                  <a:ext uri="{FF2B5EF4-FFF2-40B4-BE49-F238E27FC236}">
                    <a16:creationId xmlns:a16="http://schemas.microsoft.com/office/drawing/2014/main" id="{8DA95A19-D154-4F3F-8A22-98C0799825B2}"/>
                  </a:ext>
                </a:extLst>
              </p:cNvPr>
              <p:cNvSpPr/>
              <p:nvPr/>
            </p:nvSpPr>
            <p:spPr>
              <a:xfrm>
                <a:off x="11105232" y="4559646"/>
                <a:ext cx="159386" cy="103242"/>
              </a:xfrm>
              <a:custGeom>
                <a:avLst/>
                <a:gdLst>
                  <a:gd name="connsiteX0" fmla="*/ 28667 w 159386"/>
                  <a:gd name="connsiteY0" fmla="*/ 62550 h 103242"/>
                  <a:gd name="connsiteX1" fmla="*/ 9236 w 159386"/>
                  <a:gd name="connsiteY1" fmla="*/ 102250 h 103242"/>
                  <a:gd name="connsiteX2" fmla="*/ 16570 w 159386"/>
                  <a:gd name="connsiteY2" fmla="*/ 99221 h 103242"/>
                  <a:gd name="connsiteX3" fmla="*/ 26760 w 159386"/>
                  <a:gd name="connsiteY3" fmla="*/ 79828 h 103242"/>
                  <a:gd name="connsiteX4" fmla="*/ 54194 w 159386"/>
                  <a:gd name="connsiteY4" fmla="*/ 88515 h 103242"/>
                  <a:gd name="connsiteX5" fmla="*/ 91626 w 159386"/>
                  <a:gd name="connsiteY5" fmla="*/ 59206 h 103242"/>
                  <a:gd name="connsiteX6" fmla="*/ 102772 w 159386"/>
                  <a:gd name="connsiteY6" fmla="*/ 35794 h 103242"/>
                  <a:gd name="connsiteX7" fmla="*/ 158778 w 159386"/>
                  <a:gd name="connsiteY7" fmla="*/ 28145 h 103242"/>
                  <a:gd name="connsiteX8" fmla="*/ 144395 w 159386"/>
                  <a:gd name="connsiteY8" fmla="*/ 3047 h 103242"/>
                  <a:gd name="connsiteX9" fmla="*/ 143063 w 159386"/>
                  <a:gd name="connsiteY9" fmla="*/ 11362 h 103242"/>
                  <a:gd name="connsiteX10" fmla="*/ 136014 w 159386"/>
                  <a:gd name="connsiteY10" fmla="*/ 25793 h 103242"/>
                  <a:gd name="connsiteX11" fmla="*/ 102295 w 159386"/>
                  <a:gd name="connsiteY11" fmla="*/ 17687 h 103242"/>
                  <a:gd name="connsiteX12" fmla="*/ 79338 w 159386"/>
                  <a:gd name="connsiteY12" fmla="*/ 35832 h 103242"/>
                  <a:gd name="connsiteX13" fmla="*/ 52859 w 159386"/>
                  <a:gd name="connsiteY13" fmla="*/ 69608 h 103242"/>
                  <a:gd name="connsiteX14" fmla="*/ 28667 w 159386"/>
                  <a:gd name="connsiteY14" fmla="*/ 62550 h 1032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59386" h="103242">
                    <a:moveTo>
                      <a:pt x="28667" y="62550"/>
                    </a:moveTo>
                    <a:cubicBezTo>
                      <a:pt x="10187" y="61549"/>
                      <a:pt x="-6861" y="89343"/>
                      <a:pt x="9236" y="102250"/>
                    </a:cubicBezTo>
                    <a:cubicBezTo>
                      <a:pt x="11808" y="104488"/>
                      <a:pt x="16856" y="103040"/>
                      <a:pt x="16570" y="99221"/>
                    </a:cubicBezTo>
                    <a:cubicBezTo>
                      <a:pt x="16284" y="91734"/>
                      <a:pt x="18093" y="81552"/>
                      <a:pt x="26760" y="79828"/>
                    </a:cubicBezTo>
                    <a:cubicBezTo>
                      <a:pt x="36285" y="78132"/>
                      <a:pt x="45050" y="85867"/>
                      <a:pt x="54194" y="88515"/>
                    </a:cubicBezTo>
                    <a:cubicBezTo>
                      <a:pt x="73625" y="95392"/>
                      <a:pt x="89436" y="77209"/>
                      <a:pt x="91626" y="59206"/>
                    </a:cubicBezTo>
                    <a:cubicBezTo>
                      <a:pt x="93152" y="51567"/>
                      <a:pt x="93626" y="37318"/>
                      <a:pt x="102772" y="35794"/>
                    </a:cubicBezTo>
                    <a:cubicBezTo>
                      <a:pt x="122773" y="47433"/>
                      <a:pt x="144204" y="50177"/>
                      <a:pt x="158778" y="28145"/>
                    </a:cubicBezTo>
                    <a:cubicBezTo>
                      <a:pt x="167066" y="17954"/>
                      <a:pt x="159541" y="-8831"/>
                      <a:pt x="144395" y="3047"/>
                    </a:cubicBezTo>
                    <a:cubicBezTo>
                      <a:pt x="142204" y="5257"/>
                      <a:pt x="142586" y="8590"/>
                      <a:pt x="143063" y="11362"/>
                    </a:cubicBezTo>
                    <a:cubicBezTo>
                      <a:pt x="144300" y="17172"/>
                      <a:pt x="141918" y="23688"/>
                      <a:pt x="136014" y="25793"/>
                    </a:cubicBezTo>
                    <a:cubicBezTo>
                      <a:pt x="123536" y="31012"/>
                      <a:pt x="114297" y="17992"/>
                      <a:pt x="102295" y="17687"/>
                    </a:cubicBezTo>
                    <a:cubicBezTo>
                      <a:pt x="90580" y="17449"/>
                      <a:pt x="81815" y="29479"/>
                      <a:pt x="79338" y="35832"/>
                    </a:cubicBezTo>
                    <a:cubicBezTo>
                      <a:pt x="73244" y="49300"/>
                      <a:pt x="76292" y="81295"/>
                      <a:pt x="52859" y="69608"/>
                    </a:cubicBezTo>
                    <a:cubicBezTo>
                      <a:pt x="45050" y="66474"/>
                      <a:pt x="37239" y="62559"/>
                      <a:pt x="28667" y="62550"/>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5" name="Freeform: Shape 94">
                <a:extLst>
                  <a:ext uri="{FF2B5EF4-FFF2-40B4-BE49-F238E27FC236}">
                    <a16:creationId xmlns:a16="http://schemas.microsoft.com/office/drawing/2014/main" id="{17FCE615-87B1-4DE0-84D7-645129991961}"/>
                  </a:ext>
                </a:extLst>
              </p:cNvPr>
              <p:cNvSpPr/>
              <p:nvPr/>
            </p:nvSpPr>
            <p:spPr>
              <a:xfrm>
                <a:off x="11654958" y="4535817"/>
                <a:ext cx="151606" cy="99760"/>
              </a:xfrm>
              <a:custGeom>
                <a:avLst/>
                <a:gdLst>
                  <a:gd name="connsiteX0" fmla="*/ 38726 w 151606"/>
                  <a:gd name="connsiteY0" fmla="*/ 31314 h 99760"/>
                  <a:gd name="connsiteX1" fmla="*/ 3007 w 151606"/>
                  <a:gd name="connsiteY1" fmla="*/ 77434 h 99760"/>
                  <a:gd name="connsiteX2" fmla="*/ 14055 w 151606"/>
                  <a:gd name="connsiteY2" fmla="*/ 99513 h 99760"/>
                  <a:gd name="connsiteX3" fmla="*/ 34914 w 151606"/>
                  <a:gd name="connsiteY3" fmla="*/ 56356 h 99760"/>
                  <a:gd name="connsiteX4" fmla="*/ 65489 w 151606"/>
                  <a:gd name="connsiteY4" fmla="*/ 64690 h 99760"/>
                  <a:gd name="connsiteX5" fmla="*/ 120258 w 151606"/>
                  <a:gd name="connsiteY5" fmla="*/ 31514 h 99760"/>
                  <a:gd name="connsiteX6" fmla="*/ 148928 w 151606"/>
                  <a:gd name="connsiteY6" fmla="*/ 28933 h 99760"/>
                  <a:gd name="connsiteX7" fmla="*/ 140643 w 151606"/>
                  <a:gd name="connsiteY7" fmla="*/ 939 h 99760"/>
                  <a:gd name="connsiteX8" fmla="*/ 131118 w 151606"/>
                  <a:gd name="connsiteY8" fmla="*/ 8359 h 99760"/>
                  <a:gd name="connsiteX9" fmla="*/ 130927 w 151606"/>
                  <a:gd name="connsiteY9" fmla="*/ 8873 h 99760"/>
                  <a:gd name="connsiteX10" fmla="*/ 79395 w 151606"/>
                  <a:gd name="connsiteY10" fmla="*/ 43001 h 99760"/>
                  <a:gd name="connsiteX11" fmla="*/ 38726 w 151606"/>
                  <a:gd name="connsiteY11" fmla="*/ 31314 h 99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51606" h="99760">
                    <a:moveTo>
                      <a:pt x="38726" y="31314"/>
                    </a:moveTo>
                    <a:cubicBezTo>
                      <a:pt x="15483" y="30324"/>
                      <a:pt x="5007" y="57146"/>
                      <a:pt x="3007" y="77434"/>
                    </a:cubicBezTo>
                    <a:cubicBezTo>
                      <a:pt x="2149" y="88360"/>
                      <a:pt x="3863" y="102085"/>
                      <a:pt x="14055" y="99513"/>
                    </a:cubicBezTo>
                    <a:cubicBezTo>
                      <a:pt x="26820" y="88788"/>
                      <a:pt x="21866" y="66652"/>
                      <a:pt x="34914" y="56356"/>
                    </a:cubicBezTo>
                    <a:cubicBezTo>
                      <a:pt x="45107" y="52384"/>
                      <a:pt x="55774" y="61347"/>
                      <a:pt x="65489" y="64690"/>
                    </a:cubicBezTo>
                    <a:cubicBezTo>
                      <a:pt x="89969" y="74291"/>
                      <a:pt x="114640" y="55422"/>
                      <a:pt x="120258" y="31514"/>
                    </a:cubicBezTo>
                    <a:cubicBezTo>
                      <a:pt x="129213" y="36334"/>
                      <a:pt x="141308" y="36258"/>
                      <a:pt x="148928" y="28933"/>
                    </a:cubicBezTo>
                    <a:cubicBezTo>
                      <a:pt x="158644" y="20503"/>
                      <a:pt x="155216" y="482"/>
                      <a:pt x="140643" y="939"/>
                    </a:cubicBezTo>
                    <a:cubicBezTo>
                      <a:pt x="135976" y="520"/>
                      <a:pt x="131595" y="3520"/>
                      <a:pt x="131118" y="8359"/>
                    </a:cubicBezTo>
                    <a:lnTo>
                      <a:pt x="130927" y="8873"/>
                    </a:lnTo>
                    <a:cubicBezTo>
                      <a:pt x="83779" y="-22311"/>
                      <a:pt x="111305" y="39039"/>
                      <a:pt x="79395" y="43001"/>
                    </a:cubicBezTo>
                    <a:cubicBezTo>
                      <a:pt x="65299" y="41354"/>
                      <a:pt x="54250" y="30867"/>
                      <a:pt x="38726" y="31314"/>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6" name="Freeform: Shape 95">
                <a:extLst>
                  <a:ext uri="{FF2B5EF4-FFF2-40B4-BE49-F238E27FC236}">
                    <a16:creationId xmlns:a16="http://schemas.microsoft.com/office/drawing/2014/main" id="{145B1A84-03B0-4D20-85BB-08F95CFD2B43}"/>
                  </a:ext>
                </a:extLst>
              </p:cNvPr>
              <p:cNvSpPr/>
              <p:nvPr/>
            </p:nvSpPr>
            <p:spPr>
              <a:xfrm>
                <a:off x="10931827" y="4430080"/>
                <a:ext cx="140113" cy="134454"/>
              </a:xfrm>
              <a:custGeom>
                <a:avLst/>
                <a:gdLst>
                  <a:gd name="connsiteX0" fmla="*/ 117394 w 140113"/>
                  <a:gd name="connsiteY0" fmla="*/ 61584 h 134454"/>
                  <a:gd name="connsiteX1" fmla="*/ 109489 w 140113"/>
                  <a:gd name="connsiteY1" fmla="*/ 89759 h 134454"/>
                  <a:gd name="connsiteX2" fmla="*/ 138443 w 140113"/>
                  <a:gd name="connsiteY2" fmla="*/ 131812 h 134454"/>
                  <a:gd name="connsiteX3" fmla="*/ 141492 w 140113"/>
                  <a:gd name="connsiteY3" fmla="*/ 118725 h 134454"/>
                  <a:gd name="connsiteX4" fmla="*/ 130825 w 140113"/>
                  <a:gd name="connsiteY4" fmla="*/ 108200 h 134454"/>
                  <a:gd name="connsiteX5" fmla="*/ 133395 w 140113"/>
                  <a:gd name="connsiteY5" fmla="*/ 93579 h 134454"/>
                  <a:gd name="connsiteX6" fmla="*/ 117775 w 140113"/>
                  <a:gd name="connsiteY6" fmla="*/ 39096 h 134454"/>
                  <a:gd name="connsiteX7" fmla="*/ 65578 w 140113"/>
                  <a:gd name="connsiteY7" fmla="*/ 55069 h 134454"/>
                  <a:gd name="connsiteX8" fmla="*/ 57386 w 140113"/>
                  <a:gd name="connsiteY8" fmla="*/ 8635 h 134454"/>
                  <a:gd name="connsiteX9" fmla="*/ 3380 w 140113"/>
                  <a:gd name="connsiteY9" fmla="*/ 18436 h 134454"/>
                  <a:gd name="connsiteX10" fmla="*/ 17381 w 140113"/>
                  <a:gd name="connsiteY10" fmla="*/ 22046 h 134454"/>
                  <a:gd name="connsiteX11" fmla="*/ 41384 w 140113"/>
                  <a:gd name="connsiteY11" fmla="*/ 19160 h 134454"/>
                  <a:gd name="connsiteX12" fmla="*/ 43956 w 140113"/>
                  <a:gd name="connsiteY12" fmla="*/ 44659 h 134454"/>
                  <a:gd name="connsiteX13" fmla="*/ 68722 w 140113"/>
                  <a:gd name="connsiteY13" fmla="*/ 77339 h 134454"/>
                  <a:gd name="connsiteX14" fmla="*/ 117394 w 140113"/>
                  <a:gd name="connsiteY14" fmla="*/ 61584 h 1344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40113" h="134454">
                    <a:moveTo>
                      <a:pt x="117394" y="61584"/>
                    </a:moveTo>
                    <a:cubicBezTo>
                      <a:pt x="126063" y="62080"/>
                      <a:pt x="110345" y="84454"/>
                      <a:pt x="109489" y="89759"/>
                    </a:cubicBezTo>
                    <a:cubicBezTo>
                      <a:pt x="99488" y="108095"/>
                      <a:pt x="114822" y="144757"/>
                      <a:pt x="138443" y="131812"/>
                    </a:cubicBezTo>
                    <a:cubicBezTo>
                      <a:pt x="142920" y="129041"/>
                      <a:pt x="144255" y="123183"/>
                      <a:pt x="141492" y="118725"/>
                    </a:cubicBezTo>
                    <a:cubicBezTo>
                      <a:pt x="138729" y="114324"/>
                      <a:pt x="132539" y="113534"/>
                      <a:pt x="130825" y="108200"/>
                    </a:cubicBezTo>
                    <a:cubicBezTo>
                      <a:pt x="129109" y="103409"/>
                      <a:pt x="131204" y="98351"/>
                      <a:pt x="133395" y="93579"/>
                    </a:cubicBezTo>
                    <a:cubicBezTo>
                      <a:pt x="146159" y="72472"/>
                      <a:pt x="149875" y="40239"/>
                      <a:pt x="117775" y="39096"/>
                    </a:cubicBezTo>
                    <a:cubicBezTo>
                      <a:pt x="99106" y="39506"/>
                      <a:pt x="84437" y="54603"/>
                      <a:pt x="65578" y="55069"/>
                    </a:cubicBezTo>
                    <a:cubicBezTo>
                      <a:pt x="64911" y="40134"/>
                      <a:pt x="68817" y="18465"/>
                      <a:pt x="57386" y="8635"/>
                    </a:cubicBezTo>
                    <a:cubicBezTo>
                      <a:pt x="41861" y="-7481"/>
                      <a:pt x="14239" y="1044"/>
                      <a:pt x="3380" y="18436"/>
                    </a:cubicBezTo>
                    <a:cubicBezTo>
                      <a:pt x="45" y="28514"/>
                      <a:pt x="12332" y="25256"/>
                      <a:pt x="17381" y="22046"/>
                    </a:cubicBezTo>
                    <a:cubicBezTo>
                      <a:pt x="24906" y="18732"/>
                      <a:pt x="33859" y="14331"/>
                      <a:pt x="41384" y="19160"/>
                    </a:cubicBezTo>
                    <a:cubicBezTo>
                      <a:pt x="48909" y="24256"/>
                      <a:pt x="44624" y="36534"/>
                      <a:pt x="43956" y="44659"/>
                    </a:cubicBezTo>
                    <a:cubicBezTo>
                      <a:pt x="41670" y="61985"/>
                      <a:pt x="46147" y="82968"/>
                      <a:pt x="68722" y="77339"/>
                    </a:cubicBezTo>
                    <a:cubicBezTo>
                      <a:pt x="86533" y="77015"/>
                      <a:pt x="101201" y="66709"/>
                      <a:pt x="117394" y="61584"/>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7" name="Freeform: Shape 96">
                <a:extLst>
                  <a:ext uri="{FF2B5EF4-FFF2-40B4-BE49-F238E27FC236}">
                    <a16:creationId xmlns:a16="http://schemas.microsoft.com/office/drawing/2014/main" id="{13620560-D182-456A-8F3A-C8D0801FC4AB}"/>
                  </a:ext>
                </a:extLst>
              </p:cNvPr>
              <p:cNvSpPr/>
              <p:nvPr/>
            </p:nvSpPr>
            <p:spPr>
              <a:xfrm>
                <a:off x="11437990" y="4381570"/>
                <a:ext cx="166295" cy="96344"/>
              </a:xfrm>
              <a:custGeom>
                <a:avLst/>
                <a:gdLst>
                  <a:gd name="connsiteX0" fmla="*/ 41951 w 166295"/>
                  <a:gd name="connsiteY0" fmla="*/ 38029 h 96344"/>
                  <a:gd name="connsiteX1" fmla="*/ 3376 w 166295"/>
                  <a:gd name="connsiteY1" fmla="*/ 80187 h 96344"/>
                  <a:gd name="connsiteX2" fmla="*/ 18901 w 166295"/>
                  <a:gd name="connsiteY2" fmla="*/ 94455 h 96344"/>
                  <a:gd name="connsiteX3" fmla="*/ 33856 w 166295"/>
                  <a:gd name="connsiteY3" fmla="*/ 64928 h 96344"/>
                  <a:gd name="connsiteX4" fmla="*/ 76241 w 166295"/>
                  <a:gd name="connsiteY4" fmla="*/ 72890 h 96344"/>
                  <a:gd name="connsiteX5" fmla="*/ 116532 w 166295"/>
                  <a:gd name="connsiteY5" fmla="*/ 28333 h 96344"/>
                  <a:gd name="connsiteX6" fmla="*/ 127485 w 166295"/>
                  <a:gd name="connsiteY6" fmla="*/ 28980 h 96344"/>
                  <a:gd name="connsiteX7" fmla="*/ 159204 w 166295"/>
                  <a:gd name="connsiteY7" fmla="*/ 31390 h 96344"/>
                  <a:gd name="connsiteX8" fmla="*/ 164824 w 166295"/>
                  <a:gd name="connsiteY8" fmla="*/ 3453 h 96344"/>
                  <a:gd name="connsiteX9" fmla="*/ 145679 w 166295"/>
                  <a:gd name="connsiteY9" fmla="*/ 9111 h 96344"/>
                  <a:gd name="connsiteX10" fmla="*/ 86720 w 166295"/>
                  <a:gd name="connsiteY10" fmla="*/ 32333 h 96344"/>
                  <a:gd name="connsiteX11" fmla="*/ 75765 w 166295"/>
                  <a:gd name="connsiteY11" fmla="*/ 47268 h 96344"/>
                  <a:gd name="connsiteX12" fmla="*/ 41951 w 166295"/>
                  <a:gd name="connsiteY12" fmla="*/ 38029 h 96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66295" h="96344">
                    <a:moveTo>
                      <a:pt x="41951" y="38029"/>
                    </a:moveTo>
                    <a:cubicBezTo>
                      <a:pt x="20045" y="37667"/>
                      <a:pt x="-912" y="57679"/>
                      <a:pt x="3376" y="80187"/>
                    </a:cubicBezTo>
                    <a:cubicBezTo>
                      <a:pt x="4709" y="86559"/>
                      <a:pt x="11090" y="101799"/>
                      <a:pt x="18901" y="94455"/>
                    </a:cubicBezTo>
                    <a:cubicBezTo>
                      <a:pt x="24712" y="84882"/>
                      <a:pt x="21091" y="70595"/>
                      <a:pt x="33856" y="64928"/>
                    </a:cubicBezTo>
                    <a:cubicBezTo>
                      <a:pt x="48525" y="58146"/>
                      <a:pt x="61382" y="73424"/>
                      <a:pt x="76241" y="72890"/>
                    </a:cubicBezTo>
                    <a:cubicBezTo>
                      <a:pt x="102149" y="73900"/>
                      <a:pt x="107293" y="46363"/>
                      <a:pt x="116532" y="28333"/>
                    </a:cubicBezTo>
                    <a:cubicBezTo>
                      <a:pt x="119390" y="24703"/>
                      <a:pt x="124248" y="27370"/>
                      <a:pt x="127485" y="28980"/>
                    </a:cubicBezTo>
                    <a:cubicBezTo>
                      <a:pt x="137487" y="33847"/>
                      <a:pt x="149297" y="38019"/>
                      <a:pt x="159204" y="31390"/>
                    </a:cubicBezTo>
                    <a:cubicBezTo>
                      <a:pt x="168538" y="25866"/>
                      <a:pt x="173015" y="11864"/>
                      <a:pt x="164824" y="3453"/>
                    </a:cubicBezTo>
                    <a:cubicBezTo>
                      <a:pt x="158727" y="-2910"/>
                      <a:pt x="147488" y="462"/>
                      <a:pt x="145679" y="9111"/>
                    </a:cubicBezTo>
                    <a:cubicBezTo>
                      <a:pt x="117769" y="-9167"/>
                      <a:pt x="95387" y="1101"/>
                      <a:pt x="86720" y="32333"/>
                    </a:cubicBezTo>
                    <a:cubicBezTo>
                      <a:pt x="84622" y="38172"/>
                      <a:pt x="82813" y="47440"/>
                      <a:pt x="75765" y="47268"/>
                    </a:cubicBezTo>
                    <a:cubicBezTo>
                      <a:pt x="63954" y="45544"/>
                      <a:pt x="54143" y="37715"/>
                      <a:pt x="41951" y="38029"/>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98" name="Freeform: Shape 97">
                <a:extLst>
                  <a:ext uri="{FF2B5EF4-FFF2-40B4-BE49-F238E27FC236}">
                    <a16:creationId xmlns:a16="http://schemas.microsoft.com/office/drawing/2014/main" id="{22DB12D8-B9C1-4699-B34D-0C235EC2EBCF}"/>
                  </a:ext>
                </a:extLst>
              </p:cNvPr>
              <p:cNvSpPr/>
              <p:nvPr/>
            </p:nvSpPr>
            <p:spPr>
              <a:xfrm>
                <a:off x="11160203" y="4306396"/>
                <a:ext cx="103510" cy="135766"/>
              </a:xfrm>
              <a:custGeom>
                <a:avLst/>
                <a:gdLst>
                  <a:gd name="connsiteX0" fmla="*/ 32274 w 103510"/>
                  <a:gd name="connsiteY0" fmla="*/ 79036 h 135766"/>
                  <a:gd name="connsiteX1" fmla="*/ 19796 w 103510"/>
                  <a:gd name="connsiteY1" fmla="*/ 135834 h 135766"/>
                  <a:gd name="connsiteX2" fmla="*/ 21417 w 103510"/>
                  <a:gd name="connsiteY2" fmla="*/ 109507 h 135766"/>
                  <a:gd name="connsiteX3" fmla="*/ 59896 w 103510"/>
                  <a:gd name="connsiteY3" fmla="*/ 99191 h 135766"/>
                  <a:gd name="connsiteX4" fmla="*/ 73709 w 103510"/>
                  <a:gd name="connsiteY4" fmla="*/ 58567 h 135766"/>
                  <a:gd name="connsiteX5" fmla="*/ 73709 w 103510"/>
                  <a:gd name="connsiteY5" fmla="*/ 58548 h 135766"/>
                  <a:gd name="connsiteX6" fmla="*/ 72660 w 103510"/>
                  <a:gd name="connsiteY6" fmla="*/ 42984 h 135766"/>
                  <a:gd name="connsiteX7" fmla="*/ 103903 w 103510"/>
                  <a:gd name="connsiteY7" fmla="*/ 16924 h 135766"/>
                  <a:gd name="connsiteX8" fmla="*/ 103903 w 103510"/>
                  <a:gd name="connsiteY8" fmla="*/ 16876 h 135766"/>
                  <a:gd name="connsiteX9" fmla="*/ 101617 w 103510"/>
                  <a:gd name="connsiteY9" fmla="*/ 1827 h 135766"/>
                  <a:gd name="connsiteX10" fmla="*/ 82281 w 103510"/>
                  <a:gd name="connsiteY10" fmla="*/ 21791 h 135766"/>
                  <a:gd name="connsiteX11" fmla="*/ 52848 w 103510"/>
                  <a:gd name="connsiteY11" fmla="*/ 61872 h 135766"/>
                  <a:gd name="connsiteX12" fmla="*/ 32274 w 103510"/>
                  <a:gd name="connsiteY12" fmla="*/ 79055 h 135766"/>
                  <a:gd name="connsiteX13" fmla="*/ 32274 w 103510"/>
                  <a:gd name="connsiteY13" fmla="*/ 79036 h 135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3510" h="135766">
                    <a:moveTo>
                      <a:pt x="32274" y="79036"/>
                    </a:moveTo>
                    <a:cubicBezTo>
                      <a:pt x="269" y="75779"/>
                      <a:pt x="-8302" y="125823"/>
                      <a:pt x="19796" y="135834"/>
                    </a:cubicBezTo>
                    <a:cubicBezTo>
                      <a:pt x="29226" y="132500"/>
                      <a:pt x="20177" y="116993"/>
                      <a:pt x="21417" y="109507"/>
                    </a:cubicBezTo>
                    <a:cubicBezTo>
                      <a:pt x="23894" y="90038"/>
                      <a:pt x="47706" y="104706"/>
                      <a:pt x="59896" y="99191"/>
                    </a:cubicBezTo>
                    <a:cubicBezTo>
                      <a:pt x="77423" y="94143"/>
                      <a:pt x="79518" y="73169"/>
                      <a:pt x="73709" y="58567"/>
                    </a:cubicBezTo>
                    <a:lnTo>
                      <a:pt x="73709" y="58548"/>
                    </a:lnTo>
                    <a:cubicBezTo>
                      <a:pt x="72565" y="53690"/>
                      <a:pt x="69802" y="47623"/>
                      <a:pt x="72660" y="42984"/>
                    </a:cubicBezTo>
                    <a:cubicBezTo>
                      <a:pt x="91329" y="47070"/>
                      <a:pt x="111809" y="38869"/>
                      <a:pt x="103903" y="16924"/>
                    </a:cubicBezTo>
                    <a:lnTo>
                      <a:pt x="103903" y="16876"/>
                    </a:lnTo>
                    <a:cubicBezTo>
                      <a:pt x="107807" y="12380"/>
                      <a:pt x="106951" y="4751"/>
                      <a:pt x="101617" y="1827"/>
                    </a:cubicBezTo>
                    <a:cubicBezTo>
                      <a:pt x="89424" y="-5203"/>
                      <a:pt x="78281" y="10342"/>
                      <a:pt x="82281" y="21791"/>
                    </a:cubicBezTo>
                    <a:cubicBezTo>
                      <a:pt x="55133" y="14238"/>
                      <a:pt x="42848" y="40355"/>
                      <a:pt x="52848" y="61872"/>
                    </a:cubicBezTo>
                    <a:cubicBezTo>
                      <a:pt x="62277" y="85513"/>
                      <a:pt x="49706" y="80008"/>
                      <a:pt x="32274" y="79055"/>
                    </a:cubicBezTo>
                    <a:lnTo>
                      <a:pt x="32274" y="79036"/>
                    </a:lnTo>
                    <a:close/>
                  </a:path>
                </a:pathLst>
              </a:custGeom>
              <a:solidFill>
                <a:srgbClr val="FFFFFF"/>
              </a:solidFill>
              <a:ln w="9525" cap="flat">
                <a:solidFill>
                  <a:srgbClr val="8BAD3F"/>
                </a:solidFill>
                <a:prstDash val="solid"/>
                <a:miter/>
              </a:ln>
            </p:spPr>
            <p:txBody>
              <a:bodyPr rtlCol="0" anchor="ctr"/>
              <a:lstStyle/>
              <a:p>
                <a:endParaRPr lang="da-DK"/>
              </a:p>
            </p:txBody>
          </p:sp>
        </p:grpSp>
      </p:grpSp>
      <p:grpSp>
        <p:nvGrpSpPr>
          <p:cNvPr id="99" name="Graphic 75" descr="Man with flat top hair">
            <a:extLst>
              <a:ext uri="{FF2B5EF4-FFF2-40B4-BE49-F238E27FC236}">
                <a16:creationId xmlns:a16="http://schemas.microsoft.com/office/drawing/2014/main" id="{5279F8E0-38E5-462E-8549-4F1837DF1E9D}"/>
              </a:ext>
            </a:extLst>
          </p:cNvPr>
          <p:cNvGrpSpPr/>
          <p:nvPr/>
        </p:nvGrpSpPr>
        <p:grpSpPr>
          <a:xfrm flipH="1">
            <a:off x="11062045" y="3507701"/>
            <a:ext cx="535352" cy="658800"/>
            <a:chOff x="11062045" y="3507701"/>
            <a:chExt cx="535352" cy="658800"/>
          </a:xfrm>
        </p:grpSpPr>
        <p:sp>
          <p:nvSpPr>
            <p:cNvPr id="100" name="Freeform: Shape 99">
              <a:extLst>
                <a:ext uri="{FF2B5EF4-FFF2-40B4-BE49-F238E27FC236}">
                  <a16:creationId xmlns:a16="http://schemas.microsoft.com/office/drawing/2014/main" id="{86A6DFDF-302C-4ABB-92EE-EE2732FD5468}"/>
                </a:ext>
              </a:extLst>
            </p:cNvPr>
            <p:cNvSpPr/>
            <p:nvPr/>
          </p:nvSpPr>
          <p:spPr>
            <a:xfrm>
              <a:off x="11067485" y="3550997"/>
              <a:ext cx="515930" cy="605693"/>
            </a:xfrm>
            <a:custGeom>
              <a:avLst/>
              <a:gdLst>
                <a:gd name="connsiteX0" fmla="*/ 266405 w 515930"/>
                <a:gd name="connsiteY0" fmla="*/ 2095 h 605693"/>
                <a:gd name="connsiteX1" fmla="*/ 446905 w 515930"/>
                <a:gd name="connsiteY1" fmla="*/ 62291 h 605693"/>
                <a:gd name="connsiteX2" fmla="*/ 458334 w 515930"/>
                <a:gd name="connsiteY2" fmla="*/ 106203 h 605693"/>
                <a:gd name="connsiteX3" fmla="*/ 515389 w 515930"/>
                <a:gd name="connsiteY3" fmla="*/ 477773 h 605693"/>
                <a:gd name="connsiteX4" fmla="*/ 324317 w 515930"/>
                <a:gd name="connsiteY4" fmla="*/ 607788 h 605693"/>
                <a:gd name="connsiteX5" fmla="*/ 113910 w 515930"/>
                <a:gd name="connsiteY5" fmla="*/ 527398 h 605693"/>
                <a:gd name="connsiteX6" fmla="*/ 57712 w 515930"/>
                <a:gd name="connsiteY6" fmla="*/ 432434 h 605693"/>
                <a:gd name="connsiteX7" fmla="*/ 31804 w 515930"/>
                <a:gd name="connsiteY7" fmla="*/ 435958 h 605693"/>
                <a:gd name="connsiteX8" fmla="*/ 1230 w 515930"/>
                <a:gd name="connsiteY8" fmla="*/ 377760 h 605693"/>
                <a:gd name="connsiteX9" fmla="*/ 39425 w 515930"/>
                <a:gd name="connsiteY9" fmla="*/ 312513 h 605693"/>
                <a:gd name="connsiteX10" fmla="*/ 60284 w 515930"/>
                <a:gd name="connsiteY10" fmla="*/ 74293 h 605693"/>
                <a:gd name="connsiteX11" fmla="*/ 266405 w 515930"/>
                <a:gd name="connsiteY11" fmla="*/ 2095 h 6056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5930" h="605693">
                  <a:moveTo>
                    <a:pt x="266405" y="2095"/>
                  </a:moveTo>
                  <a:cubicBezTo>
                    <a:pt x="331842" y="2095"/>
                    <a:pt x="413377" y="22191"/>
                    <a:pt x="446905" y="62291"/>
                  </a:cubicBezTo>
                  <a:cubicBezTo>
                    <a:pt x="455001" y="71912"/>
                    <a:pt x="456619" y="96106"/>
                    <a:pt x="458334" y="106203"/>
                  </a:cubicBezTo>
                  <a:cubicBezTo>
                    <a:pt x="468907" y="167638"/>
                    <a:pt x="528057" y="402239"/>
                    <a:pt x="515389" y="477773"/>
                  </a:cubicBezTo>
                  <a:cubicBezTo>
                    <a:pt x="502626" y="553401"/>
                    <a:pt x="434045" y="607788"/>
                    <a:pt x="324317" y="607788"/>
                  </a:cubicBezTo>
                  <a:cubicBezTo>
                    <a:pt x="214590" y="607788"/>
                    <a:pt x="132674" y="547972"/>
                    <a:pt x="113910" y="527398"/>
                  </a:cubicBezTo>
                  <a:cubicBezTo>
                    <a:pt x="95146" y="506824"/>
                    <a:pt x="57712" y="432434"/>
                    <a:pt x="57712" y="432434"/>
                  </a:cubicBezTo>
                  <a:cubicBezTo>
                    <a:pt x="57712" y="432434"/>
                    <a:pt x="43235" y="440816"/>
                    <a:pt x="31804" y="435958"/>
                  </a:cubicBezTo>
                  <a:cubicBezTo>
                    <a:pt x="15898" y="429195"/>
                    <a:pt x="1420" y="405668"/>
                    <a:pt x="1230" y="377760"/>
                  </a:cubicBezTo>
                  <a:cubicBezTo>
                    <a:pt x="944" y="329849"/>
                    <a:pt x="39425" y="312513"/>
                    <a:pt x="39425" y="312513"/>
                  </a:cubicBezTo>
                  <a:cubicBezTo>
                    <a:pt x="39425" y="312513"/>
                    <a:pt x="25708" y="123443"/>
                    <a:pt x="60284" y="74293"/>
                  </a:cubicBezTo>
                  <a:cubicBezTo>
                    <a:pt x="94765" y="25049"/>
                    <a:pt x="185252" y="2095"/>
                    <a:pt x="266405" y="2095"/>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101" name="Freeform: Shape 100">
              <a:extLst>
                <a:ext uri="{FF2B5EF4-FFF2-40B4-BE49-F238E27FC236}">
                  <a16:creationId xmlns:a16="http://schemas.microsoft.com/office/drawing/2014/main" id="{60399AFA-426C-4580-AB9C-795063365A1A}"/>
                </a:ext>
              </a:extLst>
            </p:cNvPr>
            <p:cNvSpPr/>
            <p:nvPr/>
          </p:nvSpPr>
          <p:spPr>
            <a:xfrm>
              <a:off x="11062045" y="3507701"/>
              <a:ext cx="535352" cy="658800"/>
            </a:xfrm>
            <a:custGeom>
              <a:avLst/>
              <a:gdLst>
                <a:gd name="connsiteX0" fmla="*/ 334424 w 535352"/>
                <a:gd name="connsiteY0" fmla="*/ 660896 h 658800"/>
                <a:gd name="connsiteX1" fmla="*/ 284323 w 535352"/>
                <a:gd name="connsiteY1" fmla="*/ 655467 h 658800"/>
                <a:gd name="connsiteX2" fmla="*/ 276416 w 535352"/>
                <a:gd name="connsiteY2" fmla="*/ 628892 h 658800"/>
                <a:gd name="connsiteX3" fmla="*/ 492825 w 535352"/>
                <a:gd name="connsiteY3" fmla="*/ 559645 h 658800"/>
                <a:gd name="connsiteX4" fmla="*/ 501301 w 535352"/>
                <a:gd name="connsiteY4" fmla="*/ 428296 h 658800"/>
                <a:gd name="connsiteX5" fmla="*/ 473775 w 535352"/>
                <a:gd name="connsiteY5" fmla="*/ 247798 h 658800"/>
                <a:gd name="connsiteX6" fmla="*/ 473775 w 535352"/>
                <a:gd name="connsiteY6" fmla="*/ 247798 h 658800"/>
                <a:gd name="connsiteX7" fmla="*/ 462917 w 535352"/>
                <a:gd name="connsiteY7" fmla="*/ 161787 h 658800"/>
                <a:gd name="connsiteX8" fmla="*/ 462154 w 535352"/>
                <a:gd name="connsiteY8" fmla="*/ 139498 h 658800"/>
                <a:gd name="connsiteX9" fmla="*/ 471679 w 535352"/>
                <a:gd name="connsiteY9" fmla="*/ 167310 h 658800"/>
                <a:gd name="connsiteX10" fmla="*/ 503207 w 535352"/>
                <a:gd name="connsiteY10" fmla="*/ 301899 h 658800"/>
                <a:gd name="connsiteX11" fmla="*/ 532162 w 535352"/>
                <a:gd name="connsiteY11" fmla="*/ 459157 h 658800"/>
                <a:gd name="connsiteX12" fmla="*/ 521780 w 535352"/>
                <a:gd name="connsiteY12" fmla="*/ 567075 h 658800"/>
                <a:gd name="connsiteX13" fmla="*/ 334424 w 535352"/>
                <a:gd name="connsiteY13" fmla="*/ 660896 h 658800"/>
                <a:gd name="connsiteX14" fmla="*/ 152116 w 535352"/>
                <a:gd name="connsiteY14" fmla="*/ 597745 h 658800"/>
                <a:gd name="connsiteX15" fmla="*/ 64390 w 535352"/>
                <a:gd name="connsiteY15" fmla="*/ 481159 h 658800"/>
                <a:gd name="connsiteX16" fmla="*/ 41054 w 535352"/>
                <a:gd name="connsiteY16" fmla="*/ 490589 h 658800"/>
                <a:gd name="connsiteX17" fmla="*/ 24956 w 535352"/>
                <a:gd name="connsiteY17" fmla="*/ 364193 h 658800"/>
                <a:gd name="connsiteX18" fmla="*/ 23719 w 535352"/>
                <a:gd name="connsiteY18" fmla="*/ 205982 h 658800"/>
                <a:gd name="connsiteX19" fmla="*/ 34863 w 535352"/>
                <a:gd name="connsiteY19" fmla="*/ 123210 h 658800"/>
                <a:gd name="connsiteX20" fmla="*/ 112778 w 535352"/>
                <a:gd name="connsiteY20" fmla="*/ 5194 h 658800"/>
                <a:gd name="connsiteX21" fmla="*/ 149449 w 535352"/>
                <a:gd name="connsiteY21" fmla="*/ 2148 h 658800"/>
                <a:gd name="connsiteX22" fmla="*/ 376715 w 535352"/>
                <a:gd name="connsiteY22" fmla="*/ 7196 h 658800"/>
                <a:gd name="connsiteX23" fmla="*/ 437866 w 535352"/>
                <a:gd name="connsiteY23" fmla="*/ 8052 h 658800"/>
                <a:gd name="connsiteX24" fmla="*/ 479395 w 535352"/>
                <a:gd name="connsiteY24" fmla="*/ 22149 h 658800"/>
                <a:gd name="connsiteX25" fmla="*/ 490634 w 535352"/>
                <a:gd name="connsiteY25" fmla="*/ 23102 h 658800"/>
                <a:gd name="connsiteX26" fmla="*/ 499302 w 535352"/>
                <a:gd name="connsiteY26" fmla="*/ 37580 h 658800"/>
                <a:gd name="connsiteX27" fmla="*/ 489872 w 535352"/>
                <a:gd name="connsiteY27" fmla="*/ 78157 h 658800"/>
                <a:gd name="connsiteX28" fmla="*/ 479775 w 535352"/>
                <a:gd name="connsiteY28" fmla="*/ 129973 h 658800"/>
                <a:gd name="connsiteX29" fmla="*/ 455773 w 535352"/>
                <a:gd name="connsiteY29" fmla="*/ 124543 h 658800"/>
                <a:gd name="connsiteX30" fmla="*/ 129351 w 535352"/>
                <a:gd name="connsiteY30" fmla="*/ 156834 h 658800"/>
                <a:gd name="connsiteX31" fmla="*/ 122112 w 535352"/>
                <a:gd name="connsiteY31" fmla="*/ 179502 h 658800"/>
                <a:gd name="connsiteX32" fmla="*/ 126970 w 535352"/>
                <a:gd name="connsiteY32" fmla="*/ 192171 h 658800"/>
                <a:gd name="connsiteX33" fmla="*/ 137733 w 535352"/>
                <a:gd name="connsiteY33" fmla="*/ 222174 h 658800"/>
                <a:gd name="connsiteX34" fmla="*/ 118588 w 535352"/>
                <a:gd name="connsiteY34" fmla="*/ 249512 h 658800"/>
                <a:gd name="connsiteX35" fmla="*/ 92299 w 535352"/>
                <a:gd name="connsiteY35" fmla="*/ 305708 h 658800"/>
                <a:gd name="connsiteX36" fmla="*/ 94012 w 535352"/>
                <a:gd name="connsiteY36" fmla="*/ 360954 h 658800"/>
                <a:gd name="connsiteX37" fmla="*/ 79059 w 535352"/>
                <a:gd name="connsiteY37" fmla="*/ 375051 h 658800"/>
                <a:gd name="connsiteX38" fmla="*/ 76391 w 535352"/>
                <a:gd name="connsiteY38" fmla="*/ 374099 h 658800"/>
                <a:gd name="connsiteX39" fmla="*/ 40388 w 535352"/>
                <a:gd name="connsiteY39" fmla="*/ 372765 h 658800"/>
                <a:gd name="connsiteX40" fmla="*/ 42769 w 535352"/>
                <a:gd name="connsiteY40" fmla="*/ 465824 h 658800"/>
                <a:gd name="connsiteX41" fmla="*/ 66200 w 535352"/>
                <a:gd name="connsiteY41" fmla="*/ 476778 h 658800"/>
                <a:gd name="connsiteX42" fmla="*/ 159830 w 535352"/>
                <a:gd name="connsiteY42" fmla="*/ 576981 h 658800"/>
                <a:gd name="connsiteX43" fmla="*/ 152116 w 535352"/>
                <a:gd name="connsiteY43" fmla="*/ 597745 h 658800"/>
                <a:gd name="connsiteX44" fmla="*/ 73249 w 535352"/>
                <a:gd name="connsiteY44" fmla="*/ 442488 h 658800"/>
                <a:gd name="connsiteX45" fmla="*/ 63056 w 535352"/>
                <a:gd name="connsiteY45" fmla="*/ 434202 h 658800"/>
                <a:gd name="connsiteX46" fmla="*/ 36958 w 535352"/>
                <a:gd name="connsiteY46" fmla="*/ 410865 h 658800"/>
                <a:gd name="connsiteX47" fmla="*/ 36387 w 535352"/>
                <a:gd name="connsiteY47" fmla="*/ 408674 h 658800"/>
                <a:gd name="connsiteX48" fmla="*/ 70295 w 535352"/>
                <a:gd name="connsiteY48" fmla="*/ 410483 h 658800"/>
                <a:gd name="connsiteX49" fmla="*/ 73249 w 535352"/>
                <a:gd name="connsiteY49" fmla="*/ 442488 h 65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535352" h="658800">
                  <a:moveTo>
                    <a:pt x="334424" y="660896"/>
                  </a:moveTo>
                  <a:cubicBezTo>
                    <a:pt x="317565" y="660896"/>
                    <a:pt x="300801" y="658991"/>
                    <a:pt x="284323" y="655467"/>
                  </a:cubicBezTo>
                  <a:cubicBezTo>
                    <a:pt x="262415" y="653657"/>
                    <a:pt x="240507" y="627558"/>
                    <a:pt x="276416" y="628892"/>
                  </a:cubicBezTo>
                  <a:cubicBezTo>
                    <a:pt x="352616" y="646228"/>
                    <a:pt x="437770" y="633369"/>
                    <a:pt x="492825" y="559645"/>
                  </a:cubicBezTo>
                  <a:cubicBezTo>
                    <a:pt x="518733" y="520116"/>
                    <a:pt x="508160" y="472777"/>
                    <a:pt x="501301" y="428296"/>
                  </a:cubicBezTo>
                  <a:cubicBezTo>
                    <a:pt x="489967" y="356191"/>
                    <a:pt x="483205" y="309710"/>
                    <a:pt x="473775" y="247798"/>
                  </a:cubicBezTo>
                  <a:lnTo>
                    <a:pt x="473775" y="247798"/>
                  </a:lnTo>
                  <a:cubicBezTo>
                    <a:pt x="469488" y="218555"/>
                    <a:pt x="465012" y="192171"/>
                    <a:pt x="462917" y="161787"/>
                  </a:cubicBezTo>
                  <a:cubicBezTo>
                    <a:pt x="462440" y="154548"/>
                    <a:pt x="460440" y="139688"/>
                    <a:pt x="462154" y="139498"/>
                  </a:cubicBezTo>
                  <a:cubicBezTo>
                    <a:pt x="463964" y="139402"/>
                    <a:pt x="468822" y="158166"/>
                    <a:pt x="471679" y="167310"/>
                  </a:cubicBezTo>
                  <a:cubicBezTo>
                    <a:pt x="485682" y="211030"/>
                    <a:pt x="492444" y="251893"/>
                    <a:pt x="503207" y="301899"/>
                  </a:cubicBezTo>
                  <a:cubicBezTo>
                    <a:pt x="513112" y="353905"/>
                    <a:pt x="523495" y="406388"/>
                    <a:pt x="532162" y="459157"/>
                  </a:cubicBezTo>
                  <a:cubicBezTo>
                    <a:pt x="538259" y="495067"/>
                    <a:pt x="540640" y="534499"/>
                    <a:pt x="521780" y="567075"/>
                  </a:cubicBezTo>
                  <a:cubicBezTo>
                    <a:pt x="483967" y="630607"/>
                    <a:pt x="405671" y="659944"/>
                    <a:pt x="334424" y="660896"/>
                  </a:cubicBezTo>
                  <a:close/>
                  <a:moveTo>
                    <a:pt x="152116" y="597745"/>
                  </a:moveTo>
                  <a:cubicBezTo>
                    <a:pt x="106491" y="583458"/>
                    <a:pt x="72772" y="526594"/>
                    <a:pt x="64390" y="481159"/>
                  </a:cubicBezTo>
                  <a:cubicBezTo>
                    <a:pt x="60770" y="490304"/>
                    <a:pt x="49722" y="492399"/>
                    <a:pt x="41054" y="490589"/>
                  </a:cubicBezTo>
                  <a:cubicBezTo>
                    <a:pt x="-7237" y="482398"/>
                    <a:pt x="-10381" y="387338"/>
                    <a:pt x="24956" y="364193"/>
                  </a:cubicBezTo>
                  <a:cubicBezTo>
                    <a:pt x="3620" y="314092"/>
                    <a:pt x="17623" y="257893"/>
                    <a:pt x="23719" y="205982"/>
                  </a:cubicBezTo>
                  <a:cubicBezTo>
                    <a:pt x="23719" y="205982"/>
                    <a:pt x="34863" y="123210"/>
                    <a:pt x="34863" y="123210"/>
                  </a:cubicBezTo>
                  <a:cubicBezTo>
                    <a:pt x="39244" y="75204"/>
                    <a:pt x="57818" y="14531"/>
                    <a:pt x="112778" y="5194"/>
                  </a:cubicBezTo>
                  <a:cubicBezTo>
                    <a:pt x="124874" y="2720"/>
                    <a:pt x="137161" y="1862"/>
                    <a:pt x="149449" y="2148"/>
                  </a:cubicBezTo>
                  <a:cubicBezTo>
                    <a:pt x="182881" y="2720"/>
                    <a:pt x="323089" y="6052"/>
                    <a:pt x="376715" y="7196"/>
                  </a:cubicBezTo>
                  <a:cubicBezTo>
                    <a:pt x="392336" y="7482"/>
                    <a:pt x="421959" y="7766"/>
                    <a:pt x="437866" y="8052"/>
                  </a:cubicBezTo>
                  <a:cubicBezTo>
                    <a:pt x="450820" y="9768"/>
                    <a:pt x="479013" y="2908"/>
                    <a:pt x="479395" y="22149"/>
                  </a:cubicBezTo>
                  <a:lnTo>
                    <a:pt x="490634" y="23102"/>
                  </a:lnTo>
                  <a:cubicBezTo>
                    <a:pt x="497682" y="23293"/>
                    <a:pt x="502540" y="31199"/>
                    <a:pt x="499302" y="37580"/>
                  </a:cubicBezTo>
                  <a:cubicBezTo>
                    <a:pt x="495396" y="45582"/>
                    <a:pt x="492444" y="63488"/>
                    <a:pt x="489872" y="78157"/>
                  </a:cubicBezTo>
                  <a:cubicBezTo>
                    <a:pt x="485491" y="96063"/>
                    <a:pt x="485109" y="115304"/>
                    <a:pt x="479775" y="129973"/>
                  </a:cubicBezTo>
                  <a:cubicBezTo>
                    <a:pt x="473775" y="140546"/>
                    <a:pt x="454058" y="138639"/>
                    <a:pt x="455773" y="124543"/>
                  </a:cubicBezTo>
                  <a:cubicBezTo>
                    <a:pt x="346140" y="120924"/>
                    <a:pt x="233363" y="123210"/>
                    <a:pt x="129351" y="156834"/>
                  </a:cubicBezTo>
                  <a:cubicBezTo>
                    <a:pt x="120969" y="161882"/>
                    <a:pt x="121255" y="171217"/>
                    <a:pt x="122112" y="179502"/>
                  </a:cubicBezTo>
                  <a:cubicBezTo>
                    <a:pt x="122683" y="187599"/>
                    <a:pt x="125827" y="186076"/>
                    <a:pt x="126970" y="192171"/>
                  </a:cubicBezTo>
                  <a:cubicBezTo>
                    <a:pt x="129637" y="202459"/>
                    <a:pt x="132970" y="212649"/>
                    <a:pt x="137733" y="222174"/>
                  </a:cubicBezTo>
                  <a:cubicBezTo>
                    <a:pt x="147544" y="235796"/>
                    <a:pt x="132018" y="248749"/>
                    <a:pt x="118588" y="249512"/>
                  </a:cubicBezTo>
                  <a:cubicBezTo>
                    <a:pt x="91822" y="251607"/>
                    <a:pt x="93728" y="285135"/>
                    <a:pt x="92299" y="305708"/>
                  </a:cubicBezTo>
                  <a:cubicBezTo>
                    <a:pt x="90965" y="324189"/>
                    <a:pt x="92489" y="342571"/>
                    <a:pt x="94012" y="360954"/>
                  </a:cubicBezTo>
                  <a:cubicBezTo>
                    <a:pt x="95346" y="371907"/>
                    <a:pt x="86964" y="382576"/>
                    <a:pt x="79059" y="375051"/>
                  </a:cubicBezTo>
                  <a:cubicBezTo>
                    <a:pt x="78011" y="374099"/>
                    <a:pt x="77439" y="375337"/>
                    <a:pt x="76391" y="374099"/>
                  </a:cubicBezTo>
                  <a:cubicBezTo>
                    <a:pt x="67248" y="363526"/>
                    <a:pt x="51056" y="364954"/>
                    <a:pt x="40388" y="372765"/>
                  </a:cubicBezTo>
                  <a:cubicBezTo>
                    <a:pt x="15908" y="388101"/>
                    <a:pt x="18957" y="454585"/>
                    <a:pt x="42769" y="465824"/>
                  </a:cubicBezTo>
                  <a:cubicBezTo>
                    <a:pt x="49627" y="468587"/>
                    <a:pt x="69248" y="464872"/>
                    <a:pt x="66200" y="476778"/>
                  </a:cubicBezTo>
                  <a:cubicBezTo>
                    <a:pt x="85059" y="511640"/>
                    <a:pt x="118874" y="560027"/>
                    <a:pt x="159830" y="576981"/>
                  </a:cubicBezTo>
                  <a:cubicBezTo>
                    <a:pt x="173166" y="580886"/>
                    <a:pt x="163736" y="599269"/>
                    <a:pt x="152116" y="597745"/>
                  </a:cubicBezTo>
                  <a:close/>
                  <a:moveTo>
                    <a:pt x="73249" y="442488"/>
                  </a:moveTo>
                  <a:cubicBezTo>
                    <a:pt x="68391" y="442679"/>
                    <a:pt x="63914" y="438964"/>
                    <a:pt x="63056" y="434202"/>
                  </a:cubicBezTo>
                  <a:cubicBezTo>
                    <a:pt x="60295" y="422676"/>
                    <a:pt x="48864" y="412388"/>
                    <a:pt x="36958" y="410865"/>
                  </a:cubicBezTo>
                  <a:cubicBezTo>
                    <a:pt x="36005" y="410769"/>
                    <a:pt x="35339" y="409151"/>
                    <a:pt x="36387" y="408674"/>
                  </a:cubicBezTo>
                  <a:cubicBezTo>
                    <a:pt x="47245" y="403340"/>
                    <a:pt x="60104" y="404007"/>
                    <a:pt x="70295" y="410483"/>
                  </a:cubicBezTo>
                  <a:cubicBezTo>
                    <a:pt x="83630" y="418008"/>
                    <a:pt x="95823" y="439821"/>
                    <a:pt x="73249" y="442488"/>
                  </a:cubicBezTo>
                  <a:close/>
                </a:path>
              </a:pathLst>
            </a:custGeom>
            <a:solidFill>
              <a:srgbClr val="8BAD3F"/>
            </a:solidFill>
            <a:ln w="9525" cap="flat">
              <a:solidFill>
                <a:srgbClr val="8BAD3F"/>
              </a:solidFill>
              <a:prstDash val="solid"/>
              <a:miter/>
            </a:ln>
          </p:spPr>
          <p:txBody>
            <a:bodyPr rtlCol="0" anchor="ctr"/>
            <a:lstStyle/>
            <a:p>
              <a:endParaRPr lang="da-DK"/>
            </a:p>
          </p:txBody>
        </p:sp>
      </p:grpSp>
      <p:grpSp>
        <p:nvGrpSpPr>
          <p:cNvPr id="102" name="Graphic 77" descr="A happy face">
            <a:extLst>
              <a:ext uri="{FF2B5EF4-FFF2-40B4-BE49-F238E27FC236}">
                <a16:creationId xmlns:a16="http://schemas.microsoft.com/office/drawing/2014/main" id="{DFA388B7-1442-4C1E-947A-65D01C9BA00F}"/>
              </a:ext>
            </a:extLst>
          </p:cNvPr>
          <p:cNvGrpSpPr/>
          <p:nvPr/>
        </p:nvGrpSpPr>
        <p:grpSpPr>
          <a:xfrm flipH="1">
            <a:off x="11155904" y="3791827"/>
            <a:ext cx="263044" cy="274037"/>
            <a:chOff x="11155904" y="3791827"/>
            <a:chExt cx="263044" cy="274037"/>
          </a:xfrm>
          <a:solidFill>
            <a:srgbClr val="8BAD3F"/>
          </a:solidFill>
        </p:grpSpPr>
        <p:sp>
          <p:nvSpPr>
            <p:cNvPr id="103" name="Freeform: Shape 102">
              <a:extLst>
                <a:ext uri="{FF2B5EF4-FFF2-40B4-BE49-F238E27FC236}">
                  <a16:creationId xmlns:a16="http://schemas.microsoft.com/office/drawing/2014/main" id="{25286D0B-BD91-45CB-AAAA-F88DE4DC053B}"/>
                </a:ext>
              </a:extLst>
            </p:cNvPr>
            <p:cNvSpPr/>
            <p:nvPr/>
          </p:nvSpPr>
          <p:spPr>
            <a:xfrm>
              <a:off x="11262746" y="4022334"/>
              <a:ext cx="95204" cy="43531"/>
            </a:xfrm>
            <a:custGeom>
              <a:avLst/>
              <a:gdLst>
                <a:gd name="connsiteX0" fmla="*/ 47508 w 95204"/>
                <a:gd name="connsiteY0" fmla="*/ 43524 h 43531"/>
                <a:gd name="connsiteX1" fmla="*/ 2426 w 95204"/>
                <a:gd name="connsiteY1" fmla="*/ 20598 h 43531"/>
                <a:gd name="connsiteX2" fmla="*/ 140 w 95204"/>
                <a:gd name="connsiteY2" fmla="*/ 11825 h 43531"/>
                <a:gd name="connsiteX3" fmla="*/ 5065 w 95204"/>
                <a:gd name="connsiteY3" fmla="*/ 3900 h 43531"/>
                <a:gd name="connsiteX4" fmla="*/ 21352 w 95204"/>
                <a:gd name="connsiteY4" fmla="*/ 6444 h 43531"/>
                <a:gd name="connsiteX5" fmla="*/ 85027 w 95204"/>
                <a:gd name="connsiteY5" fmla="*/ 2300 h 43531"/>
                <a:gd name="connsiteX6" fmla="*/ 95162 w 95204"/>
                <a:gd name="connsiteY6" fmla="*/ 6034 h 43531"/>
                <a:gd name="connsiteX7" fmla="*/ 47508 w 95204"/>
                <a:gd name="connsiteY7" fmla="*/ 43524 h 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204" h="43531">
                  <a:moveTo>
                    <a:pt x="47508" y="43524"/>
                  </a:moveTo>
                  <a:cubicBezTo>
                    <a:pt x="29973" y="43553"/>
                    <a:pt x="12904" y="34581"/>
                    <a:pt x="2426" y="20598"/>
                  </a:cubicBezTo>
                  <a:cubicBezTo>
                    <a:pt x="474" y="18121"/>
                    <a:pt x="-355" y="14940"/>
                    <a:pt x="140" y="11825"/>
                  </a:cubicBezTo>
                  <a:cubicBezTo>
                    <a:pt x="712" y="8653"/>
                    <a:pt x="2474" y="5815"/>
                    <a:pt x="5065" y="3900"/>
                  </a:cubicBezTo>
                  <a:cubicBezTo>
                    <a:pt x="10018" y="-157"/>
                    <a:pt x="17971" y="891"/>
                    <a:pt x="21352" y="6444"/>
                  </a:cubicBezTo>
                  <a:cubicBezTo>
                    <a:pt x="38555" y="30856"/>
                    <a:pt x="67834" y="24065"/>
                    <a:pt x="85027" y="2300"/>
                  </a:cubicBezTo>
                  <a:cubicBezTo>
                    <a:pt x="87951" y="-2357"/>
                    <a:pt x="95857" y="652"/>
                    <a:pt x="95162" y="6034"/>
                  </a:cubicBezTo>
                  <a:cubicBezTo>
                    <a:pt x="93228" y="27656"/>
                    <a:pt x="68644" y="43906"/>
                    <a:pt x="47508" y="43524"/>
                  </a:cubicBezTo>
                  <a:close/>
                </a:path>
              </a:pathLst>
            </a:custGeom>
            <a:grpFill/>
            <a:ln w="9525" cap="flat">
              <a:solidFill>
                <a:srgbClr val="8BAD3F"/>
              </a:solidFill>
              <a:prstDash val="solid"/>
              <a:miter/>
            </a:ln>
          </p:spPr>
          <p:txBody>
            <a:bodyPr rtlCol="0" anchor="ctr"/>
            <a:lstStyle/>
            <a:p>
              <a:endParaRPr lang="da-DK"/>
            </a:p>
          </p:txBody>
        </p:sp>
        <p:sp>
          <p:nvSpPr>
            <p:cNvPr id="104" name="Freeform: Shape 103">
              <a:extLst>
                <a:ext uri="{FF2B5EF4-FFF2-40B4-BE49-F238E27FC236}">
                  <a16:creationId xmlns:a16="http://schemas.microsoft.com/office/drawing/2014/main" id="{FFA59FF2-FF78-4887-BAAA-F6A10D0802DF}"/>
                </a:ext>
              </a:extLst>
            </p:cNvPr>
            <p:cNvSpPr/>
            <p:nvPr/>
          </p:nvSpPr>
          <p:spPr>
            <a:xfrm>
              <a:off x="11283036" y="3915962"/>
              <a:ext cx="75578" cy="67653"/>
            </a:xfrm>
            <a:custGeom>
              <a:avLst/>
              <a:gdLst>
                <a:gd name="connsiteX0" fmla="*/ 41743 w 75578"/>
                <a:gd name="connsiteY0" fmla="*/ 67629 h 67653"/>
                <a:gd name="connsiteX1" fmla="*/ 4063 w 75578"/>
                <a:gd name="connsiteY1" fmla="*/ 37234 h 67653"/>
                <a:gd name="connsiteX2" fmla="*/ 9549 w 75578"/>
                <a:gd name="connsiteY2" fmla="*/ 35091 h 67653"/>
                <a:gd name="connsiteX3" fmla="*/ 13797 w 75578"/>
                <a:gd name="connsiteY3" fmla="*/ 36396 h 67653"/>
                <a:gd name="connsiteX4" fmla="*/ 15216 w 75578"/>
                <a:gd name="connsiteY4" fmla="*/ 37492 h 67653"/>
                <a:gd name="connsiteX5" fmla="*/ 15235 w 75578"/>
                <a:gd name="connsiteY5" fmla="*/ 37501 h 67653"/>
                <a:gd name="connsiteX6" fmla="*/ 56831 w 75578"/>
                <a:gd name="connsiteY6" fmla="*/ 45931 h 67653"/>
                <a:gd name="connsiteX7" fmla="*/ 41210 w 75578"/>
                <a:gd name="connsiteY7" fmla="*/ 7821 h 67653"/>
                <a:gd name="connsiteX8" fmla="*/ 40239 w 75578"/>
                <a:gd name="connsiteY8" fmla="*/ 3697 h 67653"/>
                <a:gd name="connsiteX9" fmla="*/ 45439 w 75578"/>
                <a:gd name="connsiteY9" fmla="*/ 1 h 67653"/>
                <a:gd name="connsiteX10" fmla="*/ 75348 w 75578"/>
                <a:gd name="connsiteY10" fmla="*/ 35958 h 67653"/>
                <a:gd name="connsiteX11" fmla="*/ 41743 w 75578"/>
                <a:gd name="connsiteY11" fmla="*/ 67629 h 6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578" h="67653">
                  <a:moveTo>
                    <a:pt x="41743" y="67629"/>
                  </a:moveTo>
                  <a:cubicBezTo>
                    <a:pt x="29790" y="68057"/>
                    <a:pt x="-13282" y="53322"/>
                    <a:pt x="4063" y="37234"/>
                  </a:cubicBezTo>
                  <a:cubicBezTo>
                    <a:pt x="5577" y="35891"/>
                    <a:pt x="7530" y="35139"/>
                    <a:pt x="9549" y="35091"/>
                  </a:cubicBezTo>
                  <a:cubicBezTo>
                    <a:pt x="11063" y="35101"/>
                    <a:pt x="12540" y="35558"/>
                    <a:pt x="13797" y="36396"/>
                  </a:cubicBezTo>
                  <a:cubicBezTo>
                    <a:pt x="14245" y="36739"/>
                    <a:pt x="14721" y="37111"/>
                    <a:pt x="15216" y="37492"/>
                  </a:cubicBezTo>
                  <a:lnTo>
                    <a:pt x="15235" y="37501"/>
                  </a:lnTo>
                  <a:cubicBezTo>
                    <a:pt x="25360" y="45759"/>
                    <a:pt x="44811" y="59313"/>
                    <a:pt x="56831" y="45931"/>
                  </a:cubicBezTo>
                  <a:cubicBezTo>
                    <a:pt x="69233" y="30872"/>
                    <a:pt x="49868" y="12117"/>
                    <a:pt x="41210" y="7821"/>
                  </a:cubicBezTo>
                  <a:cubicBezTo>
                    <a:pt x="40019" y="6802"/>
                    <a:pt x="39629" y="5135"/>
                    <a:pt x="40239" y="3697"/>
                  </a:cubicBezTo>
                  <a:cubicBezTo>
                    <a:pt x="40962" y="1449"/>
                    <a:pt x="43077" y="-47"/>
                    <a:pt x="45439" y="1"/>
                  </a:cubicBezTo>
                  <a:cubicBezTo>
                    <a:pt x="63280" y="1363"/>
                    <a:pt x="77586" y="18041"/>
                    <a:pt x="75348" y="35958"/>
                  </a:cubicBezTo>
                  <a:cubicBezTo>
                    <a:pt x="74329" y="53170"/>
                    <a:pt x="59336" y="68353"/>
                    <a:pt x="41743" y="67629"/>
                  </a:cubicBezTo>
                  <a:close/>
                </a:path>
              </a:pathLst>
            </a:custGeom>
            <a:grpFill/>
            <a:ln w="9525" cap="flat">
              <a:solidFill>
                <a:srgbClr val="8BAD3F"/>
              </a:solidFill>
              <a:prstDash val="solid"/>
              <a:miter/>
            </a:ln>
          </p:spPr>
          <p:txBody>
            <a:bodyPr rtlCol="0" anchor="ctr"/>
            <a:lstStyle/>
            <a:p>
              <a:endParaRPr lang="da-DK"/>
            </a:p>
          </p:txBody>
        </p:sp>
        <p:sp>
          <p:nvSpPr>
            <p:cNvPr id="105" name="Freeform: Shape 104">
              <a:extLst>
                <a:ext uri="{FF2B5EF4-FFF2-40B4-BE49-F238E27FC236}">
                  <a16:creationId xmlns:a16="http://schemas.microsoft.com/office/drawing/2014/main" id="{057538C0-E8D7-4849-80A7-67AFD03D478C}"/>
                </a:ext>
              </a:extLst>
            </p:cNvPr>
            <p:cNvSpPr/>
            <p:nvPr/>
          </p:nvSpPr>
          <p:spPr>
            <a:xfrm>
              <a:off x="11196828" y="3850503"/>
              <a:ext cx="28526" cy="52744"/>
            </a:xfrm>
            <a:custGeom>
              <a:avLst/>
              <a:gdLst>
                <a:gd name="connsiteX0" fmla="*/ 12223 w 28526"/>
                <a:gd name="connsiteY0" fmla="*/ 52744 h 52744"/>
                <a:gd name="connsiteX1" fmla="*/ 1136 w 28526"/>
                <a:gd name="connsiteY1" fmla="*/ 19797 h 52744"/>
                <a:gd name="connsiteX2" fmla="*/ 6956 w 28526"/>
                <a:gd name="connsiteY2" fmla="*/ 3385 h 52744"/>
                <a:gd name="connsiteX3" fmla="*/ 23834 w 28526"/>
                <a:gd name="connsiteY3" fmla="*/ 2290 h 52744"/>
                <a:gd name="connsiteX4" fmla="*/ 27853 w 28526"/>
                <a:gd name="connsiteY4" fmla="*/ 9434 h 52744"/>
                <a:gd name="connsiteX5" fmla="*/ 21586 w 28526"/>
                <a:gd name="connsiteY5" fmla="*/ 46410 h 52744"/>
                <a:gd name="connsiteX6" fmla="*/ 12223 w 28526"/>
                <a:gd name="connsiteY6" fmla="*/ 52744 h 5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26" h="52744">
                  <a:moveTo>
                    <a:pt x="12223" y="52744"/>
                  </a:moveTo>
                  <a:cubicBezTo>
                    <a:pt x="-3770" y="51544"/>
                    <a:pt x="164" y="30932"/>
                    <a:pt x="1136" y="19797"/>
                  </a:cubicBezTo>
                  <a:cubicBezTo>
                    <a:pt x="1822" y="14130"/>
                    <a:pt x="1641" y="7110"/>
                    <a:pt x="6956" y="3385"/>
                  </a:cubicBezTo>
                  <a:cubicBezTo>
                    <a:pt x="11623" y="-329"/>
                    <a:pt x="18852" y="-1406"/>
                    <a:pt x="23834" y="2290"/>
                  </a:cubicBezTo>
                  <a:cubicBezTo>
                    <a:pt x="26063" y="4052"/>
                    <a:pt x="27501" y="6614"/>
                    <a:pt x="27853" y="9434"/>
                  </a:cubicBezTo>
                  <a:cubicBezTo>
                    <a:pt x="29768" y="22112"/>
                    <a:pt x="27577" y="35066"/>
                    <a:pt x="21586" y="46410"/>
                  </a:cubicBezTo>
                  <a:cubicBezTo>
                    <a:pt x="19548" y="50496"/>
                    <a:pt x="16223" y="52744"/>
                    <a:pt x="12223" y="52744"/>
                  </a:cubicBezTo>
                  <a:close/>
                </a:path>
              </a:pathLst>
            </a:custGeom>
            <a:grpFill/>
            <a:ln w="9525" cap="flat">
              <a:solidFill>
                <a:srgbClr val="8BAD3F"/>
              </a:solidFill>
              <a:prstDash val="solid"/>
              <a:miter/>
            </a:ln>
          </p:spPr>
          <p:txBody>
            <a:bodyPr rtlCol="0" anchor="ctr"/>
            <a:lstStyle/>
            <a:p>
              <a:endParaRPr lang="da-DK"/>
            </a:p>
          </p:txBody>
        </p:sp>
        <p:sp>
          <p:nvSpPr>
            <p:cNvPr id="106" name="Freeform: Shape 105">
              <a:extLst>
                <a:ext uri="{FF2B5EF4-FFF2-40B4-BE49-F238E27FC236}">
                  <a16:creationId xmlns:a16="http://schemas.microsoft.com/office/drawing/2014/main" id="{7AB9BCBA-C113-4F4B-BE79-148CFF11B573}"/>
                </a:ext>
              </a:extLst>
            </p:cNvPr>
            <p:cNvSpPr/>
            <p:nvPr/>
          </p:nvSpPr>
          <p:spPr>
            <a:xfrm>
              <a:off x="11363437" y="3851102"/>
              <a:ext cx="31581" cy="47084"/>
            </a:xfrm>
            <a:custGeom>
              <a:avLst/>
              <a:gdLst>
                <a:gd name="connsiteX0" fmla="*/ 15492 w 31581"/>
                <a:gd name="connsiteY0" fmla="*/ 47078 h 47084"/>
                <a:gd name="connsiteX1" fmla="*/ 7491 w 31581"/>
                <a:gd name="connsiteY1" fmla="*/ 43649 h 47084"/>
                <a:gd name="connsiteX2" fmla="*/ 5890 w 31581"/>
                <a:gd name="connsiteY2" fmla="*/ 7216 h 47084"/>
                <a:gd name="connsiteX3" fmla="*/ 19930 w 31581"/>
                <a:gd name="connsiteY3" fmla="*/ 472 h 47084"/>
                <a:gd name="connsiteX4" fmla="*/ 25941 w 31581"/>
                <a:gd name="connsiteY4" fmla="*/ 41277 h 47084"/>
                <a:gd name="connsiteX5" fmla="*/ 15492 w 31581"/>
                <a:gd name="connsiteY5" fmla="*/ 47078 h 47084"/>
                <a:gd name="connsiteX6" fmla="*/ 15492 w 31581"/>
                <a:gd name="connsiteY6" fmla="*/ 47078 h 4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81" h="47084">
                  <a:moveTo>
                    <a:pt x="15492" y="47078"/>
                  </a:moveTo>
                  <a:cubicBezTo>
                    <a:pt x="12444" y="47183"/>
                    <a:pt x="9510" y="45925"/>
                    <a:pt x="7491" y="43649"/>
                  </a:cubicBezTo>
                  <a:cubicBezTo>
                    <a:pt x="-539" y="34172"/>
                    <a:pt x="-3615" y="15731"/>
                    <a:pt x="5890" y="7216"/>
                  </a:cubicBezTo>
                  <a:cubicBezTo>
                    <a:pt x="8272" y="2939"/>
                    <a:pt x="14015" y="-1471"/>
                    <a:pt x="19930" y="472"/>
                  </a:cubicBezTo>
                  <a:cubicBezTo>
                    <a:pt x="36713" y="5616"/>
                    <a:pt x="32189" y="28590"/>
                    <a:pt x="25941" y="41277"/>
                  </a:cubicBezTo>
                  <a:cubicBezTo>
                    <a:pt x="23988" y="45059"/>
                    <a:pt x="19645" y="47059"/>
                    <a:pt x="15492" y="47078"/>
                  </a:cubicBezTo>
                  <a:lnTo>
                    <a:pt x="15492" y="47078"/>
                  </a:lnTo>
                  <a:close/>
                </a:path>
              </a:pathLst>
            </a:custGeom>
            <a:grpFill/>
            <a:ln w="9525" cap="flat">
              <a:solidFill>
                <a:srgbClr val="8BAD3F"/>
              </a:solidFill>
              <a:prstDash val="solid"/>
              <a:miter/>
            </a:ln>
          </p:spPr>
          <p:txBody>
            <a:bodyPr rtlCol="0" anchor="ctr"/>
            <a:lstStyle/>
            <a:p>
              <a:endParaRPr lang="da-DK"/>
            </a:p>
          </p:txBody>
        </p:sp>
        <p:sp>
          <p:nvSpPr>
            <p:cNvPr id="107" name="Freeform: Shape 106">
              <a:extLst>
                <a:ext uri="{FF2B5EF4-FFF2-40B4-BE49-F238E27FC236}">
                  <a16:creationId xmlns:a16="http://schemas.microsoft.com/office/drawing/2014/main" id="{EAE8564F-CC10-4979-9CA5-1D54E03A5EC0}"/>
                </a:ext>
              </a:extLst>
            </p:cNvPr>
            <p:cNvSpPr/>
            <p:nvPr/>
          </p:nvSpPr>
          <p:spPr>
            <a:xfrm>
              <a:off x="11155904" y="3796967"/>
              <a:ext cx="92252" cy="47929"/>
            </a:xfrm>
            <a:custGeom>
              <a:avLst/>
              <a:gdLst>
                <a:gd name="connsiteX0" fmla="*/ 1883 w 92252"/>
                <a:gd name="connsiteY0" fmla="*/ 47930 h 47929"/>
                <a:gd name="connsiteX1" fmla="*/ 330 w 92252"/>
                <a:gd name="connsiteY1" fmla="*/ 46987 h 47929"/>
                <a:gd name="connsiteX2" fmla="*/ 206 w 92252"/>
                <a:gd name="connsiteY2" fmla="*/ 44958 h 47929"/>
                <a:gd name="connsiteX3" fmla="*/ 64957 w 92252"/>
                <a:gd name="connsiteY3" fmla="*/ 1267 h 47929"/>
                <a:gd name="connsiteX4" fmla="*/ 75921 w 92252"/>
                <a:gd name="connsiteY4" fmla="*/ 76 h 47929"/>
                <a:gd name="connsiteX5" fmla="*/ 89446 w 92252"/>
                <a:gd name="connsiteY5" fmla="*/ 18621 h 47929"/>
                <a:gd name="connsiteX6" fmla="*/ 71739 w 92252"/>
                <a:gd name="connsiteY6" fmla="*/ 22755 h 47929"/>
                <a:gd name="connsiteX7" fmla="*/ 71701 w 92252"/>
                <a:gd name="connsiteY7" fmla="*/ 22755 h 47929"/>
                <a:gd name="connsiteX8" fmla="*/ 2864 w 92252"/>
                <a:gd name="connsiteY8" fmla="*/ 47616 h 47929"/>
                <a:gd name="connsiteX9" fmla="*/ 1883 w 92252"/>
                <a:gd name="connsiteY9" fmla="*/ 47930 h 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52" h="47929">
                  <a:moveTo>
                    <a:pt x="1883" y="47930"/>
                  </a:moveTo>
                  <a:cubicBezTo>
                    <a:pt x="1235" y="47911"/>
                    <a:pt x="644" y="47549"/>
                    <a:pt x="330" y="46987"/>
                  </a:cubicBezTo>
                  <a:cubicBezTo>
                    <a:pt x="-60" y="46387"/>
                    <a:pt x="-108" y="45615"/>
                    <a:pt x="206" y="44958"/>
                  </a:cubicBezTo>
                  <a:cubicBezTo>
                    <a:pt x="13094" y="21241"/>
                    <a:pt x="38764" y="5801"/>
                    <a:pt x="64957" y="1267"/>
                  </a:cubicBezTo>
                  <a:cubicBezTo>
                    <a:pt x="68567" y="562"/>
                    <a:pt x="72234" y="162"/>
                    <a:pt x="75921" y="76"/>
                  </a:cubicBezTo>
                  <a:cubicBezTo>
                    <a:pt x="86836" y="-1019"/>
                    <a:pt x="97466" y="9897"/>
                    <a:pt x="89446" y="18621"/>
                  </a:cubicBezTo>
                  <a:cubicBezTo>
                    <a:pt x="84360" y="22870"/>
                    <a:pt x="78140" y="22974"/>
                    <a:pt x="71739" y="22755"/>
                  </a:cubicBezTo>
                  <a:lnTo>
                    <a:pt x="71701" y="22755"/>
                  </a:lnTo>
                  <a:cubicBezTo>
                    <a:pt x="46041" y="21765"/>
                    <a:pt x="23695" y="33052"/>
                    <a:pt x="2864" y="47616"/>
                  </a:cubicBezTo>
                  <a:cubicBezTo>
                    <a:pt x="2578" y="47816"/>
                    <a:pt x="2235" y="47930"/>
                    <a:pt x="1883" y="47930"/>
                  </a:cubicBezTo>
                  <a:close/>
                </a:path>
              </a:pathLst>
            </a:custGeom>
            <a:grpFill/>
            <a:ln w="9525" cap="flat">
              <a:solidFill>
                <a:srgbClr val="8BAD3F"/>
              </a:solidFill>
              <a:prstDash val="solid"/>
              <a:miter/>
            </a:ln>
          </p:spPr>
          <p:txBody>
            <a:bodyPr rtlCol="0" anchor="ctr"/>
            <a:lstStyle/>
            <a:p>
              <a:endParaRPr lang="da-DK"/>
            </a:p>
          </p:txBody>
        </p:sp>
        <p:sp>
          <p:nvSpPr>
            <p:cNvPr id="108" name="Freeform: Shape 107">
              <a:extLst>
                <a:ext uri="{FF2B5EF4-FFF2-40B4-BE49-F238E27FC236}">
                  <a16:creationId xmlns:a16="http://schemas.microsoft.com/office/drawing/2014/main" id="{4AB13D85-2765-4273-986E-06756AFE2A88}"/>
                </a:ext>
              </a:extLst>
            </p:cNvPr>
            <p:cNvSpPr/>
            <p:nvPr/>
          </p:nvSpPr>
          <p:spPr>
            <a:xfrm>
              <a:off x="11341021" y="3791827"/>
              <a:ext cx="77927" cy="42249"/>
            </a:xfrm>
            <a:custGeom>
              <a:avLst/>
              <a:gdLst>
                <a:gd name="connsiteX0" fmla="*/ 75418 w 77927"/>
                <a:gd name="connsiteY0" fmla="*/ 42250 h 42249"/>
                <a:gd name="connsiteX1" fmla="*/ 75418 w 77927"/>
                <a:gd name="connsiteY1" fmla="*/ 42250 h 42249"/>
                <a:gd name="connsiteX2" fmla="*/ 61883 w 77927"/>
                <a:gd name="connsiteY2" fmla="*/ 37125 h 42249"/>
                <a:gd name="connsiteX3" fmla="*/ 10705 w 77927"/>
                <a:gd name="connsiteY3" fmla="*/ 21781 h 42249"/>
                <a:gd name="connsiteX4" fmla="*/ 456 w 77927"/>
                <a:gd name="connsiteY4" fmla="*/ 13684 h 42249"/>
                <a:gd name="connsiteX5" fmla="*/ 1589 w 77927"/>
                <a:gd name="connsiteY5" fmla="*/ 5293 h 42249"/>
                <a:gd name="connsiteX6" fmla="*/ 15810 w 77927"/>
                <a:gd name="connsiteY6" fmla="*/ 654 h 42249"/>
                <a:gd name="connsiteX7" fmla="*/ 77761 w 77927"/>
                <a:gd name="connsiteY7" fmla="*/ 36602 h 42249"/>
                <a:gd name="connsiteX8" fmla="*/ 77275 w 77927"/>
                <a:gd name="connsiteY8" fmla="*/ 40945 h 42249"/>
                <a:gd name="connsiteX9" fmla="*/ 77170 w 77927"/>
                <a:gd name="connsiteY9" fmla="*/ 41088 h 42249"/>
                <a:gd name="connsiteX10" fmla="*/ 75418 w 77927"/>
                <a:gd name="connsiteY10" fmla="*/ 42250 h 42249"/>
                <a:gd name="connsiteX11" fmla="*/ 75418 w 77927"/>
                <a:gd name="connsiteY11" fmla="*/ 42250 h 4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27" h="42249">
                  <a:moveTo>
                    <a:pt x="75418" y="42250"/>
                  </a:moveTo>
                  <a:lnTo>
                    <a:pt x="75418" y="42250"/>
                  </a:lnTo>
                  <a:cubicBezTo>
                    <a:pt x="70722" y="41088"/>
                    <a:pt x="66188" y="39335"/>
                    <a:pt x="61883" y="37125"/>
                  </a:cubicBezTo>
                  <a:cubicBezTo>
                    <a:pt x="46071" y="28591"/>
                    <a:pt x="28488" y="23905"/>
                    <a:pt x="10705" y="21781"/>
                  </a:cubicBezTo>
                  <a:cubicBezTo>
                    <a:pt x="6104" y="21362"/>
                    <a:pt x="1485" y="18390"/>
                    <a:pt x="456" y="13684"/>
                  </a:cubicBezTo>
                  <a:cubicBezTo>
                    <a:pt x="-430" y="10855"/>
                    <a:pt x="-11" y="7788"/>
                    <a:pt x="1589" y="5293"/>
                  </a:cubicBezTo>
                  <a:cubicBezTo>
                    <a:pt x="4380" y="311"/>
                    <a:pt x="10657" y="-946"/>
                    <a:pt x="15810" y="654"/>
                  </a:cubicBezTo>
                  <a:cubicBezTo>
                    <a:pt x="42204" y="6960"/>
                    <a:pt x="64845" y="13313"/>
                    <a:pt x="77761" y="36602"/>
                  </a:cubicBezTo>
                  <a:cubicBezTo>
                    <a:pt x="78132" y="39764"/>
                    <a:pt x="77847" y="40221"/>
                    <a:pt x="77275" y="40945"/>
                  </a:cubicBezTo>
                  <a:cubicBezTo>
                    <a:pt x="77247" y="40993"/>
                    <a:pt x="77208" y="41031"/>
                    <a:pt x="77170" y="41088"/>
                  </a:cubicBezTo>
                  <a:cubicBezTo>
                    <a:pt x="76770" y="41688"/>
                    <a:pt x="76132" y="42107"/>
                    <a:pt x="75418" y="42250"/>
                  </a:cubicBezTo>
                  <a:lnTo>
                    <a:pt x="75418" y="42250"/>
                  </a:lnTo>
                  <a:close/>
                </a:path>
              </a:pathLst>
            </a:custGeom>
            <a:grpFill/>
            <a:ln w="9525" cap="flat">
              <a:solidFill>
                <a:srgbClr val="8BAD3F"/>
              </a:solidFill>
              <a:prstDash val="solid"/>
              <a:miter/>
            </a:ln>
          </p:spPr>
          <p:txBody>
            <a:bodyPr rtlCol="0" anchor="ctr"/>
            <a:lstStyle/>
            <a:p>
              <a:endParaRPr lang="da-DK"/>
            </a:p>
          </p:txBody>
        </p:sp>
      </p:grpSp>
      <p:pic>
        <p:nvPicPr>
          <p:cNvPr id="11" name="Graphic 10" descr="Question mark outline">
            <a:extLst>
              <a:ext uri="{FF2B5EF4-FFF2-40B4-BE49-F238E27FC236}">
                <a16:creationId xmlns:a16="http://schemas.microsoft.com/office/drawing/2014/main" id="{9EBFFA46-1F78-47E2-AB27-C76D50BBF0E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888086" y="4471135"/>
            <a:ext cx="1277611" cy="1277611"/>
          </a:xfrm>
          <a:prstGeom prst="rect">
            <a:avLst/>
          </a:prstGeom>
        </p:spPr>
      </p:pic>
    </p:spTree>
    <p:extLst>
      <p:ext uri="{BB962C8B-B14F-4D97-AF65-F5344CB8AC3E}">
        <p14:creationId xmlns:p14="http://schemas.microsoft.com/office/powerpoint/2010/main" val="2223784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2">
            <a:alphaModFix amt="36000"/>
          </a:blip>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A126864-0EDB-4B96-8EAC-D7ED13B55238}"/>
              </a:ext>
            </a:extLst>
          </p:cNvPr>
          <p:cNvSpPr txBox="1"/>
          <p:nvPr/>
        </p:nvSpPr>
        <p:spPr>
          <a:xfrm>
            <a:off x="0" y="0"/>
            <a:ext cx="6102000" cy="1330525"/>
          </a:xfrm>
          <a:prstGeom prst="rect">
            <a:avLst/>
          </a:prstGeom>
          <a:solidFill>
            <a:schemeClr val="bg2">
              <a:lumMod val="50000"/>
            </a:schemeClr>
          </a:solidFill>
        </p:spPr>
        <p:txBody>
          <a:bodyPr wrap="square" rtlCol="0" anchor="ctr">
            <a:noAutofit/>
          </a:bodyPr>
          <a:lstStyle/>
          <a:p>
            <a:pPr algn="ctr"/>
            <a:endParaRPr lang="da-DK" sz="4000" dirty="0">
              <a:solidFill>
                <a:srgbClr val="4B4B4A"/>
              </a:solidFill>
              <a:latin typeface="AU Passata Light" panose="020B0303030902030804" pitchFamily="34" charset="0"/>
            </a:endParaRPr>
          </a:p>
        </p:txBody>
      </p:sp>
      <p:sp>
        <p:nvSpPr>
          <p:cNvPr id="5" name="TextBox 4">
            <a:extLst>
              <a:ext uri="{FF2B5EF4-FFF2-40B4-BE49-F238E27FC236}">
                <a16:creationId xmlns:a16="http://schemas.microsoft.com/office/drawing/2014/main" id="{5D29620D-1681-461B-8052-CAD1774EF166}"/>
              </a:ext>
            </a:extLst>
          </p:cNvPr>
          <p:cNvSpPr txBox="1"/>
          <p:nvPr/>
        </p:nvSpPr>
        <p:spPr>
          <a:xfrm>
            <a:off x="6092803" y="0"/>
            <a:ext cx="6140663" cy="1330311"/>
          </a:xfrm>
          <a:prstGeom prst="rect">
            <a:avLst/>
          </a:prstGeom>
          <a:solidFill>
            <a:schemeClr val="bg2">
              <a:lumMod val="90000"/>
            </a:schemeClr>
          </a:solidFill>
        </p:spPr>
        <p:txBody>
          <a:bodyPr wrap="square" rtlCol="0" anchor="ctr">
            <a:noAutofit/>
          </a:bodyPr>
          <a:lstStyle/>
          <a:p>
            <a:pPr algn="ctr"/>
            <a:endParaRPr lang="da-DK" sz="4000" dirty="0">
              <a:solidFill>
                <a:schemeClr val="bg2">
                  <a:lumMod val="50000"/>
                </a:schemeClr>
              </a:solidFill>
              <a:latin typeface="AU Passata Light" panose="020B0303030902030804" pitchFamily="34" charset="0"/>
            </a:endParaRPr>
          </a:p>
        </p:txBody>
      </p:sp>
      <p:sp>
        <p:nvSpPr>
          <p:cNvPr id="6" name="Freeform: Shape 5">
            <a:extLst>
              <a:ext uri="{FF2B5EF4-FFF2-40B4-BE49-F238E27FC236}">
                <a16:creationId xmlns:a16="http://schemas.microsoft.com/office/drawing/2014/main" id="{F279432B-44EB-42FA-8F64-AF118715405E}"/>
              </a:ext>
            </a:extLst>
          </p:cNvPr>
          <p:cNvSpPr/>
          <p:nvPr/>
        </p:nvSpPr>
        <p:spPr>
          <a:xfrm>
            <a:off x="5534013" y="0"/>
            <a:ext cx="1113103" cy="1572777"/>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 name="connsiteX0" fmla="*/ 247650 w 247650"/>
              <a:gd name="connsiteY0" fmla="*/ 1057275 h 1441619"/>
              <a:gd name="connsiteX1" fmla="*/ 123825 w 247650"/>
              <a:gd name="connsiteY1" fmla="*/ 971550 h 1441619"/>
              <a:gd name="connsiteX2" fmla="*/ 1916 w 247650"/>
              <a:gd name="connsiteY2" fmla="*/ 1441619 h 1441619"/>
              <a:gd name="connsiteX3" fmla="*/ 0 w 247650"/>
              <a:gd name="connsiteY3" fmla="*/ 0 h 1441619"/>
              <a:gd name="connsiteX4" fmla="*/ 247650 w 247650"/>
              <a:gd name="connsiteY4" fmla="*/ 0 h 1441619"/>
              <a:gd name="connsiteX5" fmla="*/ 247650 w 247650"/>
              <a:gd name="connsiteY5" fmla="*/ 1057275 h 1441619"/>
              <a:gd name="connsiteX0" fmla="*/ 249566 w 249566"/>
              <a:gd name="connsiteY0" fmla="*/ 1473648 h 1473648"/>
              <a:gd name="connsiteX1" fmla="*/ 123825 w 249566"/>
              <a:gd name="connsiteY1" fmla="*/ 971550 h 1473648"/>
              <a:gd name="connsiteX2" fmla="*/ 1916 w 249566"/>
              <a:gd name="connsiteY2" fmla="*/ 1441619 h 1473648"/>
              <a:gd name="connsiteX3" fmla="*/ 0 w 249566"/>
              <a:gd name="connsiteY3" fmla="*/ 0 h 1473648"/>
              <a:gd name="connsiteX4" fmla="*/ 247650 w 249566"/>
              <a:gd name="connsiteY4" fmla="*/ 0 h 1473648"/>
              <a:gd name="connsiteX5" fmla="*/ 249566 w 249566"/>
              <a:gd name="connsiteY5" fmla="*/ 1473648 h 1473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66" h="1473648">
                <a:moveTo>
                  <a:pt x="249566" y="1473648"/>
                </a:moveTo>
                <a:lnTo>
                  <a:pt x="123825" y="971550"/>
                </a:lnTo>
                <a:lnTo>
                  <a:pt x="1916" y="1441619"/>
                </a:lnTo>
                <a:cubicBezTo>
                  <a:pt x="1277" y="961079"/>
                  <a:pt x="639" y="480540"/>
                  <a:pt x="0" y="0"/>
                </a:cubicBezTo>
                <a:lnTo>
                  <a:pt x="247650" y="0"/>
                </a:lnTo>
                <a:cubicBezTo>
                  <a:pt x="248289" y="491216"/>
                  <a:pt x="248927" y="982432"/>
                  <a:pt x="249566" y="1473648"/>
                </a:cubicBez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t"/>
          <a:lstStyle/>
          <a:p>
            <a:pPr algn="ctr"/>
            <a:endParaRPr lang="en-US" dirty="0">
              <a:latin typeface="AU Passata Light" panose="020B0303030902030804" pitchFamily="34" charset="0"/>
            </a:endParaRPr>
          </a:p>
          <a:p>
            <a:pPr algn="ctr"/>
            <a:r>
              <a:rPr lang="en-US" sz="3600" b="1" dirty="0">
                <a:solidFill>
                  <a:schemeClr val="bg1"/>
                </a:solidFill>
                <a:latin typeface="AU Passata Light" panose="020B0303030902030804" pitchFamily="34" charset="0"/>
              </a:rPr>
              <a:t>VS</a:t>
            </a:r>
            <a:endParaRPr lang="da-DK" sz="3200" dirty="0">
              <a:solidFill>
                <a:schemeClr val="bg1"/>
              </a:solidFill>
              <a:latin typeface="AU Passata Light" panose="020B0303030902030804" pitchFamily="34" charset="0"/>
            </a:endParaRPr>
          </a:p>
        </p:txBody>
      </p:sp>
      <p:cxnSp>
        <p:nvCxnSpPr>
          <p:cNvPr id="7" name="Straight Connector 6">
            <a:extLst>
              <a:ext uri="{FF2B5EF4-FFF2-40B4-BE49-F238E27FC236}">
                <a16:creationId xmlns:a16="http://schemas.microsoft.com/office/drawing/2014/main" id="{3F99AEA7-1B18-43BC-85CA-6ADC9F85476B}"/>
              </a:ext>
            </a:extLst>
          </p:cNvPr>
          <p:cNvCxnSpPr>
            <a:cxnSpLocks/>
          </p:cNvCxnSpPr>
          <p:nvPr/>
        </p:nvCxnSpPr>
        <p:spPr>
          <a:xfrm>
            <a:off x="6092804" y="1330311"/>
            <a:ext cx="29407" cy="5541218"/>
          </a:xfrm>
          <a:prstGeom prst="line">
            <a:avLst/>
          </a:prstGeom>
          <a:ln w="28575">
            <a:solidFill>
              <a:srgbClr val="E2007A"/>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8" name="Table 124">
            <a:extLst>
              <a:ext uri="{FF2B5EF4-FFF2-40B4-BE49-F238E27FC236}">
                <a16:creationId xmlns:a16="http://schemas.microsoft.com/office/drawing/2014/main" id="{6C6724F6-BFC1-4826-B2BA-6FCF9B457B94}"/>
              </a:ext>
            </a:extLst>
          </p:cNvPr>
          <p:cNvGraphicFramePr>
            <a:graphicFrameLocks noGrp="1"/>
          </p:cNvGraphicFramePr>
          <p:nvPr>
            <p:extLst>
              <p:ext uri="{D42A27DB-BD31-4B8C-83A1-F6EECF244321}">
                <p14:modId xmlns:p14="http://schemas.microsoft.com/office/powerpoint/2010/main" val="2031709707"/>
              </p:ext>
            </p:extLst>
          </p:nvPr>
        </p:nvGraphicFramePr>
        <p:xfrm>
          <a:off x="-5435" y="430325"/>
          <a:ext cx="12192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680090655"/>
                    </a:ext>
                  </a:extLst>
                </a:gridCol>
                <a:gridCol w="6096000">
                  <a:extLst>
                    <a:ext uri="{9D8B030D-6E8A-4147-A177-3AD203B41FA5}">
                      <a16:colId xmlns:a16="http://schemas.microsoft.com/office/drawing/2014/main" val="2002876360"/>
                    </a:ext>
                  </a:extLst>
                </a:gridCol>
              </a:tblGrid>
              <a:tr h="370840">
                <a:tc>
                  <a:txBody>
                    <a:bodyPr/>
                    <a:lstStyle/>
                    <a:p>
                      <a:pPr algn="ctr"/>
                      <a:r>
                        <a:rPr lang="en-US" sz="2400" b="1" dirty="0">
                          <a:solidFill>
                            <a:schemeClr val="bg1"/>
                          </a:solidFill>
                          <a:latin typeface="AU Passata Light" panose="020B0303030902030804" pitchFamily="34" charset="0"/>
                        </a:rPr>
                        <a:t>THE FIXED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latin typeface="AU Passata Light" panose="020B0303030902030804" pitchFamily="34" charset="0"/>
                        </a:rPr>
                        <a:t>THE GROWTH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2227558"/>
                  </a:ext>
                </a:extLst>
              </a:tr>
            </a:tbl>
          </a:graphicData>
        </a:graphic>
      </p:graphicFrame>
      <p:sp>
        <p:nvSpPr>
          <p:cNvPr id="9" name="Oval 8">
            <a:extLst>
              <a:ext uri="{FF2B5EF4-FFF2-40B4-BE49-F238E27FC236}">
                <a16:creationId xmlns:a16="http://schemas.microsoft.com/office/drawing/2014/main" id="{8C542EB8-7BE1-4B95-8942-964689458067}"/>
              </a:ext>
            </a:extLst>
          </p:cNvPr>
          <p:cNvSpPr/>
          <p:nvPr/>
        </p:nvSpPr>
        <p:spPr>
          <a:xfrm>
            <a:off x="4970144" y="2910523"/>
            <a:ext cx="2245317" cy="2023607"/>
          </a:xfrm>
          <a:prstGeom prst="ellipse">
            <a:avLst/>
          </a:prstGeom>
          <a:solidFill>
            <a:srgbClr val="5F0030"/>
          </a:solidFill>
          <a:ln>
            <a:solidFill>
              <a:srgbClr val="FAB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chemeClr val="bg1"/>
                </a:solidFill>
                <a:effectLst/>
                <a:latin typeface="AU Passata Light" panose="020B0303030902030804" pitchFamily="34" charset="0"/>
              </a:rPr>
              <a:t>Motivation in relation to giving a presentation in front of your class </a:t>
            </a:r>
            <a:endParaRPr lang="da-DK" sz="1400" b="1" dirty="0">
              <a:solidFill>
                <a:schemeClr val="bg1"/>
              </a:solidFill>
              <a:latin typeface="AU Passata Light" panose="020B0303030902030804" pitchFamily="34" charset="0"/>
            </a:endParaRPr>
          </a:p>
        </p:txBody>
      </p:sp>
      <p:grpSp>
        <p:nvGrpSpPr>
          <p:cNvPr id="31" name="Graphic 11" descr="A man carrying a laptop">
            <a:extLst>
              <a:ext uri="{FF2B5EF4-FFF2-40B4-BE49-F238E27FC236}">
                <a16:creationId xmlns:a16="http://schemas.microsoft.com/office/drawing/2014/main" id="{E973D723-0ABD-45D4-BF1B-B6804E068087}"/>
              </a:ext>
            </a:extLst>
          </p:cNvPr>
          <p:cNvGrpSpPr/>
          <p:nvPr/>
        </p:nvGrpSpPr>
        <p:grpSpPr>
          <a:xfrm>
            <a:off x="847501" y="4942500"/>
            <a:ext cx="1685265" cy="1165117"/>
            <a:chOff x="5259097" y="2833011"/>
            <a:chExt cx="1685265" cy="1165117"/>
          </a:xfrm>
        </p:grpSpPr>
        <p:sp>
          <p:nvSpPr>
            <p:cNvPr id="32" name="Freeform: Shape 31">
              <a:extLst>
                <a:ext uri="{FF2B5EF4-FFF2-40B4-BE49-F238E27FC236}">
                  <a16:creationId xmlns:a16="http://schemas.microsoft.com/office/drawing/2014/main" id="{773EBAE6-5AB4-4676-89A3-A7955ED1A2FE}"/>
                </a:ext>
              </a:extLst>
            </p:cNvPr>
            <p:cNvSpPr/>
            <p:nvPr/>
          </p:nvSpPr>
          <p:spPr>
            <a:xfrm>
              <a:off x="5273634" y="2833011"/>
              <a:ext cx="1662341" cy="1146758"/>
            </a:xfrm>
            <a:custGeom>
              <a:avLst/>
              <a:gdLst>
                <a:gd name="connsiteX0" fmla="*/ 449509 w 1662341"/>
                <a:gd name="connsiteY0" fmla="*/ 0 h 1146758"/>
                <a:gd name="connsiteX1" fmla="*/ 440442 w 1662341"/>
                <a:gd name="connsiteY1" fmla="*/ 76781 h 1146758"/>
                <a:gd name="connsiteX2" fmla="*/ 398589 w 1662341"/>
                <a:gd name="connsiteY2" fmla="*/ 135617 h 1146758"/>
                <a:gd name="connsiteX3" fmla="*/ 168703 w 1662341"/>
                <a:gd name="connsiteY3" fmla="*/ 221142 h 1146758"/>
                <a:gd name="connsiteX4" fmla="*/ 82873 w 1662341"/>
                <a:gd name="connsiteY4" fmla="*/ 300914 h 1146758"/>
                <a:gd name="connsiteX5" fmla="*/ 1291 w 1662341"/>
                <a:gd name="connsiteY5" fmla="*/ 720338 h 1146758"/>
                <a:gd name="connsiteX6" fmla="*/ 31933 w 1662341"/>
                <a:gd name="connsiteY6" fmla="*/ 996325 h 1146758"/>
                <a:gd name="connsiteX7" fmla="*/ 115296 w 1662341"/>
                <a:gd name="connsiteY7" fmla="*/ 1048979 h 1146758"/>
                <a:gd name="connsiteX8" fmla="*/ 124783 w 1662341"/>
                <a:gd name="connsiteY8" fmla="*/ 1061399 h 1146758"/>
                <a:gd name="connsiteX9" fmla="*/ 114325 w 1662341"/>
                <a:gd name="connsiteY9" fmla="*/ 1123769 h 1146758"/>
                <a:gd name="connsiteX10" fmla="*/ 126317 w 1662341"/>
                <a:gd name="connsiteY10" fmla="*/ 1138647 h 1146758"/>
                <a:gd name="connsiteX11" fmla="*/ 579945 w 1662341"/>
                <a:gd name="connsiteY11" fmla="*/ 1141276 h 1146758"/>
                <a:gd name="connsiteX12" fmla="*/ 974813 w 1662341"/>
                <a:gd name="connsiteY12" fmla="*/ 1082440 h 1146758"/>
                <a:gd name="connsiteX13" fmla="*/ 968317 w 1662341"/>
                <a:gd name="connsiteY13" fmla="*/ 961968 h 1146758"/>
                <a:gd name="connsiteX14" fmla="*/ 974889 w 1662341"/>
                <a:gd name="connsiteY14" fmla="*/ 955710 h 1146758"/>
                <a:gd name="connsiteX15" fmla="*/ 1221987 w 1662341"/>
                <a:gd name="connsiteY15" fmla="*/ 913829 h 1146758"/>
                <a:gd name="connsiteX16" fmla="*/ 1441862 w 1662341"/>
                <a:gd name="connsiteY16" fmla="*/ 869852 h 1146758"/>
                <a:gd name="connsiteX17" fmla="*/ 1468627 w 1662341"/>
                <a:gd name="connsiteY17" fmla="*/ 774468 h 1146758"/>
                <a:gd name="connsiteX18" fmla="*/ 1475104 w 1662341"/>
                <a:gd name="connsiteY18" fmla="*/ 764515 h 1146758"/>
                <a:gd name="connsiteX19" fmla="*/ 1526777 w 1662341"/>
                <a:gd name="connsiteY19" fmla="*/ 700011 h 1146758"/>
                <a:gd name="connsiteX20" fmla="*/ 1650583 w 1662341"/>
                <a:gd name="connsiteY20" fmla="*/ 326565 h 1146758"/>
                <a:gd name="connsiteX21" fmla="*/ 1593500 w 1662341"/>
                <a:gd name="connsiteY21" fmla="*/ 214770 h 1146758"/>
                <a:gd name="connsiteX22" fmla="*/ 1325400 w 1662341"/>
                <a:gd name="connsiteY22" fmla="*/ 222352 h 1146758"/>
                <a:gd name="connsiteX23" fmla="*/ 1173762 w 1662341"/>
                <a:gd name="connsiteY23" fmla="*/ 270872 h 1146758"/>
                <a:gd name="connsiteX24" fmla="*/ 1077007 w 1662341"/>
                <a:gd name="connsiteY24" fmla="*/ 627145 h 1146758"/>
                <a:gd name="connsiteX25" fmla="*/ 1066749 w 1662341"/>
                <a:gd name="connsiteY25" fmla="*/ 626555 h 1146758"/>
                <a:gd name="connsiteX26" fmla="*/ 1034249 w 1662341"/>
                <a:gd name="connsiteY26" fmla="*/ 427358 h 1146758"/>
                <a:gd name="connsiteX27" fmla="*/ 924845 w 1662341"/>
                <a:gd name="connsiteY27" fmla="*/ 275415 h 1146758"/>
                <a:gd name="connsiteX28" fmla="*/ 763730 w 1662341"/>
                <a:gd name="connsiteY28" fmla="*/ 196863 h 1146758"/>
                <a:gd name="connsiteX29" fmla="*/ 698960 w 1662341"/>
                <a:gd name="connsiteY29" fmla="*/ 120196 h 1146758"/>
                <a:gd name="connsiteX30" fmla="*/ 692464 w 1662341"/>
                <a:gd name="connsiteY30" fmla="*/ 106347 h 1146758"/>
                <a:gd name="connsiteX31" fmla="*/ 688225 w 1662341"/>
                <a:gd name="connsiteY31" fmla="*/ 69085 h 1146758"/>
                <a:gd name="connsiteX32" fmla="*/ 449509 w 1662341"/>
                <a:gd name="connsiteY32" fmla="*/ 0 h 1146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1662341" h="1146758">
                  <a:moveTo>
                    <a:pt x="449509" y="0"/>
                  </a:moveTo>
                  <a:lnTo>
                    <a:pt x="440442" y="76781"/>
                  </a:lnTo>
                  <a:cubicBezTo>
                    <a:pt x="440442" y="76781"/>
                    <a:pt x="404323" y="104556"/>
                    <a:pt x="398589" y="135617"/>
                  </a:cubicBezTo>
                  <a:cubicBezTo>
                    <a:pt x="398589" y="135617"/>
                    <a:pt x="325199" y="164735"/>
                    <a:pt x="168703" y="221142"/>
                  </a:cubicBezTo>
                  <a:cubicBezTo>
                    <a:pt x="124459" y="237087"/>
                    <a:pt x="95618" y="277778"/>
                    <a:pt x="82873" y="300914"/>
                  </a:cubicBezTo>
                  <a:cubicBezTo>
                    <a:pt x="47793" y="364598"/>
                    <a:pt x="7130" y="541715"/>
                    <a:pt x="1291" y="720338"/>
                  </a:cubicBezTo>
                  <a:cubicBezTo>
                    <a:pt x="-1909" y="818150"/>
                    <a:pt x="-1614" y="917648"/>
                    <a:pt x="31933" y="996325"/>
                  </a:cubicBezTo>
                  <a:cubicBezTo>
                    <a:pt x="31933" y="996325"/>
                    <a:pt x="58308" y="1045445"/>
                    <a:pt x="115296" y="1048979"/>
                  </a:cubicBezTo>
                  <a:cubicBezTo>
                    <a:pt x="121478" y="1049360"/>
                    <a:pt x="125802" y="1055294"/>
                    <a:pt x="124783" y="1061399"/>
                  </a:cubicBezTo>
                  <a:lnTo>
                    <a:pt x="114325" y="1123769"/>
                  </a:lnTo>
                  <a:cubicBezTo>
                    <a:pt x="113229" y="1131275"/>
                    <a:pt x="118744" y="1138133"/>
                    <a:pt x="126317" y="1138647"/>
                  </a:cubicBezTo>
                  <a:cubicBezTo>
                    <a:pt x="178933" y="1142209"/>
                    <a:pt x="372252" y="1153363"/>
                    <a:pt x="579945" y="1141276"/>
                  </a:cubicBezTo>
                  <a:cubicBezTo>
                    <a:pt x="717286" y="1133285"/>
                    <a:pt x="862418" y="1126550"/>
                    <a:pt x="974813" y="1082440"/>
                  </a:cubicBezTo>
                  <a:lnTo>
                    <a:pt x="968317" y="961968"/>
                  </a:lnTo>
                  <a:cubicBezTo>
                    <a:pt x="968117" y="958301"/>
                    <a:pt x="971222" y="955500"/>
                    <a:pt x="974889" y="955710"/>
                  </a:cubicBezTo>
                  <a:cubicBezTo>
                    <a:pt x="1031630" y="958910"/>
                    <a:pt x="1111040" y="965511"/>
                    <a:pt x="1221987" y="913829"/>
                  </a:cubicBezTo>
                  <a:cubicBezTo>
                    <a:pt x="1221987" y="913829"/>
                    <a:pt x="1405467" y="923535"/>
                    <a:pt x="1441862" y="869852"/>
                  </a:cubicBezTo>
                  <a:cubicBezTo>
                    <a:pt x="1478257" y="816169"/>
                    <a:pt x="1468627" y="774468"/>
                    <a:pt x="1468627" y="774468"/>
                  </a:cubicBezTo>
                  <a:cubicBezTo>
                    <a:pt x="1469723" y="770563"/>
                    <a:pt x="1471990" y="767105"/>
                    <a:pt x="1475104" y="764515"/>
                  </a:cubicBezTo>
                  <a:cubicBezTo>
                    <a:pt x="1485325" y="756047"/>
                    <a:pt x="1509890" y="733501"/>
                    <a:pt x="1526777" y="700011"/>
                  </a:cubicBezTo>
                  <a:cubicBezTo>
                    <a:pt x="1580156" y="594170"/>
                    <a:pt x="1650583" y="326565"/>
                    <a:pt x="1650583" y="326565"/>
                  </a:cubicBezTo>
                  <a:cubicBezTo>
                    <a:pt x="1650583" y="326565"/>
                    <a:pt x="1700856" y="213255"/>
                    <a:pt x="1593500" y="214770"/>
                  </a:cubicBezTo>
                  <a:cubicBezTo>
                    <a:pt x="1529035" y="215684"/>
                    <a:pt x="1420631" y="219923"/>
                    <a:pt x="1325400" y="222352"/>
                  </a:cubicBezTo>
                  <a:cubicBezTo>
                    <a:pt x="1250638" y="224257"/>
                    <a:pt x="1195212" y="231553"/>
                    <a:pt x="1173762" y="270872"/>
                  </a:cubicBezTo>
                  <a:lnTo>
                    <a:pt x="1077007" y="627145"/>
                  </a:lnTo>
                  <a:cubicBezTo>
                    <a:pt x="1075473" y="632565"/>
                    <a:pt x="1067653" y="632117"/>
                    <a:pt x="1066749" y="626555"/>
                  </a:cubicBezTo>
                  <a:lnTo>
                    <a:pt x="1034249" y="427358"/>
                  </a:lnTo>
                  <a:cubicBezTo>
                    <a:pt x="1034249" y="427358"/>
                    <a:pt x="1024505" y="325088"/>
                    <a:pt x="924845" y="275415"/>
                  </a:cubicBezTo>
                  <a:cubicBezTo>
                    <a:pt x="825185" y="225743"/>
                    <a:pt x="763730" y="196863"/>
                    <a:pt x="763730" y="196863"/>
                  </a:cubicBezTo>
                  <a:lnTo>
                    <a:pt x="698960" y="120196"/>
                  </a:lnTo>
                  <a:cubicBezTo>
                    <a:pt x="695340" y="116415"/>
                    <a:pt x="693054" y="111547"/>
                    <a:pt x="692464" y="106347"/>
                  </a:cubicBezTo>
                  <a:lnTo>
                    <a:pt x="688225" y="69085"/>
                  </a:lnTo>
                  <a:lnTo>
                    <a:pt x="449509" y="0"/>
                  </a:lnTo>
                  <a:close/>
                </a:path>
              </a:pathLst>
            </a:custGeom>
            <a:solidFill>
              <a:srgbClr val="FFFFFF"/>
            </a:solidFill>
            <a:ln w="9525" cap="flat">
              <a:solidFill>
                <a:srgbClr val="E2001A"/>
              </a:solidFill>
              <a:prstDash val="solid"/>
              <a:miter/>
            </a:ln>
          </p:spPr>
          <p:txBody>
            <a:bodyPr rtlCol="0" anchor="ctr"/>
            <a:lstStyle/>
            <a:p>
              <a:endParaRPr lang="da-DK"/>
            </a:p>
          </p:txBody>
        </p:sp>
        <p:sp>
          <p:nvSpPr>
            <p:cNvPr id="33" name="Freeform: Shape 32">
              <a:extLst>
                <a:ext uri="{FF2B5EF4-FFF2-40B4-BE49-F238E27FC236}">
                  <a16:creationId xmlns:a16="http://schemas.microsoft.com/office/drawing/2014/main" id="{8EB3BA56-2C09-467D-80F8-67AE5A0DB0AB}"/>
                </a:ext>
              </a:extLst>
            </p:cNvPr>
            <p:cNvSpPr/>
            <p:nvPr/>
          </p:nvSpPr>
          <p:spPr>
            <a:xfrm>
              <a:off x="5811148" y="3049924"/>
              <a:ext cx="1121775" cy="683875"/>
            </a:xfrm>
            <a:custGeom>
              <a:avLst/>
              <a:gdLst>
                <a:gd name="connsiteX0" fmla="*/ 1121776 w 1121775"/>
                <a:gd name="connsiteY0" fmla="*/ 36500 h 683875"/>
                <a:gd name="connsiteX1" fmla="*/ 1017410 w 1121775"/>
                <a:gd name="connsiteY1" fmla="*/ 581 h 683875"/>
                <a:gd name="connsiteX2" fmla="*/ 704000 w 1121775"/>
                <a:gd name="connsiteY2" fmla="*/ 12182 h 683875"/>
                <a:gd name="connsiteX3" fmla="*/ 619017 w 1121775"/>
                <a:gd name="connsiteY3" fmla="*/ 116453 h 683875"/>
                <a:gd name="connsiteX4" fmla="*/ 494040 w 1121775"/>
                <a:gd name="connsiteY4" fmla="*/ 590493 h 683875"/>
                <a:gd name="connsiteX5" fmla="*/ 477085 w 1121775"/>
                <a:gd name="connsiteY5" fmla="*/ 597046 h 683875"/>
                <a:gd name="connsiteX6" fmla="*/ 122241 w 1121775"/>
                <a:gd name="connsiteY6" fmla="*/ 637965 h 683875"/>
                <a:gd name="connsiteX7" fmla="*/ 5655 w 1121775"/>
                <a:gd name="connsiteY7" fmla="*/ 655053 h 683875"/>
                <a:gd name="connsiteX8" fmla="*/ 13828 w 1121775"/>
                <a:gd name="connsiteY8" fmla="*/ 681971 h 683875"/>
                <a:gd name="connsiteX9" fmla="*/ 33068 w 1121775"/>
                <a:gd name="connsiteY9" fmla="*/ 683876 h 683875"/>
                <a:gd name="connsiteX10" fmla="*/ 250800 w 1121775"/>
                <a:gd name="connsiteY10" fmla="*/ 662759 h 683875"/>
                <a:gd name="connsiteX11" fmla="*/ 372025 w 1121775"/>
                <a:gd name="connsiteY11" fmla="*/ 653224 h 683875"/>
                <a:gd name="connsiteX12" fmla="*/ 486496 w 1121775"/>
                <a:gd name="connsiteY12" fmla="*/ 641671 h 683875"/>
                <a:gd name="connsiteX13" fmla="*/ 523567 w 1121775"/>
                <a:gd name="connsiteY13" fmla="*/ 631288 h 683875"/>
                <a:gd name="connsiteX14" fmla="*/ 592252 w 1121775"/>
                <a:gd name="connsiteY14" fmla="*/ 623240 h 683875"/>
                <a:gd name="connsiteX15" fmla="*/ 708143 w 1121775"/>
                <a:gd name="connsiteY15" fmla="*/ 605457 h 683875"/>
                <a:gd name="connsiteX16" fmla="*/ 755730 w 1121775"/>
                <a:gd name="connsiteY16" fmla="*/ 586330 h 683875"/>
                <a:gd name="connsiteX17" fmla="*/ 807022 w 1121775"/>
                <a:gd name="connsiteY17" fmla="*/ 497319 h 683875"/>
                <a:gd name="connsiteX18" fmla="*/ 829749 w 1121775"/>
                <a:gd name="connsiteY18" fmla="*/ 461258 h 683875"/>
                <a:gd name="connsiteX19" fmla="*/ 847722 w 1121775"/>
                <a:gd name="connsiteY19" fmla="*/ 467982 h 683875"/>
                <a:gd name="connsiteX20" fmla="*/ 852599 w 1121775"/>
                <a:gd name="connsiteY20" fmla="*/ 461677 h 683875"/>
                <a:gd name="connsiteX21" fmla="*/ 883174 w 1121775"/>
                <a:gd name="connsiteY21" fmla="*/ 446046 h 683875"/>
                <a:gd name="connsiteX22" fmla="*/ 909073 w 1121775"/>
                <a:gd name="connsiteY22" fmla="*/ 449456 h 683875"/>
                <a:gd name="connsiteX23" fmla="*/ 944839 w 1121775"/>
                <a:gd name="connsiteY23" fmla="*/ 542449 h 683875"/>
                <a:gd name="connsiteX24" fmla="*/ 952716 w 1121775"/>
                <a:gd name="connsiteY24" fmla="*/ 533810 h 683875"/>
                <a:gd name="connsiteX25" fmla="*/ 982653 w 1121775"/>
                <a:gd name="connsiteY25" fmla="*/ 491357 h 683875"/>
                <a:gd name="connsiteX26" fmla="*/ 1121776 w 1121775"/>
                <a:gd name="connsiteY26" fmla="*/ 36500 h 6838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121775" h="683875">
                  <a:moveTo>
                    <a:pt x="1121776" y="36500"/>
                  </a:moveTo>
                  <a:cubicBezTo>
                    <a:pt x="1112794" y="-4001"/>
                    <a:pt x="1052929" y="-524"/>
                    <a:pt x="1017410" y="581"/>
                  </a:cubicBezTo>
                  <a:cubicBezTo>
                    <a:pt x="900710" y="4305"/>
                    <a:pt x="795830" y="7972"/>
                    <a:pt x="704000" y="12182"/>
                  </a:cubicBezTo>
                  <a:cubicBezTo>
                    <a:pt x="643802" y="19726"/>
                    <a:pt x="632438" y="67227"/>
                    <a:pt x="619017" y="116453"/>
                  </a:cubicBezTo>
                  <a:cubicBezTo>
                    <a:pt x="572326" y="273910"/>
                    <a:pt x="536893" y="434073"/>
                    <a:pt x="494040" y="590493"/>
                  </a:cubicBezTo>
                  <a:cubicBezTo>
                    <a:pt x="493602" y="592083"/>
                    <a:pt x="480257" y="595951"/>
                    <a:pt x="477085" y="597046"/>
                  </a:cubicBezTo>
                  <a:cubicBezTo>
                    <a:pt x="358985" y="619268"/>
                    <a:pt x="240218" y="617991"/>
                    <a:pt x="122241" y="637965"/>
                  </a:cubicBezTo>
                  <a:cubicBezTo>
                    <a:pt x="84313" y="640623"/>
                    <a:pt x="45203" y="649091"/>
                    <a:pt x="5655" y="655053"/>
                  </a:cubicBezTo>
                  <a:cubicBezTo>
                    <a:pt x="-7547" y="660483"/>
                    <a:pt x="5388" y="675046"/>
                    <a:pt x="13828" y="681971"/>
                  </a:cubicBezTo>
                  <a:cubicBezTo>
                    <a:pt x="19247" y="684819"/>
                    <a:pt x="26639" y="682733"/>
                    <a:pt x="33068" y="683876"/>
                  </a:cubicBezTo>
                  <a:cubicBezTo>
                    <a:pt x="105849" y="677085"/>
                    <a:pt x="178715" y="666912"/>
                    <a:pt x="250800" y="662759"/>
                  </a:cubicBezTo>
                  <a:cubicBezTo>
                    <a:pt x="290710" y="659835"/>
                    <a:pt x="331934" y="655844"/>
                    <a:pt x="372025" y="653224"/>
                  </a:cubicBezTo>
                  <a:cubicBezTo>
                    <a:pt x="409772" y="650624"/>
                    <a:pt x="448796" y="647929"/>
                    <a:pt x="486496" y="641671"/>
                  </a:cubicBezTo>
                  <a:cubicBezTo>
                    <a:pt x="492421" y="640509"/>
                    <a:pt x="514300" y="629441"/>
                    <a:pt x="523567" y="631288"/>
                  </a:cubicBezTo>
                  <a:cubicBezTo>
                    <a:pt x="546580" y="629622"/>
                    <a:pt x="569230" y="626202"/>
                    <a:pt x="592252" y="623240"/>
                  </a:cubicBezTo>
                  <a:cubicBezTo>
                    <a:pt x="631086" y="618849"/>
                    <a:pt x="669357" y="608400"/>
                    <a:pt x="708143" y="605457"/>
                  </a:cubicBezTo>
                  <a:cubicBezTo>
                    <a:pt x="723316" y="598303"/>
                    <a:pt x="739985" y="593341"/>
                    <a:pt x="755730" y="586330"/>
                  </a:cubicBezTo>
                  <a:cubicBezTo>
                    <a:pt x="792592" y="572205"/>
                    <a:pt x="791506" y="502167"/>
                    <a:pt x="807022" y="497319"/>
                  </a:cubicBezTo>
                  <a:cubicBezTo>
                    <a:pt x="830415" y="516903"/>
                    <a:pt x="819309" y="467858"/>
                    <a:pt x="829749" y="461258"/>
                  </a:cubicBezTo>
                  <a:cubicBezTo>
                    <a:pt x="836721" y="456467"/>
                    <a:pt x="840464" y="470621"/>
                    <a:pt x="847722" y="467982"/>
                  </a:cubicBezTo>
                  <a:cubicBezTo>
                    <a:pt x="850532" y="467144"/>
                    <a:pt x="852504" y="464601"/>
                    <a:pt x="852599" y="461677"/>
                  </a:cubicBezTo>
                  <a:cubicBezTo>
                    <a:pt x="853647" y="435369"/>
                    <a:pt x="871944" y="423462"/>
                    <a:pt x="883174" y="446046"/>
                  </a:cubicBezTo>
                  <a:cubicBezTo>
                    <a:pt x="889194" y="454704"/>
                    <a:pt x="901129" y="441893"/>
                    <a:pt x="909073" y="449456"/>
                  </a:cubicBezTo>
                  <a:cubicBezTo>
                    <a:pt x="940896" y="471507"/>
                    <a:pt x="924894" y="555012"/>
                    <a:pt x="944839" y="542449"/>
                  </a:cubicBezTo>
                  <a:cubicBezTo>
                    <a:pt x="948363" y="540382"/>
                    <a:pt x="951840" y="537905"/>
                    <a:pt x="952716" y="533810"/>
                  </a:cubicBezTo>
                  <a:cubicBezTo>
                    <a:pt x="965699" y="518693"/>
                    <a:pt x="975214" y="505206"/>
                    <a:pt x="982653" y="491357"/>
                  </a:cubicBezTo>
                  <a:cubicBezTo>
                    <a:pt x="1039461" y="352596"/>
                    <a:pt x="1102106" y="199673"/>
                    <a:pt x="1121776" y="36500"/>
                  </a:cubicBezTo>
                  <a:close/>
                </a:path>
              </a:pathLst>
            </a:custGeom>
            <a:solidFill>
              <a:srgbClr val="FFFFFF"/>
            </a:solidFill>
            <a:ln w="9525" cap="flat">
              <a:solidFill>
                <a:srgbClr val="E2001A"/>
              </a:solidFill>
              <a:prstDash val="solid"/>
              <a:miter/>
            </a:ln>
          </p:spPr>
          <p:txBody>
            <a:bodyPr rtlCol="0" anchor="ctr"/>
            <a:lstStyle/>
            <a:p>
              <a:endParaRPr lang="da-DK"/>
            </a:p>
          </p:txBody>
        </p:sp>
        <p:grpSp>
          <p:nvGrpSpPr>
            <p:cNvPr id="34" name="Graphic 11" descr="A man carrying a laptop">
              <a:extLst>
                <a:ext uri="{FF2B5EF4-FFF2-40B4-BE49-F238E27FC236}">
                  <a16:creationId xmlns:a16="http://schemas.microsoft.com/office/drawing/2014/main" id="{5EEE88CC-F9AC-424C-A892-0E5F55D16388}"/>
                </a:ext>
              </a:extLst>
            </p:cNvPr>
            <p:cNvGrpSpPr/>
            <p:nvPr/>
          </p:nvGrpSpPr>
          <p:grpSpPr>
            <a:xfrm>
              <a:off x="5796253" y="3025128"/>
              <a:ext cx="321889" cy="969045"/>
              <a:chOff x="5796253" y="3025128"/>
              <a:chExt cx="321889" cy="969045"/>
            </a:xfrm>
            <a:solidFill>
              <a:srgbClr val="FFFFFF"/>
            </a:solidFill>
          </p:grpSpPr>
          <p:sp>
            <p:nvSpPr>
              <p:cNvPr id="35" name="Freeform: Shape 34">
                <a:extLst>
                  <a:ext uri="{FF2B5EF4-FFF2-40B4-BE49-F238E27FC236}">
                    <a16:creationId xmlns:a16="http://schemas.microsoft.com/office/drawing/2014/main" id="{10051E49-EF28-44F5-92A1-EEF3CBB47B3E}"/>
                  </a:ext>
                </a:extLst>
              </p:cNvPr>
              <p:cNvSpPr/>
              <p:nvPr/>
            </p:nvSpPr>
            <p:spPr>
              <a:xfrm>
                <a:off x="5963792" y="3641992"/>
                <a:ext cx="103170" cy="39306"/>
              </a:xfrm>
              <a:custGeom>
                <a:avLst/>
                <a:gdLst>
                  <a:gd name="connsiteX0" fmla="*/ 102279 w 103170"/>
                  <a:gd name="connsiteY0" fmla="*/ 20332 h 39306"/>
                  <a:gd name="connsiteX1" fmla="*/ 97022 w 103170"/>
                  <a:gd name="connsiteY1" fmla="*/ 1225 h 39306"/>
                  <a:gd name="connsiteX2" fmla="*/ 92288 w 103170"/>
                  <a:gd name="connsiteY2" fmla="*/ 520 h 39306"/>
                  <a:gd name="connsiteX3" fmla="*/ 30642 w 103170"/>
                  <a:gd name="connsiteY3" fmla="*/ 9873 h 39306"/>
                  <a:gd name="connsiteX4" fmla="*/ 23679 w 103170"/>
                  <a:gd name="connsiteY4" fmla="*/ 12207 h 39306"/>
                  <a:gd name="connsiteX5" fmla="*/ 3467 w 103170"/>
                  <a:gd name="connsiteY5" fmla="*/ 25970 h 39306"/>
                  <a:gd name="connsiteX6" fmla="*/ 7896 w 103170"/>
                  <a:gd name="connsiteY6" fmla="*/ 39210 h 39306"/>
                  <a:gd name="connsiteX7" fmla="*/ 97650 w 103170"/>
                  <a:gd name="connsiteY7" fmla="*/ 29628 h 39306"/>
                  <a:gd name="connsiteX8" fmla="*/ 102279 w 103170"/>
                  <a:gd name="connsiteY8" fmla="*/ 20332 h 39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3170" h="39306">
                    <a:moveTo>
                      <a:pt x="102279" y="20332"/>
                    </a:moveTo>
                    <a:cubicBezTo>
                      <a:pt x="99241" y="15607"/>
                      <a:pt x="102784" y="5101"/>
                      <a:pt x="97022" y="1225"/>
                    </a:cubicBezTo>
                    <a:cubicBezTo>
                      <a:pt x="95098" y="-52"/>
                      <a:pt x="94412" y="-404"/>
                      <a:pt x="92288" y="520"/>
                    </a:cubicBezTo>
                    <a:cubicBezTo>
                      <a:pt x="67647" y="11254"/>
                      <a:pt x="48054" y="14226"/>
                      <a:pt x="30642" y="9873"/>
                    </a:cubicBezTo>
                    <a:cubicBezTo>
                      <a:pt x="28061" y="9235"/>
                      <a:pt x="25346" y="10140"/>
                      <a:pt x="23679" y="12207"/>
                    </a:cubicBezTo>
                    <a:cubicBezTo>
                      <a:pt x="19193" y="17750"/>
                      <a:pt x="10468" y="22065"/>
                      <a:pt x="3467" y="25970"/>
                    </a:cubicBezTo>
                    <a:cubicBezTo>
                      <a:pt x="-3181" y="29533"/>
                      <a:pt x="524" y="40439"/>
                      <a:pt x="7896" y="39210"/>
                    </a:cubicBezTo>
                    <a:cubicBezTo>
                      <a:pt x="37595" y="35619"/>
                      <a:pt x="67799" y="32390"/>
                      <a:pt x="97650" y="29628"/>
                    </a:cubicBezTo>
                    <a:cubicBezTo>
                      <a:pt x="102327" y="29333"/>
                      <a:pt x="104537" y="24437"/>
                      <a:pt x="102279" y="20332"/>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36" name="Freeform: Shape 35">
                <a:extLst>
                  <a:ext uri="{FF2B5EF4-FFF2-40B4-BE49-F238E27FC236}">
                    <a16:creationId xmlns:a16="http://schemas.microsoft.com/office/drawing/2014/main" id="{E1270125-FFB0-47C2-8268-D2578DDBF4D3}"/>
                  </a:ext>
                </a:extLst>
              </p:cNvPr>
              <p:cNvSpPr/>
              <p:nvPr/>
            </p:nvSpPr>
            <p:spPr>
              <a:xfrm>
                <a:off x="5844869" y="3025128"/>
                <a:ext cx="202698" cy="553773"/>
              </a:xfrm>
              <a:custGeom>
                <a:avLst/>
                <a:gdLst>
                  <a:gd name="connsiteX0" fmla="*/ 194999 w 202698"/>
                  <a:gd name="connsiteY0" fmla="*/ 495931 h 553773"/>
                  <a:gd name="connsiteX1" fmla="*/ 202391 w 202698"/>
                  <a:gd name="connsiteY1" fmla="*/ 481091 h 553773"/>
                  <a:gd name="connsiteX2" fmla="*/ 190046 w 202698"/>
                  <a:gd name="connsiteY2" fmla="*/ 412854 h 553773"/>
                  <a:gd name="connsiteX3" fmla="*/ 147479 w 202698"/>
                  <a:gd name="connsiteY3" fmla="*/ 245176 h 553773"/>
                  <a:gd name="connsiteX4" fmla="*/ 147308 w 202698"/>
                  <a:gd name="connsiteY4" fmla="*/ 165261 h 553773"/>
                  <a:gd name="connsiteX5" fmla="*/ 149174 w 202698"/>
                  <a:gd name="connsiteY5" fmla="*/ 104291 h 553773"/>
                  <a:gd name="connsiteX6" fmla="*/ 126410 w 202698"/>
                  <a:gd name="connsiteY6" fmla="*/ 5860 h 553773"/>
                  <a:gd name="connsiteX7" fmla="*/ 110865 w 202698"/>
                  <a:gd name="connsiteY7" fmla="*/ 52332 h 553773"/>
                  <a:gd name="connsiteX8" fmla="*/ 29159 w 202698"/>
                  <a:gd name="connsiteY8" fmla="*/ 134714 h 553773"/>
                  <a:gd name="connsiteX9" fmla="*/ 22244 w 202698"/>
                  <a:gd name="connsiteY9" fmla="*/ 144496 h 553773"/>
                  <a:gd name="connsiteX10" fmla="*/ 16205 w 202698"/>
                  <a:gd name="connsiteY10" fmla="*/ 485434 h 553773"/>
                  <a:gd name="connsiteX11" fmla="*/ 1337 w 202698"/>
                  <a:gd name="connsiteY11" fmla="*/ 551900 h 553773"/>
                  <a:gd name="connsiteX12" fmla="*/ 7776 w 202698"/>
                  <a:gd name="connsiteY12" fmla="*/ 553547 h 553773"/>
                  <a:gd name="connsiteX13" fmla="*/ 194999 w 202698"/>
                  <a:gd name="connsiteY13" fmla="*/ 495931 h 553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2698" h="553773">
                    <a:moveTo>
                      <a:pt x="194999" y="495931"/>
                    </a:moveTo>
                    <a:cubicBezTo>
                      <a:pt x="200629" y="493292"/>
                      <a:pt x="203724" y="487158"/>
                      <a:pt x="202391" y="481091"/>
                    </a:cubicBezTo>
                    <a:cubicBezTo>
                      <a:pt x="197590" y="459240"/>
                      <a:pt x="192456" y="434818"/>
                      <a:pt x="190046" y="412854"/>
                    </a:cubicBezTo>
                    <a:cubicBezTo>
                      <a:pt x="182893" y="354465"/>
                      <a:pt x="155023" y="303126"/>
                      <a:pt x="147479" y="245176"/>
                    </a:cubicBezTo>
                    <a:cubicBezTo>
                      <a:pt x="143059" y="216048"/>
                      <a:pt x="143212" y="190864"/>
                      <a:pt x="147308" y="165261"/>
                    </a:cubicBezTo>
                    <a:cubicBezTo>
                      <a:pt x="141821" y="147106"/>
                      <a:pt x="146955" y="124132"/>
                      <a:pt x="149174" y="104291"/>
                    </a:cubicBezTo>
                    <a:cubicBezTo>
                      <a:pt x="156499" y="82622"/>
                      <a:pt x="147612" y="-26182"/>
                      <a:pt x="126410" y="5860"/>
                    </a:cubicBezTo>
                    <a:cubicBezTo>
                      <a:pt x="124429" y="21900"/>
                      <a:pt x="117837" y="36683"/>
                      <a:pt x="110865" y="52332"/>
                    </a:cubicBezTo>
                    <a:cubicBezTo>
                      <a:pt x="93377" y="92166"/>
                      <a:pt x="85233" y="144925"/>
                      <a:pt x="29159" y="134714"/>
                    </a:cubicBezTo>
                    <a:cubicBezTo>
                      <a:pt x="23997" y="133981"/>
                      <a:pt x="19777" y="139848"/>
                      <a:pt x="22244" y="144496"/>
                    </a:cubicBezTo>
                    <a:cubicBezTo>
                      <a:pt x="52334" y="252634"/>
                      <a:pt x="48743" y="373487"/>
                      <a:pt x="16205" y="485434"/>
                    </a:cubicBezTo>
                    <a:cubicBezTo>
                      <a:pt x="13281" y="499722"/>
                      <a:pt x="-5035" y="541051"/>
                      <a:pt x="1337" y="551900"/>
                    </a:cubicBezTo>
                    <a:cubicBezTo>
                      <a:pt x="3051" y="553538"/>
                      <a:pt x="5518" y="554148"/>
                      <a:pt x="7776" y="553547"/>
                    </a:cubicBezTo>
                    <a:cubicBezTo>
                      <a:pt x="75556" y="533631"/>
                      <a:pt x="141631" y="520924"/>
                      <a:pt x="194999" y="495931"/>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37" name="Freeform: Shape 36">
                <a:extLst>
                  <a:ext uri="{FF2B5EF4-FFF2-40B4-BE49-F238E27FC236}">
                    <a16:creationId xmlns:a16="http://schemas.microsoft.com/office/drawing/2014/main" id="{AFF373D8-E426-48F4-A8DC-0DEF07A9C984}"/>
                  </a:ext>
                </a:extLst>
              </p:cNvPr>
              <p:cNvSpPr/>
              <p:nvPr/>
            </p:nvSpPr>
            <p:spPr>
              <a:xfrm>
                <a:off x="5796253" y="3711776"/>
                <a:ext cx="321889" cy="282397"/>
              </a:xfrm>
              <a:custGeom>
                <a:avLst/>
                <a:gdLst>
                  <a:gd name="connsiteX0" fmla="*/ 26389 w 321889"/>
                  <a:gd name="connsiteY0" fmla="*/ 41121 h 282397"/>
                  <a:gd name="connsiteX1" fmla="*/ 31847 w 321889"/>
                  <a:gd name="connsiteY1" fmla="*/ 21709 h 282397"/>
                  <a:gd name="connsiteX2" fmla="*/ 273258 w 321889"/>
                  <a:gd name="connsiteY2" fmla="*/ 478 h 282397"/>
                  <a:gd name="connsiteX3" fmla="*/ 306614 w 321889"/>
                  <a:gd name="connsiteY3" fmla="*/ 199426 h 282397"/>
                  <a:gd name="connsiteX4" fmla="*/ 321169 w 321889"/>
                  <a:gd name="connsiteY4" fmla="*/ 247347 h 282397"/>
                  <a:gd name="connsiteX5" fmla="*/ 2529 w 321889"/>
                  <a:gd name="connsiteY5" fmla="*/ 282323 h 282397"/>
                  <a:gd name="connsiteX6" fmla="*/ 26389 w 321889"/>
                  <a:gd name="connsiteY6" fmla="*/ 41121 h 282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889" h="282397">
                    <a:moveTo>
                      <a:pt x="26389" y="41121"/>
                    </a:moveTo>
                    <a:cubicBezTo>
                      <a:pt x="26894" y="35044"/>
                      <a:pt x="24570" y="21709"/>
                      <a:pt x="31847" y="21709"/>
                    </a:cubicBezTo>
                    <a:cubicBezTo>
                      <a:pt x="39124" y="21709"/>
                      <a:pt x="272648" y="-3770"/>
                      <a:pt x="273258" y="478"/>
                    </a:cubicBezTo>
                    <a:cubicBezTo>
                      <a:pt x="273867" y="4726"/>
                      <a:pt x="303585" y="187292"/>
                      <a:pt x="306614" y="199426"/>
                    </a:cubicBezTo>
                    <a:cubicBezTo>
                      <a:pt x="309643" y="211561"/>
                      <a:pt x="325417" y="242489"/>
                      <a:pt x="321169" y="247347"/>
                    </a:cubicBezTo>
                    <a:cubicBezTo>
                      <a:pt x="316920" y="252195"/>
                      <a:pt x="14654" y="284142"/>
                      <a:pt x="2529" y="282323"/>
                    </a:cubicBezTo>
                    <a:cubicBezTo>
                      <a:pt x="-9597" y="280503"/>
                      <a:pt x="25789" y="48398"/>
                      <a:pt x="26389" y="41121"/>
                    </a:cubicBezTo>
                    <a:close/>
                  </a:path>
                </a:pathLst>
              </a:custGeom>
              <a:solidFill>
                <a:srgbClr val="FFFFFF"/>
              </a:solidFill>
              <a:ln w="9525" cap="flat">
                <a:solidFill>
                  <a:srgbClr val="E2001A"/>
                </a:solidFill>
                <a:prstDash val="solid"/>
                <a:miter/>
              </a:ln>
            </p:spPr>
            <p:txBody>
              <a:bodyPr rtlCol="0" anchor="ctr"/>
              <a:lstStyle/>
              <a:p>
                <a:endParaRPr lang="da-DK"/>
              </a:p>
            </p:txBody>
          </p:sp>
        </p:grpSp>
        <p:grpSp>
          <p:nvGrpSpPr>
            <p:cNvPr id="38" name="Graphic 11" descr="A man carrying a laptop">
              <a:extLst>
                <a:ext uri="{FF2B5EF4-FFF2-40B4-BE49-F238E27FC236}">
                  <a16:creationId xmlns:a16="http://schemas.microsoft.com/office/drawing/2014/main" id="{94E0E8D0-B606-45A0-B18F-27BDC0012E5F}"/>
                </a:ext>
              </a:extLst>
            </p:cNvPr>
            <p:cNvGrpSpPr/>
            <p:nvPr/>
          </p:nvGrpSpPr>
          <p:grpSpPr>
            <a:xfrm>
              <a:off x="5271760" y="2920794"/>
              <a:ext cx="1066485" cy="1077334"/>
              <a:chOff x="5271760" y="2920794"/>
              <a:chExt cx="1066485" cy="1077334"/>
            </a:xfrm>
            <a:solidFill>
              <a:srgbClr val="FFFFFF"/>
            </a:solidFill>
          </p:grpSpPr>
          <p:sp>
            <p:nvSpPr>
              <p:cNvPr id="39" name="Freeform: Shape 38">
                <a:extLst>
                  <a:ext uri="{FF2B5EF4-FFF2-40B4-BE49-F238E27FC236}">
                    <a16:creationId xmlns:a16="http://schemas.microsoft.com/office/drawing/2014/main" id="{E55CF1AC-2615-471A-B344-2633F7F73392}"/>
                  </a:ext>
                </a:extLst>
              </p:cNvPr>
              <p:cNvSpPr/>
              <p:nvPr/>
            </p:nvSpPr>
            <p:spPr>
              <a:xfrm>
                <a:off x="6069573" y="3700790"/>
                <a:ext cx="173872" cy="259807"/>
              </a:xfrm>
              <a:custGeom>
                <a:avLst/>
                <a:gdLst>
                  <a:gd name="connsiteX0" fmla="*/ 170321 w 173872"/>
                  <a:gd name="connsiteY0" fmla="*/ 196982 h 259807"/>
                  <a:gd name="connsiteX1" fmla="*/ 163834 w 173872"/>
                  <a:gd name="connsiteY1" fmla="*/ 47316 h 259807"/>
                  <a:gd name="connsiteX2" fmla="*/ 168092 w 173872"/>
                  <a:gd name="connsiteY2" fmla="*/ 9130 h 259807"/>
                  <a:gd name="connsiteX3" fmla="*/ 161082 w 173872"/>
                  <a:gd name="connsiteY3" fmla="*/ 43 h 259807"/>
                  <a:gd name="connsiteX4" fmla="*/ 4462 w 173872"/>
                  <a:gd name="connsiteY4" fmla="*/ 11912 h 259807"/>
                  <a:gd name="connsiteX5" fmla="*/ 2567 w 173872"/>
                  <a:gd name="connsiteY5" fmla="*/ 23199 h 259807"/>
                  <a:gd name="connsiteX6" fmla="*/ 9424 w 173872"/>
                  <a:gd name="connsiteY6" fmla="*/ 47440 h 259807"/>
                  <a:gd name="connsiteX7" fmla="*/ 41390 w 173872"/>
                  <a:gd name="connsiteY7" fmla="*/ 234282 h 259807"/>
                  <a:gd name="connsiteX8" fmla="*/ 47858 w 173872"/>
                  <a:gd name="connsiteY8" fmla="*/ 257733 h 259807"/>
                  <a:gd name="connsiteX9" fmla="*/ 83443 w 173872"/>
                  <a:gd name="connsiteY9" fmla="*/ 255713 h 259807"/>
                  <a:gd name="connsiteX10" fmla="*/ 170311 w 173872"/>
                  <a:gd name="connsiteY10" fmla="*/ 223805 h 259807"/>
                  <a:gd name="connsiteX11" fmla="*/ 170321 w 173872"/>
                  <a:gd name="connsiteY11" fmla="*/ 196982 h 259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73872" h="259807">
                    <a:moveTo>
                      <a:pt x="170321" y="196982"/>
                    </a:moveTo>
                    <a:cubicBezTo>
                      <a:pt x="166139" y="145557"/>
                      <a:pt x="162701" y="97894"/>
                      <a:pt x="163834" y="47316"/>
                    </a:cubicBezTo>
                    <a:cubicBezTo>
                      <a:pt x="163949" y="34086"/>
                      <a:pt x="164072" y="20398"/>
                      <a:pt x="168092" y="9130"/>
                    </a:cubicBezTo>
                    <a:cubicBezTo>
                      <a:pt x="169826" y="4663"/>
                      <a:pt x="165873" y="-528"/>
                      <a:pt x="161082" y="43"/>
                    </a:cubicBezTo>
                    <a:cubicBezTo>
                      <a:pt x="108551" y="4558"/>
                      <a:pt x="56649" y="7968"/>
                      <a:pt x="4462" y="11912"/>
                    </a:cubicBezTo>
                    <a:cubicBezTo>
                      <a:pt x="-996" y="12178"/>
                      <a:pt x="-1224" y="19208"/>
                      <a:pt x="2567" y="23199"/>
                    </a:cubicBezTo>
                    <a:cubicBezTo>
                      <a:pt x="8424" y="29761"/>
                      <a:pt x="7605" y="38743"/>
                      <a:pt x="9424" y="47440"/>
                    </a:cubicBezTo>
                    <a:cubicBezTo>
                      <a:pt x="24036" y="115315"/>
                      <a:pt x="26293" y="169284"/>
                      <a:pt x="41390" y="234282"/>
                    </a:cubicBezTo>
                    <a:cubicBezTo>
                      <a:pt x="43114" y="241721"/>
                      <a:pt x="41124" y="254170"/>
                      <a:pt x="47858" y="257733"/>
                    </a:cubicBezTo>
                    <a:cubicBezTo>
                      <a:pt x="57450" y="262810"/>
                      <a:pt x="76966" y="257152"/>
                      <a:pt x="83443" y="255713"/>
                    </a:cubicBezTo>
                    <a:cubicBezTo>
                      <a:pt x="111904" y="246579"/>
                      <a:pt x="142889" y="237349"/>
                      <a:pt x="170311" y="223805"/>
                    </a:cubicBezTo>
                    <a:cubicBezTo>
                      <a:pt x="179046" y="218356"/>
                      <a:pt x="168768" y="206117"/>
                      <a:pt x="170321" y="196982"/>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40" name="Freeform: Shape 39">
                <a:extLst>
                  <a:ext uri="{FF2B5EF4-FFF2-40B4-BE49-F238E27FC236}">
                    <a16:creationId xmlns:a16="http://schemas.microsoft.com/office/drawing/2014/main" id="{7D524956-A2B1-4774-895E-F678A5DEE6E0}"/>
                  </a:ext>
                </a:extLst>
              </p:cNvPr>
              <p:cNvSpPr/>
              <p:nvPr/>
            </p:nvSpPr>
            <p:spPr>
              <a:xfrm>
                <a:off x="5391378" y="3747439"/>
                <a:ext cx="426951" cy="250689"/>
              </a:xfrm>
              <a:custGeom>
                <a:avLst/>
                <a:gdLst>
                  <a:gd name="connsiteX0" fmla="*/ 423377 w 426951"/>
                  <a:gd name="connsiteY0" fmla="*/ 0 h 250689"/>
                  <a:gd name="connsiteX1" fmla="*/ 11706 w 426951"/>
                  <a:gd name="connsiteY1" fmla="*/ 142532 h 250689"/>
                  <a:gd name="connsiteX2" fmla="*/ 9887 w 426951"/>
                  <a:gd name="connsiteY2" fmla="*/ 147685 h 250689"/>
                  <a:gd name="connsiteX3" fmla="*/ 0 w 426951"/>
                  <a:gd name="connsiteY3" fmla="*/ 223218 h 250689"/>
                  <a:gd name="connsiteX4" fmla="*/ 95831 w 426951"/>
                  <a:gd name="connsiteY4" fmla="*/ 245050 h 250689"/>
                  <a:gd name="connsiteX5" fmla="*/ 381705 w 426951"/>
                  <a:gd name="connsiteY5" fmla="*/ 246717 h 250689"/>
                  <a:gd name="connsiteX6" fmla="*/ 407613 w 426951"/>
                  <a:gd name="connsiteY6" fmla="*/ 246745 h 250689"/>
                  <a:gd name="connsiteX7" fmla="*/ 412452 w 426951"/>
                  <a:gd name="connsiteY7" fmla="*/ 192881 h 250689"/>
                  <a:gd name="connsiteX8" fmla="*/ 411813 w 426951"/>
                  <a:gd name="connsiteY8" fmla="*/ 99784 h 250689"/>
                  <a:gd name="connsiteX9" fmla="*/ 426844 w 426951"/>
                  <a:gd name="connsiteY9" fmla="*/ 9858 h 250689"/>
                  <a:gd name="connsiteX10" fmla="*/ 423377 w 426951"/>
                  <a:gd name="connsiteY10" fmla="*/ 0 h 250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26951" h="250689">
                    <a:moveTo>
                      <a:pt x="423377" y="0"/>
                    </a:moveTo>
                    <a:cubicBezTo>
                      <a:pt x="300047" y="57217"/>
                      <a:pt x="156886" y="136217"/>
                      <a:pt x="11706" y="142532"/>
                    </a:cubicBezTo>
                    <a:cubicBezTo>
                      <a:pt x="10411" y="143923"/>
                      <a:pt x="9754" y="145790"/>
                      <a:pt x="9887" y="147685"/>
                    </a:cubicBezTo>
                    <a:cubicBezTo>
                      <a:pt x="11744" y="171488"/>
                      <a:pt x="1276" y="199130"/>
                      <a:pt x="0" y="223218"/>
                    </a:cubicBezTo>
                    <a:cubicBezTo>
                      <a:pt x="9782" y="245202"/>
                      <a:pt x="76000" y="245307"/>
                      <a:pt x="95831" y="245050"/>
                    </a:cubicBezTo>
                    <a:cubicBezTo>
                      <a:pt x="197320" y="240506"/>
                      <a:pt x="284369" y="240916"/>
                      <a:pt x="381705" y="246717"/>
                    </a:cubicBezTo>
                    <a:cubicBezTo>
                      <a:pt x="388287" y="247536"/>
                      <a:pt x="405232" y="255213"/>
                      <a:pt x="407613" y="246745"/>
                    </a:cubicBezTo>
                    <a:cubicBezTo>
                      <a:pt x="407746" y="245850"/>
                      <a:pt x="413871" y="197396"/>
                      <a:pt x="412452" y="192881"/>
                    </a:cubicBezTo>
                    <a:cubicBezTo>
                      <a:pt x="405575" y="171021"/>
                      <a:pt x="407394" y="125482"/>
                      <a:pt x="411813" y="99784"/>
                    </a:cubicBezTo>
                    <a:cubicBezTo>
                      <a:pt x="416738" y="68409"/>
                      <a:pt x="420357" y="40586"/>
                      <a:pt x="426844" y="9858"/>
                    </a:cubicBezTo>
                    <a:cubicBezTo>
                      <a:pt x="427425" y="7220"/>
                      <a:pt x="425577" y="1591"/>
                      <a:pt x="423377" y="0"/>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41" name="Freeform: Shape 40">
                <a:extLst>
                  <a:ext uri="{FF2B5EF4-FFF2-40B4-BE49-F238E27FC236}">
                    <a16:creationId xmlns:a16="http://schemas.microsoft.com/office/drawing/2014/main" id="{D13F5B10-BDB9-4326-926A-7C48DB7643E3}"/>
                  </a:ext>
                </a:extLst>
              </p:cNvPr>
              <p:cNvSpPr/>
              <p:nvPr/>
            </p:nvSpPr>
            <p:spPr>
              <a:xfrm>
                <a:off x="6061359" y="3619964"/>
                <a:ext cx="201934" cy="49698"/>
              </a:xfrm>
              <a:custGeom>
                <a:avLst/>
                <a:gdLst>
                  <a:gd name="connsiteX0" fmla="*/ 196508 w 201934"/>
                  <a:gd name="connsiteY0" fmla="*/ 19329 h 49698"/>
                  <a:gd name="connsiteX1" fmla="*/ 87180 w 201934"/>
                  <a:gd name="connsiteY1" fmla="*/ 22158 h 49698"/>
                  <a:gd name="connsiteX2" fmla="*/ 14371 w 201934"/>
                  <a:gd name="connsiteY2" fmla="*/ 15985 h 49698"/>
                  <a:gd name="connsiteX3" fmla="*/ 8428 w 201934"/>
                  <a:gd name="connsiteY3" fmla="*/ 16081 h 49698"/>
                  <a:gd name="connsiteX4" fmla="*/ 3713 w 201934"/>
                  <a:gd name="connsiteY4" fmla="*/ 37302 h 49698"/>
                  <a:gd name="connsiteX5" fmla="*/ 5580 w 201934"/>
                  <a:gd name="connsiteY5" fmla="*/ 49161 h 49698"/>
                  <a:gd name="connsiteX6" fmla="*/ 196108 w 201934"/>
                  <a:gd name="connsiteY6" fmla="*/ 32806 h 49698"/>
                  <a:gd name="connsiteX7" fmla="*/ 196508 w 201934"/>
                  <a:gd name="connsiteY7" fmla="*/ 19329 h 4969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1934" h="49698">
                    <a:moveTo>
                      <a:pt x="196508" y="19329"/>
                    </a:moveTo>
                    <a:cubicBezTo>
                      <a:pt x="119699" y="-4379"/>
                      <a:pt x="169124" y="-9427"/>
                      <a:pt x="87180" y="22158"/>
                    </a:cubicBezTo>
                    <a:cubicBezTo>
                      <a:pt x="62949" y="28196"/>
                      <a:pt x="35736" y="25891"/>
                      <a:pt x="14371" y="15985"/>
                    </a:cubicBezTo>
                    <a:cubicBezTo>
                      <a:pt x="12485" y="15109"/>
                      <a:pt x="10295" y="15147"/>
                      <a:pt x="8428" y="16081"/>
                    </a:cubicBezTo>
                    <a:cubicBezTo>
                      <a:pt x="-4850" y="21053"/>
                      <a:pt x="817" y="25225"/>
                      <a:pt x="3713" y="37302"/>
                    </a:cubicBezTo>
                    <a:cubicBezTo>
                      <a:pt x="5075" y="41779"/>
                      <a:pt x="2570" y="45599"/>
                      <a:pt x="5580" y="49161"/>
                    </a:cubicBezTo>
                    <a:cubicBezTo>
                      <a:pt x="63158" y="52599"/>
                      <a:pt x="128995" y="38655"/>
                      <a:pt x="196108" y="32806"/>
                    </a:cubicBezTo>
                    <a:cubicBezTo>
                      <a:pt x="203585" y="32054"/>
                      <a:pt x="204024" y="20519"/>
                      <a:pt x="196508" y="19329"/>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42" name="Freeform: Shape 41">
                <a:extLst>
                  <a:ext uri="{FF2B5EF4-FFF2-40B4-BE49-F238E27FC236}">
                    <a16:creationId xmlns:a16="http://schemas.microsoft.com/office/drawing/2014/main" id="{E20C4BCD-5FF0-4699-A642-1B2234C50EA2}"/>
                  </a:ext>
                </a:extLst>
              </p:cNvPr>
              <p:cNvSpPr/>
              <p:nvPr/>
            </p:nvSpPr>
            <p:spPr>
              <a:xfrm>
                <a:off x="5967421" y="2958624"/>
                <a:ext cx="370824" cy="585117"/>
              </a:xfrm>
              <a:custGeom>
                <a:avLst/>
                <a:gdLst>
                  <a:gd name="connsiteX0" fmla="*/ 369837 w 370824"/>
                  <a:gd name="connsiteY0" fmla="*/ 530345 h 585117"/>
                  <a:gd name="connsiteX1" fmla="*/ 356388 w 370824"/>
                  <a:gd name="connsiteY1" fmla="*/ 485615 h 585117"/>
                  <a:gd name="connsiteX2" fmla="*/ 155182 w 370824"/>
                  <a:gd name="connsiteY2" fmla="*/ 117950 h 585117"/>
                  <a:gd name="connsiteX3" fmla="*/ 95689 w 370824"/>
                  <a:gd name="connsiteY3" fmla="*/ 85651 h 585117"/>
                  <a:gd name="connsiteX4" fmla="*/ 69543 w 370824"/>
                  <a:gd name="connsiteY4" fmla="*/ 74859 h 585117"/>
                  <a:gd name="connsiteX5" fmla="*/ 13145 w 370824"/>
                  <a:gd name="connsiteY5" fmla="*/ 2545 h 585117"/>
                  <a:gd name="connsiteX6" fmla="*/ 4439 w 370824"/>
                  <a:gd name="connsiteY6" fmla="*/ 43751 h 585117"/>
                  <a:gd name="connsiteX7" fmla="*/ 21518 w 370824"/>
                  <a:gd name="connsiteY7" fmla="*/ 192664 h 585117"/>
                  <a:gd name="connsiteX8" fmla="*/ 24680 w 370824"/>
                  <a:gd name="connsiteY8" fmla="*/ 229869 h 585117"/>
                  <a:gd name="connsiteX9" fmla="*/ 32614 w 370824"/>
                  <a:gd name="connsiteY9" fmla="*/ 278085 h 585117"/>
                  <a:gd name="connsiteX10" fmla="*/ 77582 w 370824"/>
                  <a:gd name="connsiteY10" fmla="*/ 478091 h 585117"/>
                  <a:gd name="connsiteX11" fmla="*/ 80706 w 370824"/>
                  <a:gd name="connsiteY11" fmla="*/ 534936 h 585117"/>
                  <a:gd name="connsiteX12" fmla="*/ 90698 w 370824"/>
                  <a:gd name="connsiteY12" fmla="*/ 554157 h 585117"/>
                  <a:gd name="connsiteX13" fmla="*/ 149077 w 370824"/>
                  <a:gd name="connsiteY13" fmla="*/ 526297 h 585117"/>
                  <a:gd name="connsiteX14" fmla="*/ 294609 w 370824"/>
                  <a:gd name="connsiteY14" fmla="*/ 545213 h 585117"/>
                  <a:gd name="connsiteX15" fmla="*/ 349159 w 370824"/>
                  <a:gd name="connsiteY15" fmla="*/ 582999 h 585117"/>
                  <a:gd name="connsiteX16" fmla="*/ 359912 w 370824"/>
                  <a:gd name="connsiteY16" fmla="*/ 581084 h 585117"/>
                  <a:gd name="connsiteX17" fmla="*/ 369837 w 370824"/>
                  <a:gd name="connsiteY17" fmla="*/ 530345 h 5851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70824" h="585117">
                    <a:moveTo>
                      <a:pt x="369837" y="530345"/>
                    </a:moveTo>
                    <a:cubicBezTo>
                      <a:pt x="360855" y="520124"/>
                      <a:pt x="358588" y="502579"/>
                      <a:pt x="356388" y="485615"/>
                    </a:cubicBezTo>
                    <a:cubicBezTo>
                      <a:pt x="338291" y="323528"/>
                      <a:pt x="347054" y="188816"/>
                      <a:pt x="155182" y="117950"/>
                    </a:cubicBezTo>
                    <a:cubicBezTo>
                      <a:pt x="134008" y="108102"/>
                      <a:pt x="114253" y="99329"/>
                      <a:pt x="95689" y="85651"/>
                    </a:cubicBezTo>
                    <a:cubicBezTo>
                      <a:pt x="92755" y="83356"/>
                      <a:pt x="79973" y="78107"/>
                      <a:pt x="69543" y="74859"/>
                    </a:cubicBezTo>
                    <a:cubicBezTo>
                      <a:pt x="53255" y="49542"/>
                      <a:pt x="32281" y="26310"/>
                      <a:pt x="13145" y="2545"/>
                    </a:cubicBezTo>
                    <a:cubicBezTo>
                      <a:pt x="-6695" y="-10685"/>
                      <a:pt x="848" y="31359"/>
                      <a:pt x="4439" y="43751"/>
                    </a:cubicBezTo>
                    <a:cubicBezTo>
                      <a:pt x="30405" y="113207"/>
                      <a:pt x="29566" y="120722"/>
                      <a:pt x="21518" y="192664"/>
                    </a:cubicBezTo>
                    <a:cubicBezTo>
                      <a:pt x="20194" y="197570"/>
                      <a:pt x="24613" y="225316"/>
                      <a:pt x="24680" y="229869"/>
                    </a:cubicBezTo>
                    <a:cubicBezTo>
                      <a:pt x="30033" y="245052"/>
                      <a:pt x="31290" y="261102"/>
                      <a:pt x="32614" y="278085"/>
                    </a:cubicBezTo>
                    <a:cubicBezTo>
                      <a:pt x="35110" y="347674"/>
                      <a:pt x="70914" y="409425"/>
                      <a:pt x="77582" y="478091"/>
                    </a:cubicBezTo>
                    <a:cubicBezTo>
                      <a:pt x="79287" y="496903"/>
                      <a:pt x="80011" y="516238"/>
                      <a:pt x="80706" y="534936"/>
                    </a:cubicBezTo>
                    <a:cubicBezTo>
                      <a:pt x="81192" y="542270"/>
                      <a:pt x="78915" y="557539"/>
                      <a:pt x="90698" y="554157"/>
                    </a:cubicBezTo>
                    <a:cubicBezTo>
                      <a:pt x="110824" y="545623"/>
                      <a:pt x="128779" y="534260"/>
                      <a:pt x="149077" y="526297"/>
                    </a:cubicBezTo>
                    <a:cubicBezTo>
                      <a:pt x="194835" y="506808"/>
                      <a:pt x="235764" y="525420"/>
                      <a:pt x="294609" y="545213"/>
                    </a:cubicBezTo>
                    <a:cubicBezTo>
                      <a:pt x="298609" y="548423"/>
                      <a:pt x="319774" y="559206"/>
                      <a:pt x="349159" y="582999"/>
                    </a:cubicBezTo>
                    <a:cubicBezTo>
                      <a:pt x="352788" y="586276"/>
                      <a:pt x="358827" y="585837"/>
                      <a:pt x="359912" y="581084"/>
                    </a:cubicBezTo>
                    <a:cubicBezTo>
                      <a:pt x="361503" y="568226"/>
                      <a:pt x="374448" y="539946"/>
                      <a:pt x="369837" y="530345"/>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43" name="Freeform: Shape 42">
                <a:extLst>
                  <a:ext uri="{FF2B5EF4-FFF2-40B4-BE49-F238E27FC236}">
                    <a16:creationId xmlns:a16="http://schemas.microsoft.com/office/drawing/2014/main" id="{9E7B8ABF-38DA-4CB2-8D4F-0D18DBF6ED38}"/>
                  </a:ext>
                </a:extLst>
              </p:cNvPr>
              <p:cNvSpPr/>
              <p:nvPr/>
            </p:nvSpPr>
            <p:spPr>
              <a:xfrm>
                <a:off x="5271760" y="2920794"/>
                <a:ext cx="605511" cy="890389"/>
              </a:xfrm>
              <a:custGeom>
                <a:avLst/>
                <a:gdLst>
                  <a:gd name="connsiteX0" fmla="*/ 601726 w 605511"/>
                  <a:gd name="connsiteY0" fmla="*/ 343051 h 890389"/>
                  <a:gd name="connsiteX1" fmla="*/ 567446 w 605511"/>
                  <a:gd name="connsiteY1" fmla="*/ 219350 h 890389"/>
                  <a:gd name="connsiteX2" fmla="*/ 556901 w 605511"/>
                  <a:gd name="connsiteY2" fmla="*/ 201872 h 890389"/>
                  <a:gd name="connsiteX3" fmla="*/ 498570 w 605511"/>
                  <a:gd name="connsiteY3" fmla="*/ 143245 h 890389"/>
                  <a:gd name="connsiteX4" fmla="*/ 441839 w 605511"/>
                  <a:gd name="connsiteY4" fmla="*/ 6828 h 890389"/>
                  <a:gd name="connsiteX5" fmla="*/ 429343 w 605511"/>
                  <a:gd name="connsiteY5" fmla="*/ 2990 h 890389"/>
                  <a:gd name="connsiteX6" fmla="*/ 405521 w 605511"/>
                  <a:gd name="connsiteY6" fmla="*/ 42585 h 890389"/>
                  <a:gd name="connsiteX7" fmla="*/ 390414 w 605511"/>
                  <a:gd name="connsiteY7" fmla="*/ 55053 h 890389"/>
                  <a:gd name="connsiteX8" fmla="*/ 385366 w 605511"/>
                  <a:gd name="connsiteY8" fmla="*/ 56044 h 890389"/>
                  <a:gd name="connsiteX9" fmla="*/ 115389 w 605511"/>
                  <a:gd name="connsiteY9" fmla="*/ 170363 h 890389"/>
                  <a:gd name="connsiteX10" fmla="*/ 29350 w 605511"/>
                  <a:gd name="connsiteY10" fmla="*/ 885119 h 890389"/>
                  <a:gd name="connsiteX11" fmla="*/ 42085 w 605511"/>
                  <a:gd name="connsiteY11" fmla="*/ 888520 h 890389"/>
                  <a:gd name="connsiteX12" fmla="*/ 45142 w 605511"/>
                  <a:gd name="connsiteY12" fmla="*/ 885348 h 890389"/>
                  <a:gd name="connsiteX13" fmla="*/ 172730 w 605511"/>
                  <a:gd name="connsiteY13" fmla="*/ 744759 h 890389"/>
                  <a:gd name="connsiteX14" fmla="*/ 232585 w 605511"/>
                  <a:gd name="connsiteY14" fmla="*/ 708068 h 890389"/>
                  <a:gd name="connsiteX15" fmla="*/ 271875 w 605511"/>
                  <a:gd name="connsiteY15" fmla="*/ 718032 h 890389"/>
                  <a:gd name="connsiteX16" fmla="*/ 492055 w 605511"/>
                  <a:gd name="connsiteY16" fmla="*/ 684323 h 890389"/>
                  <a:gd name="connsiteX17" fmla="*/ 560673 w 605511"/>
                  <a:gd name="connsiteY17" fmla="*/ 663577 h 890389"/>
                  <a:gd name="connsiteX18" fmla="*/ 565502 w 605511"/>
                  <a:gd name="connsiteY18" fmla="*/ 655662 h 890389"/>
                  <a:gd name="connsiteX19" fmla="*/ 575666 w 605511"/>
                  <a:gd name="connsiteY19" fmla="*/ 599312 h 890389"/>
                  <a:gd name="connsiteX20" fmla="*/ 601726 w 605511"/>
                  <a:gd name="connsiteY20" fmla="*/ 343051 h 8903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05511" h="890389">
                    <a:moveTo>
                      <a:pt x="601726" y="343051"/>
                    </a:moveTo>
                    <a:cubicBezTo>
                      <a:pt x="597897" y="304789"/>
                      <a:pt x="593306" y="251040"/>
                      <a:pt x="567446" y="219350"/>
                    </a:cubicBezTo>
                    <a:cubicBezTo>
                      <a:pt x="563112" y="214045"/>
                      <a:pt x="559387" y="208254"/>
                      <a:pt x="556901" y="201872"/>
                    </a:cubicBezTo>
                    <a:cubicBezTo>
                      <a:pt x="549510" y="182869"/>
                      <a:pt x="505600" y="149170"/>
                      <a:pt x="498570" y="143245"/>
                    </a:cubicBezTo>
                    <a:cubicBezTo>
                      <a:pt x="463156" y="110498"/>
                      <a:pt x="441420" y="58254"/>
                      <a:pt x="441839" y="6828"/>
                    </a:cubicBezTo>
                    <a:cubicBezTo>
                      <a:pt x="442116" y="285"/>
                      <a:pt x="432800" y="-2649"/>
                      <a:pt x="429343" y="2990"/>
                    </a:cubicBezTo>
                    <a:cubicBezTo>
                      <a:pt x="417722" y="15315"/>
                      <a:pt x="410245" y="28622"/>
                      <a:pt x="405521" y="42585"/>
                    </a:cubicBezTo>
                    <a:cubicBezTo>
                      <a:pt x="403254" y="49291"/>
                      <a:pt x="397434" y="54187"/>
                      <a:pt x="390414" y="55053"/>
                    </a:cubicBezTo>
                    <a:cubicBezTo>
                      <a:pt x="387842" y="55377"/>
                      <a:pt x="385937" y="55720"/>
                      <a:pt x="385366" y="56044"/>
                    </a:cubicBezTo>
                    <a:cubicBezTo>
                      <a:pt x="300907" y="103145"/>
                      <a:pt x="187750" y="99411"/>
                      <a:pt x="115389" y="170363"/>
                    </a:cubicBezTo>
                    <a:cubicBezTo>
                      <a:pt x="4204" y="294198"/>
                      <a:pt x="-31258" y="723661"/>
                      <a:pt x="29350" y="885119"/>
                    </a:cubicBezTo>
                    <a:cubicBezTo>
                      <a:pt x="31302" y="890320"/>
                      <a:pt x="37827" y="892091"/>
                      <a:pt x="42085" y="888520"/>
                    </a:cubicBezTo>
                    <a:cubicBezTo>
                      <a:pt x="43580" y="887262"/>
                      <a:pt x="44761" y="886091"/>
                      <a:pt x="45142" y="885348"/>
                    </a:cubicBezTo>
                    <a:cubicBezTo>
                      <a:pt x="78508" y="827798"/>
                      <a:pt x="122714" y="784049"/>
                      <a:pt x="172730" y="744759"/>
                    </a:cubicBezTo>
                    <a:cubicBezTo>
                      <a:pt x="180378" y="738768"/>
                      <a:pt x="210296" y="721956"/>
                      <a:pt x="232585" y="708068"/>
                    </a:cubicBezTo>
                    <a:cubicBezTo>
                      <a:pt x="240624" y="703068"/>
                      <a:pt x="268618" y="716488"/>
                      <a:pt x="271875" y="718032"/>
                    </a:cubicBezTo>
                    <a:cubicBezTo>
                      <a:pt x="347180" y="742216"/>
                      <a:pt x="421837" y="708935"/>
                      <a:pt x="492055" y="684323"/>
                    </a:cubicBezTo>
                    <a:cubicBezTo>
                      <a:pt x="512658" y="677674"/>
                      <a:pt x="534460" y="671083"/>
                      <a:pt x="560673" y="663577"/>
                    </a:cubicBezTo>
                    <a:cubicBezTo>
                      <a:pt x="564093" y="662596"/>
                      <a:pt x="566141" y="659167"/>
                      <a:pt x="565502" y="655662"/>
                    </a:cubicBezTo>
                    <a:cubicBezTo>
                      <a:pt x="562226" y="637631"/>
                      <a:pt x="569055" y="618152"/>
                      <a:pt x="575666" y="599312"/>
                    </a:cubicBezTo>
                    <a:cubicBezTo>
                      <a:pt x="603488" y="517292"/>
                      <a:pt x="611032" y="430586"/>
                      <a:pt x="601726" y="343051"/>
                    </a:cubicBezTo>
                    <a:close/>
                  </a:path>
                </a:pathLst>
              </a:custGeom>
              <a:solidFill>
                <a:srgbClr val="FFFFFF"/>
              </a:solidFill>
              <a:ln w="9525" cap="flat">
                <a:solidFill>
                  <a:srgbClr val="E2001A"/>
                </a:solidFill>
                <a:prstDash val="solid"/>
                <a:miter/>
              </a:ln>
            </p:spPr>
            <p:txBody>
              <a:bodyPr rtlCol="0" anchor="ctr"/>
              <a:lstStyle/>
              <a:p>
                <a:endParaRPr lang="da-DK"/>
              </a:p>
            </p:txBody>
          </p:sp>
        </p:grpSp>
        <p:grpSp>
          <p:nvGrpSpPr>
            <p:cNvPr id="44" name="Graphic 11" descr="A man carrying a laptop">
              <a:extLst>
                <a:ext uri="{FF2B5EF4-FFF2-40B4-BE49-F238E27FC236}">
                  <a16:creationId xmlns:a16="http://schemas.microsoft.com/office/drawing/2014/main" id="{D7721EE9-7B25-4E57-BBD4-2444D71FEEFB}"/>
                </a:ext>
              </a:extLst>
            </p:cNvPr>
            <p:cNvGrpSpPr/>
            <p:nvPr/>
          </p:nvGrpSpPr>
          <p:grpSpPr>
            <a:xfrm>
              <a:off x="5259097" y="2842473"/>
              <a:ext cx="1685265" cy="1146689"/>
              <a:chOff x="5259097" y="2842473"/>
              <a:chExt cx="1685265" cy="1146689"/>
            </a:xfrm>
            <a:solidFill>
              <a:srgbClr val="000000"/>
            </a:solidFill>
          </p:grpSpPr>
          <p:sp>
            <p:nvSpPr>
              <p:cNvPr id="45" name="Freeform: Shape 44">
                <a:extLst>
                  <a:ext uri="{FF2B5EF4-FFF2-40B4-BE49-F238E27FC236}">
                    <a16:creationId xmlns:a16="http://schemas.microsoft.com/office/drawing/2014/main" id="{E2F2C985-1DD8-4A69-97DD-3A60B0A6307E}"/>
                  </a:ext>
                </a:extLst>
              </p:cNvPr>
              <p:cNvSpPr/>
              <p:nvPr/>
            </p:nvSpPr>
            <p:spPr>
              <a:xfrm>
                <a:off x="5925377" y="3192680"/>
                <a:ext cx="26089" cy="160587"/>
              </a:xfrm>
              <a:custGeom>
                <a:avLst/>
                <a:gdLst>
                  <a:gd name="connsiteX0" fmla="*/ 16222 w 26089"/>
                  <a:gd name="connsiteY0" fmla="*/ 156014 h 160587"/>
                  <a:gd name="connsiteX1" fmla="*/ 14527 w 26089"/>
                  <a:gd name="connsiteY1" fmla="*/ 80653 h 160587"/>
                  <a:gd name="connsiteX2" fmla="*/ 26005 w 26089"/>
                  <a:gd name="connsiteY2" fmla="*/ 3548 h 160587"/>
                  <a:gd name="connsiteX3" fmla="*/ 20442 w 26089"/>
                  <a:gd name="connsiteY3" fmla="*/ 2014 h 160587"/>
                  <a:gd name="connsiteX4" fmla="*/ 2354 w 26089"/>
                  <a:gd name="connsiteY4" fmla="*/ 79395 h 160587"/>
                  <a:gd name="connsiteX5" fmla="*/ 6821 w 26089"/>
                  <a:gd name="connsiteY5" fmla="*/ 157281 h 160587"/>
                  <a:gd name="connsiteX6" fmla="*/ 16222 w 26089"/>
                  <a:gd name="connsiteY6" fmla="*/ 156014 h 1605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089" h="160587">
                    <a:moveTo>
                      <a:pt x="16222" y="156014"/>
                    </a:moveTo>
                    <a:cubicBezTo>
                      <a:pt x="14089" y="130887"/>
                      <a:pt x="12565" y="105856"/>
                      <a:pt x="14527" y="80653"/>
                    </a:cubicBezTo>
                    <a:cubicBezTo>
                      <a:pt x="16537" y="54764"/>
                      <a:pt x="20461" y="28922"/>
                      <a:pt x="26005" y="3548"/>
                    </a:cubicBezTo>
                    <a:cubicBezTo>
                      <a:pt x="26805" y="-119"/>
                      <a:pt x="21709" y="-1453"/>
                      <a:pt x="20442" y="2014"/>
                    </a:cubicBezTo>
                    <a:cubicBezTo>
                      <a:pt x="11308" y="26998"/>
                      <a:pt x="5307" y="52954"/>
                      <a:pt x="2354" y="79395"/>
                    </a:cubicBezTo>
                    <a:cubicBezTo>
                      <a:pt x="-494" y="104903"/>
                      <a:pt x="-2428" y="132840"/>
                      <a:pt x="6821" y="157281"/>
                    </a:cubicBezTo>
                    <a:cubicBezTo>
                      <a:pt x="8574" y="161939"/>
                      <a:pt x="16718" y="161815"/>
                      <a:pt x="16222" y="156014"/>
                    </a:cubicBezTo>
                    <a:close/>
                  </a:path>
                </a:pathLst>
              </a:custGeom>
              <a:solidFill>
                <a:srgbClr val="000000"/>
              </a:solidFill>
              <a:ln w="9525" cap="flat">
                <a:solidFill>
                  <a:srgbClr val="E2001A"/>
                </a:solidFill>
                <a:prstDash val="solid"/>
                <a:miter/>
              </a:ln>
            </p:spPr>
            <p:txBody>
              <a:bodyPr rtlCol="0" anchor="ctr"/>
              <a:lstStyle/>
              <a:p>
                <a:endParaRPr lang="da-DK"/>
              </a:p>
            </p:txBody>
          </p:sp>
          <p:sp>
            <p:nvSpPr>
              <p:cNvPr id="46" name="Freeform: Shape 45">
                <a:extLst>
                  <a:ext uri="{FF2B5EF4-FFF2-40B4-BE49-F238E27FC236}">
                    <a16:creationId xmlns:a16="http://schemas.microsoft.com/office/drawing/2014/main" id="{CCF23F73-9E1B-46E4-86ED-39BCA22830FF}"/>
                  </a:ext>
                </a:extLst>
              </p:cNvPr>
              <p:cNvSpPr/>
              <p:nvPr/>
            </p:nvSpPr>
            <p:spPr>
              <a:xfrm>
                <a:off x="5259097" y="2842473"/>
                <a:ext cx="1685265" cy="1146689"/>
              </a:xfrm>
              <a:custGeom>
                <a:avLst/>
                <a:gdLst>
                  <a:gd name="connsiteX0" fmla="*/ 1670778 w 1685265"/>
                  <a:gd name="connsiteY0" fmla="*/ 216071 h 1146689"/>
                  <a:gd name="connsiteX1" fmla="*/ 1583948 w 1685265"/>
                  <a:gd name="connsiteY1" fmla="*/ 196392 h 1146689"/>
                  <a:gd name="connsiteX2" fmla="*/ 1356187 w 1685265"/>
                  <a:gd name="connsiteY2" fmla="*/ 204136 h 1146689"/>
                  <a:gd name="connsiteX3" fmla="*/ 1266004 w 1685265"/>
                  <a:gd name="connsiteY3" fmla="*/ 207794 h 1146689"/>
                  <a:gd name="connsiteX4" fmla="*/ 1221294 w 1685265"/>
                  <a:gd name="connsiteY4" fmla="*/ 218509 h 1146689"/>
                  <a:gd name="connsiteX5" fmla="*/ 1166068 w 1685265"/>
                  <a:gd name="connsiteY5" fmla="*/ 301301 h 1146689"/>
                  <a:gd name="connsiteX6" fmla="*/ 1085286 w 1685265"/>
                  <a:gd name="connsiteY6" fmla="*/ 602281 h 1146689"/>
                  <a:gd name="connsiteX7" fmla="*/ 1004628 w 1685265"/>
                  <a:gd name="connsiteY7" fmla="*/ 300110 h 1146689"/>
                  <a:gd name="connsiteX8" fmla="*/ 805118 w 1685265"/>
                  <a:gd name="connsiteY8" fmla="*/ 187610 h 1146689"/>
                  <a:gd name="connsiteX9" fmla="*/ 781477 w 1685265"/>
                  <a:gd name="connsiteY9" fmla="*/ 176733 h 1146689"/>
                  <a:gd name="connsiteX10" fmla="*/ 714544 w 1685265"/>
                  <a:gd name="connsiteY10" fmla="*/ 98952 h 1146689"/>
                  <a:gd name="connsiteX11" fmla="*/ 706724 w 1685265"/>
                  <a:gd name="connsiteY11" fmla="*/ 67729 h 1146689"/>
                  <a:gd name="connsiteX12" fmla="*/ 698628 w 1685265"/>
                  <a:gd name="connsiteY12" fmla="*/ 68824 h 1146689"/>
                  <a:gd name="connsiteX13" fmla="*/ 699857 w 1685265"/>
                  <a:gd name="connsiteY13" fmla="*/ 102114 h 1146689"/>
                  <a:gd name="connsiteX14" fmla="*/ 705077 w 1685265"/>
                  <a:gd name="connsiteY14" fmla="*/ 137175 h 1146689"/>
                  <a:gd name="connsiteX15" fmla="*/ 709868 w 1685265"/>
                  <a:gd name="connsiteY15" fmla="*/ 163560 h 1146689"/>
                  <a:gd name="connsiteX16" fmla="*/ 696390 w 1685265"/>
                  <a:gd name="connsiteY16" fmla="*/ 217138 h 1146689"/>
                  <a:gd name="connsiteX17" fmla="*/ 674882 w 1685265"/>
                  <a:gd name="connsiteY17" fmla="*/ 267087 h 1146689"/>
                  <a:gd name="connsiteX18" fmla="*/ 605378 w 1685265"/>
                  <a:gd name="connsiteY18" fmla="*/ 310454 h 1146689"/>
                  <a:gd name="connsiteX19" fmla="*/ 585843 w 1685265"/>
                  <a:gd name="connsiteY19" fmla="*/ 287480 h 1146689"/>
                  <a:gd name="connsiteX20" fmla="*/ 570955 w 1685265"/>
                  <a:gd name="connsiteY20" fmla="*/ 264077 h 1146689"/>
                  <a:gd name="connsiteX21" fmla="*/ 528559 w 1685265"/>
                  <a:gd name="connsiteY21" fmla="*/ 222424 h 1146689"/>
                  <a:gd name="connsiteX22" fmla="*/ 462265 w 1685265"/>
                  <a:gd name="connsiteY22" fmla="*/ 95646 h 1146689"/>
                  <a:gd name="connsiteX23" fmla="*/ 468257 w 1685265"/>
                  <a:gd name="connsiteY23" fmla="*/ 50508 h 1146689"/>
                  <a:gd name="connsiteX24" fmla="*/ 465209 w 1685265"/>
                  <a:gd name="connsiteY24" fmla="*/ 3740 h 1146689"/>
                  <a:gd name="connsiteX25" fmla="*/ 455064 w 1685265"/>
                  <a:gd name="connsiteY25" fmla="*/ 3740 h 1146689"/>
                  <a:gd name="connsiteX26" fmla="*/ 450483 w 1685265"/>
                  <a:gd name="connsiteY26" fmla="*/ 58632 h 1146689"/>
                  <a:gd name="connsiteX27" fmla="*/ 432147 w 1685265"/>
                  <a:gd name="connsiteY27" fmla="*/ 79263 h 1146689"/>
                  <a:gd name="connsiteX28" fmla="*/ 405382 w 1685265"/>
                  <a:gd name="connsiteY28" fmla="*/ 122231 h 1146689"/>
                  <a:gd name="connsiteX29" fmla="*/ 56186 w 1685265"/>
                  <a:gd name="connsiteY29" fmla="*/ 350774 h 1146689"/>
                  <a:gd name="connsiteX30" fmla="*/ 16381 w 1685265"/>
                  <a:gd name="connsiteY30" fmla="*/ 525329 h 1146689"/>
                  <a:gd name="connsiteX31" fmla="*/ 8294 w 1685265"/>
                  <a:gd name="connsiteY31" fmla="*/ 885002 h 1146689"/>
                  <a:gd name="connsiteX32" fmla="*/ 129090 w 1685265"/>
                  <a:gd name="connsiteY32" fmla="*/ 1051766 h 1146689"/>
                  <a:gd name="connsiteX33" fmla="*/ 117260 w 1685265"/>
                  <a:gd name="connsiteY33" fmla="*/ 1112936 h 1146689"/>
                  <a:gd name="connsiteX34" fmla="*/ 117346 w 1685265"/>
                  <a:gd name="connsiteY34" fmla="*/ 1140872 h 1146689"/>
                  <a:gd name="connsiteX35" fmla="*/ 137968 w 1685265"/>
                  <a:gd name="connsiteY35" fmla="*/ 1140872 h 1146689"/>
                  <a:gd name="connsiteX36" fmla="*/ 143083 w 1685265"/>
                  <a:gd name="connsiteY36" fmla="*/ 1114993 h 1146689"/>
                  <a:gd name="connsiteX37" fmla="*/ 148969 w 1685265"/>
                  <a:gd name="connsiteY37" fmla="*/ 1052147 h 1146689"/>
                  <a:gd name="connsiteX38" fmla="*/ 347965 w 1685265"/>
                  <a:gd name="connsiteY38" fmla="*/ 1007722 h 1146689"/>
                  <a:gd name="connsiteX39" fmla="*/ 552448 w 1685265"/>
                  <a:gd name="connsiteY39" fmla="*/ 913368 h 1146689"/>
                  <a:gd name="connsiteX40" fmla="*/ 539437 w 1685265"/>
                  <a:gd name="connsiteY40" fmla="*/ 989253 h 1146689"/>
                  <a:gd name="connsiteX41" fmla="*/ 545266 w 1685265"/>
                  <a:gd name="connsiteY41" fmla="*/ 1108516 h 1146689"/>
                  <a:gd name="connsiteX42" fmla="*/ 558830 w 1685265"/>
                  <a:gd name="connsiteY42" fmla="*/ 1094952 h 1146689"/>
                  <a:gd name="connsiteX43" fmla="*/ 575432 w 1685265"/>
                  <a:gd name="connsiteY43" fmla="*/ 935028 h 1146689"/>
                  <a:gd name="connsiteX44" fmla="*/ 574108 w 1685265"/>
                  <a:gd name="connsiteY44" fmla="*/ 899004 h 1146689"/>
                  <a:gd name="connsiteX45" fmla="*/ 668824 w 1685265"/>
                  <a:gd name="connsiteY45" fmla="*/ 890155 h 1146689"/>
                  <a:gd name="connsiteX46" fmla="*/ 807966 w 1685265"/>
                  <a:gd name="connsiteY46" fmla="*/ 877601 h 1146689"/>
                  <a:gd name="connsiteX47" fmla="*/ 805223 w 1685265"/>
                  <a:gd name="connsiteY47" fmla="*/ 908615 h 1146689"/>
                  <a:gd name="connsiteX48" fmla="*/ 820453 w 1685265"/>
                  <a:gd name="connsiteY48" fmla="*/ 1011894 h 1146689"/>
                  <a:gd name="connsiteX49" fmla="*/ 852238 w 1685265"/>
                  <a:gd name="connsiteY49" fmla="*/ 1112840 h 1146689"/>
                  <a:gd name="connsiteX50" fmla="*/ 862601 w 1685265"/>
                  <a:gd name="connsiteY50" fmla="*/ 1106954 h 1146689"/>
                  <a:gd name="connsiteX51" fmla="*/ 859315 w 1685265"/>
                  <a:gd name="connsiteY51" fmla="*/ 1082532 h 1146689"/>
                  <a:gd name="connsiteX52" fmla="*/ 853047 w 1685265"/>
                  <a:gd name="connsiteY52" fmla="*/ 1056176 h 1146689"/>
                  <a:gd name="connsiteX53" fmla="*/ 833369 w 1685265"/>
                  <a:gd name="connsiteY53" fmla="*/ 938590 h 1146689"/>
                  <a:gd name="connsiteX54" fmla="*/ 826520 w 1685265"/>
                  <a:gd name="connsiteY54" fmla="*/ 904262 h 1146689"/>
                  <a:gd name="connsiteX55" fmla="*/ 815414 w 1685265"/>
                  <a:gd name="connsiteY55" fmla="*/ 877020 h 1146689"/>
                  <a:gd name="connsiteX56" fmla="*/ 972100 w 1685265"/>
                  <a:gd name="connsiteY56" fmla="*/ 865133 h 1146689"/>
                  <a:gd name="connsiteX57" fmla="*/ 967290 w 1685265"/>
                  <a:gd name="connsiteY57" fmla="*/ 915587 h 1146689"/>
                  <a:gd name="connsiteX58" fmla="*/ 968357 w 1685265"/>
                  <a:gd name="connsiteY58" fmla="*/ 970470 h 1146689"/>
                  <a:gd name="connsiteX59" fmla="*/ 973720 w 1685265"/>
                  <a:gd name="connsiteY59" fmla="*/ 1052966 h 1146689"/>
                  <a:gd name="connsiteX60" fmla="*/ 979797 w 1685265"/>
                  <a:gd name="connsiteY60" fmla="*/ 1080189 h 1146689"/>
                  <a:gd name="connsiteX61" fmla="*/ 1000066 w 1685265"/>
                  <a:gd name="connsiteY61" fmla="*/ 1077541 h 1146689"/>
                  <a:gd name="connsiteX62" fmla="*/ 1000904 w 1685265"/>
                  <a:gd name="connsiteY62" fmla="*/ 1051604 h 1146689"/>
                  <a:gd name="connsiteX63" fmla="*/ 998818 w 1685265"/>
                  <a:gd name="connsiteY63" fmla="*/ 1025363 h 1146689"/>
                  <a:gd name="connsiteX64" fmla="*/ 995037 w 1685265"/>
                  <a:gd name="connsiteY64" fmla="*/ 949201 h 1146689"/>
                  <a:gd name="connsiteX65" fmla="*/ 1055873 w 1685265"/>
                  <a:gd name="connsiteY65" fmla="*/ 956611 h 1146689"/>
                  <a:gd name="connsiteX66" fmla="*/ 1238896 w 1685265"/>
                  <a:gd name="connsiteY66" fmla="*/ 913644 h 1146689"/>
                  <a:gd name="connsiteX67" fmla="*/ 1286378 w 1685265"/>
                  <a:gd name="connsiteY67" fmla="*/ 916616 h 1146689"/>
                  <a:gd name="connsiteX68" fmla="*/ 1339165 w 1685265"/>
                  <a:gd name="connsiteY68" fmla="*/ 913339 h 1146689"/>
                  <a:gd name="connsiteX69" fmla="*/ 1493251 w 1685265"/>
                  <a:gd name="connsiteY69" fmla="*/ 764644 h 1146689"/>
                  <a:gd name="connsiteX70" fmla="*/ 1521655 w 1685265"/>
                  <a:gd name="connsiteY70" fmla="*/ 738479 h 1146689"/>
                  <a:gd name="connsiteX71" fmla="*/ 1543067 w 1685265"/>
                  <a:gd name="connsiteY71" fmla="*/ 707075 h 1146689"/>
                  <a:gd name="connsiteX72" fmla="*/ 1670950 w 1685265"/>
                  <a:gd name="connsiteY72" fmla="*/ 332209 h 1146689"/>
                  <a:gd name="connsiteX73" fmla="*/ 1681980 w 1685265"/>
                  <a:gd name="connsiteY73" fmla="*/ 277469 h 1146689"/>
                  <a:gd name="connsiteX74" fmla="*/ 1670778 w 1685265"/>
                  <a:gd name="connsiteY74" fmla="*/ 216071 h 1146689"/>
                  <a:gd name="connsiteX75" fmla="*/ 812014 w 1685265"/>
                  <a:gd name="connsiteY75" fmla="*/ 215490 h 1146689"/>
                  <a:gd name="connsiteX76" fmla="*/ 868830 w 1685265"/>
                  <a:gd name="connsiteY76" fmla="*/ 244075 h 1146689"/>
                  <a:gd name="connsiteX77" fmla="*/ 1055463 w 1685265"/>
                  <a:gd name="connsiteY77" fmla="*/ 585870 h 1146689"/>
                  <a:gd name="connsiteX78" fmla="*/ 1073027 w 1685265"/>
                  <a:gd name="connsiteY78" fmla="*/ 651002 h 1146689"/>
                  <a:gd name="connsiteX79" fmla="*/ 1061636 w 1685265"/>
                  <a:gd name="connsiteY79" fmla="*/ 695512 h 1146689"/>
                  <a:gd name="connsiteX80" fmla="*/ 1016087 w 1685265"/>
                  <a:gd name="connsiteY80" fmla="*/ 664479 h 1146689"/>
                  <a:gd name="connsiteX81" fmla="*/ 985254 w 1685265"/>
                  <a:gd name="connsiteY81" fmla="*/ 446624 h 1146689"/>
                  <a:gd name="connsiteX82" fmla="*/ 980454 w 1685265"/>
                  <a:gd name="connsiteY82" fmla="*/ 447948 h 1146689"/>
                  <a:gd name="connsiteX83" fmla="*/ 999361 w 1685265"/>
                  <a:gd name="connsiteY83" fmla="*/ 655536 h 1146689"/>
                  <a:gd name="connsiteX84" fmla="*/ 854905 w 1685265"/>
                  <a:gd name="connsiteY84" fmla="*/ 636095 h 1146689"/>
                  <a:gd name="connsiteX85" fmla="*/ 796355 w 1685265"/>
                  <a:gd name="connsiteY85" fmla="*/ 664032 h 1146689"/>
                  <a:gd name="connsiteX86" fmla="*/ 792697 w 1685265"/>
                  <a:gd name="connsiteY86" fmla="*/ 593614 h 1146689"/>
                  <a:gd name="connsiteX87" fmla="*/ 751197 w 1685265"/>
                  <a:gd name="connsiteY87" fmla="*/ 424745 h 1146689"/>
                  <a:gd name="connsiteX88" fmla="*/ 739452 w 1685265"/>
                  <a:gd name="connsiteY88" fmla="*/ 343744 h 1146689"/>
                  <a:gd name="connsiteX89" fmla="*/ 774066 w 1685265"/>
                  <a:gd name="connsiteY89" fmla="*/ 291233 h 1146689"/>
                  <a:gd name="connsiteX90" fmla="*/ 782020 w 1685265"/>
                  <a:gd name="connsiteY90" fmla="*/ 275402 h 1146689"/>
                  <a:gd name="connsiteX91" fmla="*/ 792440 w 1685265"/>
                  <a:gd name="connsiteY91" fmla="*/ 286242 h 1146689"/>
                  <a:gd name="connsiteX92" fmla="*/ 804441 w 1685265"/>
                  <a:gd name="connsiteY92" fmla="*/ 300929 h 1146689"/>
                  <a:gd name="connsiteX93" fmla="*/ 816491 w 1685265"/>
                  <a:gd name="connsiteY93" fmla="*/ 291661 h 1146689"/>
                  <a:gd name="connsiteX94" fmla="*/ 814976 w 1685265"/>
                  <a:gd name="connsiteY94" fmla="*/ 288052 h 1146689"/>
                  <a:gd name="connsiteX95" fmla="*/ 799936 w 1685265"/>
                  <a:gd name="connsiteY95" fmla="*/ 207270 h 1146689"/>
                  <a:gd name="connsiteX96" fmla="*/ 812014 w 1685265"/>
                  <a:gd name="connsiteY96" fmla="*/ 215490 h 1146689"/>
                  <a:gd name="connsiteX97" fmla="*/ 1019287 w 1685265"/>
                  <a:gd name="connsiteY97" fmla="*/ 801078 h 1146689"/>
                  <a:gd name="connsiteX98" fmla="*/ 1019916 w 1685265"/>
                  <a:gd name="connsiteY98" fmla="*/ 799668 h 1146689"/>
                  <a:gd name="connsiteX99" fmla="*/ 1020497 w 1685265"/>
                  <a:gd name="connsiteY99" fmla="*/ 792029 h 1146689"/>
                  <a:gd name="connsiteX100" fmla="*/ 960528 w 1685265"/>
                  <a:gd name="connsiteY100" fmla="*/ 737498 h 1146689"/>
                  <a:gd name="connsiteX101" fmla="*/ 960756 w 1685265"/>
                  <a:gd name="connsiteY101" fmla="*/ 736936 h 1146689"/>
                  <a:gd name="connsiteX102" fmla="*/ 1010362 w 1685265"/>
                  <a:gd name="connsiteY102" fmla="*/ 763168 h 1146689"/>
                  <a:gd name="connsiteX103" fmla="*/ 1036061 w 1685265"/>
                  <a:gd name="connsiteY103" fmla="*/ 786866 h 1146689"/>
                  <a:gd name="connsiteX104" fmla="*/ 1028860 w 1685265"/>
                  <a:gd name="connsiteY104" fmla="*/ 799992 h 1146689"/>
                  <a:gd name="connsiteX105" fmla="*/ 1019287 w 1685265"/>
                  <a:gd name="connsiteY105" fmla="*/ 801078 h 1146689"/>
                  <a:gd name="connsiteX106" fmla="*/ 733680 w 1685265"/>
                  <a:gd name="connsiteY106" fmla="*/ 816022 h 1146689"/>
                  <a:gd name="connsiteX107" fmla="*/ 799708 w 1685265"/>
                  <a:gd name="connsiteY107" fmla="*/ 806297 h 1146689"/>
                  <a:gd name="connsiteX108" fmla="*/ 801717 w 1685265"/>
                  <a:gd name="connsiteY108" fmla="*/ 822366 h 1146689"/>
                  <a:gd name="connsiteX109" fmla="*/ 711782 w 1685265"/>
                  <a:gd name="connsiteY109" fmla="*/ 831958 h 1146689"/>
                  <a:gd name="connsiteX110" fmla="*/ 711592 w 1685265"/>
                  <a:gd name="connsiteY110" fmla="*/ 831396 h 1146689"/>
                  <a:gd name="connsiteX111" fmla="*/ 733680 w 1685265"/>
                  <a:gd name="connsiteY111" fmla="*/ 816022 h 1146689"/>
                  <a:gd name="connsiteX112" fmla="*/ 809747 w 1685265"/>
                  <a:gd name="connsiteY112" fmla="*/ 813155 h 1146689"/>
                  <a:gd name="connsiteX113" fmla="*/ 807080 w 1685265"/>
                  <a:gd name="connsiteY113" fmla="*/ 802935 h 1146689"/>
                  <a:gd name="connsiteX114" fmla="*/ 813757 w 1685265"/>
                  <a:gd name="connsiteY114" fmla="*/ 799677 h 1146689"/>
                  <a:gd name="connsiteX115" fmla="*/ 891081 w 1685265"/>
                  <a:gd name="connsiteY115" fmla="*/ 806269 h 1146689"/>
                  <a:gd name="connsiteX116" fmla="*/ 926904 w 1685265"/>
                  <a:gd name="connsiteY116" fmla="*/ 791095 h 1146689"/>
                  <a:gd name="connsiteX117" fmla="*/ 947183 w 1685265"/>
                  <a:gd name="connsiteY117" fmla="*/ 783723 h 1146689"/>
                  <a:gd name="connsiteX118" fmla="*/ 997504 w 1685265"/>
                  <a:gd name="connsiteY118" fmla="*/ 803525 h 1146689"/>
                  <a:gd name="connsiteX119" fmla="*/ 810071 w 1685265"/>
                  <a:gd name="connsiteY119" fmla="*/ 821604 h 1146689"/>
                  <a:gd name="connsiteX120" fmla="*/ 809747 w 1685265"/>
                  <a:gd name="connsiteY120" fmla="*/ 813155 h 1146689"/>
                  <a:gd name="connsiteX121" fmla="*/ 826349 w 1685265"/>
                  <a:gd name="connsiteY121" fmla="*/ 793134 h 1146689"/>
                  <a:gd name="connsiteX122" fmla="*/ 927076 w 1685265"/>
                  <a:gd name="connsiteY122" fmla="*/ 775189 h 1146689"/>
                  <a:gd name="connsiteX123" fmla="*/ 826349 w 1685265"/>
                  <a:gd name="connsiteY123" fmla="*/ 793134 h 1146689"/>
                  <a:gd name="connsiteX124" fmla="*/ 780172 w 1685265"/>
                  <a:gd name="connsiteY124" fmla="*/ 273231 h 1146689"/>
                  <a:gd name="connsiteX125" fmla="*/ 780172 w 1685265"/>
                  <a:gd name="connsiteY125" fmla="*/ 273231 h 1146689"/>
                  <a:gd name="connsiteX126" fmla="*/ 780172 w 1685265"/>
                  <a:gd name="connsiteY126" fmla="*/ 273231 h 1146689"/>
                  <a:gd name="connsiteX127" fmla="*/ 731489 w 1685265"/>
                  <a:gd name="connsiteY127" fmla="*/ 141986 h 1146689"/>
                  <a:gd name="connsiteX128" fmla="*/ 798679 w 1685265"/>
                  <a:gd name="connsiteY128" fmla="*/ 264982 h 1146689"/>
                  <a:gd name="connsiteX129" fmla="*/ 763360 w 1685265"/>
                  <a:gd name="connsiteY129" fmla="*/ 268249 h 1146689"/>
                  <a:gd name="connsiteX130" fmla="*/ 736176 w 1685265"/>
                  <a:gd name="connsiteY130" fmla="*/ 313617 h 1146689"/>
                  <a:gd name="connsiteX131" fmla="*/ 719155 w 1685265"/>
                  <a:gd name="connsiteY131" fmla="*/ 157521 h 1146689"/>
                  <a:gd name="connsiteX132" fmla="*/ 715992 w 1685265"/>
                  <a:gd name="connsiteY132" fmla="*/ 122764 h 1146689"/>
                  <a:gd name="connsiteX133" fmla="*/ 731489 w 1685265"/>
                  <a:gd name="connsiteY133" fmla="*/ 141986 h 1146689"/>
                  <a:gd name="connsiteX134" fmla="*/ 652299 w 1685265"/>
                  <a:gd name="connsiteY134" fmla="*/ 320465 h 1146689"/>
                  <a:gd name="connsiteX135" fmla="*/ 697142 w 1685265"/>
                  <a:gd name="connsiteY135" fmla="*/ 250866 h 1146689"/>
                  <a:gd name="connsiteX136" fmla="*/ 718964 w 1685265"/>
                  <a:gd name="connsiteY136" fmla="*/ 189334 h 1146689"/>
                  <a:gd name="connsiteX137" fmla="*/ 728184 w 1685265"/>
                  <a:gd name="connsiteY137" fmla="*/ 286070 h 1146689"/>
                  <a:gd name="connsiteX138" fmla="*/ 726546 w 1685265"/>
                  <a:gd name="connsiteY138" fmla="*/ 349850 h 1146689"/>
                  <a:gd name="connsiteX139" fmla="*/ 726479 w 1685265"/>
                  <a:gd name="connsiteY139" fmla="*/ 428640 h 1146689"/>
                  <a:gd name="connsiteX140" fmla="*/ 769037 w 1685265"/>
                  <a:gd name="connsiteY140" fmla="*/ 596328 h 1146689"/>
                  <a:gd name="connsiteX141" fmla="*/ 774228 w 1685265"/>
                  <a:gd name="connsiteY141" fmla="*/ 639515 h 1146689"/>
                  <a:gd name="connsiteX142" fmla="*/ 780581 w 1685265"/>
                  <a:gd name="connsiteY142" fmla="*/ 669890 h 1146689"/>
                  <a:gd name="connsiteX143" fmla="*/ 591805 w 1685265"/>
                  <a:gd name="connsiteY143" fmla="*/ 729564 h 1146689"/>
                  <a:gd name="connsiteX144" fmla="*/ 610455 w 1685265"/>
                  <a:gd name="connsiteY144" fmla="*/ 663870 h 1146689"/>
                  <a:gd name="connsiteX145" fmla="*/ 635220 w 1685265"/>
                  <a:gd name="connsiteY145" fmla="*/ 508050 h 1146689"/>
                  <a:gd name="connsiteX146" fmla="*/ 625410 w 1685265"/>
                  <a:gd name="connsiteY146" fmla="*/ 367252 h 1146689"/>
                  <a:gd name="connsiteX147" fmla="*/ 614141 w 1685265"/>
                  <a:gd name="connsiteY147" fmla="*/ 324113 h 1146689"/>
                  <a:gd name="connsiteX148" fmla="*/ 652299 w 1685265"/>
                  <a:gd name="connsiteY148" fmla="*/ 320465 h 1146689"/>
                  <a:gd name="connsiteX149" fmla="*/ 447597 w 1685265"/>
                  <a:gd name="connsiteY149" fmla="*/ 85226 h 1146689"/>
                  <a:gd name="connsiteX150" fmla="*/ 447683 w 1685265"/>
                  <a:gd name="connsiteY150" fmla="*/ 85093 h 1146689"/>
                  <a:gd name="connsiteX151" fmla="*/ 506747 w 1685265"/>
                  <a:gd name="connsiteY151" fmla="*/ 226701 h 1146689"/>
                  <a:gd name="connsiteX152" fmla="*/ 564469 w 1685265"/>
                  <a:gd name="connsiteY152" fmla="*/ 285346 h 1146689"/>
                  <a:gd name="connsiteX153" fmla="*/ 528740 w 1685265"/>
                  <a:gd name="connsiteY153" fmla="*/ 271516 h 1146689"/>
                  <a:gd name="connsiteX154" fmla="*/ 451597 w 1685265"/>
                  <a:gd name="connsiteY154" fmla="*/ 250628 h 1146689"/>
                  <a:gd name="connsiteX155" fmla="*/ 417736 w 1685265"/>
                  <a:gd name="connsiteY155" fmla="*/ 279593 h 1146689"/>
                  <a:gd name="connsiteX156" fmla="*/ 431290 w 1685265"/>
                  <a:gd name="connsiteY156" fmla="*/ 108515 h 1146689"/>
                  <a:gd name="connsiteX157" fmla="*/ 447597 w 1685265"/>
                  <a:gd name="connsiteY157" fmla="*/ 85226 h 1146689"/>
                  <a:gd name="connsiteX158" fmla="*/ 37688 w 1685265"/>
                  <a:gd name="connsiteY158" fmla="*/ 899595 h 1146689"/>
                  <a:gd name="connsiteX159" fmla="*/ 139044 w 1685265"/>
                  <a:gd name="connsiteY159" fmla="*/ 257438 h 1146689"/>
                  <a:gd name="connsiteX160" fmla="*/ 401362 w 1685265"/>
                  <a:gd name="connsiteY160" fmla="*/ 140300 h 1146689"/>
                  <a:gd name="connsiteX161" fmla="*/ 402020 w 1685265"/>
                  <a:gd name="connsiteY161" fmla="*/ 256295 h 1146689"/>
                  <a:gd name="connsiteX162" fmla="*/ 396990 w 1685265"/>
                  <a:gd name="connsiteY162" fmla="*/ 290147 h 1146689"/>
                  <a:gd name="connsiteX163" fmla="*/ 411564 w 1685265"/>
                  <a:gd name="connsiteY163" fmla="*/ 295700 h 1146689"/>
                  <a:gd name="connsiteX164" fmla="*/ 452997 w 1685265"/>
                  <a:gd name="connsiteY164" fmla="*/ 279174 h 1146689"/>
                  <a:gd name="connsiteX165" fmla="*/ 469952 w 1685265"/>
                  <a:gd name="connsiteY165" fmla="*/ 264220 h 1146689"/>
                  <a:gd name="connsiteX166" fmla="*/ 485773 w 1685265"/>
                  <a:gd name="connsiteY166" fmla="*/ 268849 h 1146689"/>
                  <a:gd name="connsiteX167" fmla="*/ 531341 w 1685265"/>
                  <a:gd name="connsiteY167" fmla="*/ 298138 h 1146689"/>
                  <a:gd name="connsiteX168" fmla="*/ 585814 w 1685265"/>
                  <a:gd name="connsiteY168" fmla="*/ 323713 h 1146689"/>
                  <a:gd name="connsiteX169" fmla="*/ 607617 w 1685265"/>
                  <a:gd name="connsiteY169" fmla="*/ 422306 h 1146689"/>
                  <a:gd name="connsiteX170" fmla="*/ 588643 w 1685265"/>
                  <a:gd name="connsiteY170" fmla="*/ 654783 h 1146689"/>
                  <a:gd name="connsiteX171" fmla="*/ 571489 w 1685265"/>
                  <a:gd name="connsiteY171" fmla="*/ 735336 h 1146689"/>
                  <a:gd name="connsiteX172" fmla="*/ 502632 w 1685265"/>
                  <a:gd name="connsiteY172" fmla="*/ 756148 h 1146689"/>
                  <a:gd name="connsiteX173" fmla="*/ 358690 w 1685265"/>
                  <a:gd name="connsiteY173" fmla="*/ 797944 h 1146689"/>
                  <a:gd name="connsiteX174" fmla="*/ 257773 w 1685265"/>
                  <a:gd name="connsiteY174" fmla="*/ 784171 h 1146689"/>
                  <a:gd name="connsiteX175" fmla="*/ 256944 w 1685265"/>
                  <a:gd name="connsiteY175" fmla="*/ 757091 h 1146689"/>
                  <a:gd name="connsiteX176" fmla="*/ 255868 w 1685265"/>
                  <a:gd name="connsiteY176" fmla="*/ 725840 h 1146689"/>
                  <a:gd name="connsiteX177" fmla="*/ 256802 w 1685265"/>
                  <a:gd name="connsiteY177" fmla="*/ 548141 h 1146689"/>
                  <a:gd name="connsiteX178" fmla="*/ 247343 w 1685265"/>
                  <a:gd name="connsiteY178" fmla="*/ 545531 h 1146689"/>
                  <a:gd name="connsiteX179" fmla="*/ 238294 w 1685265"/>
                  <a:gd name="connsiteY179" fmla="*/ 664451 h 1146689"/>
                  <a:gd name="connsiteX180" fmla="*/ 241133 w 1685265"/>
                  <a:gd name="connsiteY180" fmla="*/ 777732 h 1146689"/>
                  <a:gd name="connsiteX181" fmla="*/ 181716 w 1685265"/>
                  <a:gd name="connsiteY181" fmla="*/ 817327 h 1146689"/>
                  <a:gd name="connsiteX182" fmla="*/ 126795 w 1685265"/>
                  <a:gd name="connsiteY182" fmla="*/ 865952 h 1146689"/>
                  <a:gd name="connsiteX183" fmla="*/ 51766 w 1685265"/>
                  <a:gd name="connsiteY183" fmla="*/ 960517 h 1146689"/>
                  <a:gd name="connsiteX184" fmla="*/ 37688 w 1685265"/>
                  <a:gd name="connsiteY184" fmla="*/ 899595 h 1146689"/>
                  <a:gd name="connsiteX185" fmla="*/ 384770 w 1685265"/>
                  <a:gd name="connsiteY185" fmla="*/ 964831 h 1146689"/>
                  <a:gd name="connsiteX186" fmla="*/ 91009 w 1685265"/>
                  <a:gd name="connsiteY186" fmla="*/ 1015295 h 1146689"/>
                  <a:gd name="connsiteX187" fmla="*/ 58405 w 1685265"/>
                  <a:gd name="connsiteY187" fmla="*/ 976595 h 1146689"/>
                  <a:gd name="connsiteX188" fmla="*/ 140597 w 1685265"/>
                  <a:gd name="connsiteY188" fmla="*/ 874391 h 1146689"/>
                  <a:gd name="connsiteX189" fmla="*/ 195975 w 1685265"/>
                  <a:gd name="connsiteY189" fmla="*/ 826814 h 1146689"/>
                  <a:gd name="connsiteX190" fmla="*/ 225569 w 1685265"/>
                  <a:gd name="connsiteY190" fmla="*/ 808593 h 1146689"/>
                  <a:gd name="connsiteX191" fmla="*/ 249572 w 1685265"/>
                  <a:gd name="connsiteY191" fmla="*/ 790695 h 1146689"/>
                  <a:gd name="connsiteX192" fmla="*/ 256744 w 1685265"/>
                  <a:gd name="connsiteY192" fmla="*/ 787809 h 1146689"/>
                  <a:gd name="connsiteX193" fmla="*/ 379922 w 1685265"/>
                  <a:gd name="connsiteY193" fmla="*/ 809917 h 1146689"/>
                  <a:gd name="connsiteX194" fmla="*/ 469419 w 1685265"/>
                  <a:gd name="connsiteY194" fmla="*/ 783075 h 1146689"/>
                  <a:gd name="connsiteX195" fmla="*/ 748863 w 1685265"/>
                  <a:gd name="connsiteY195" fmla="*/ 697246 h 1146689"/>
                  <a:gd name="connsiteX196" fmla="*/ 828263 w 1685265"/>
                  <a:gd name="connsiteY196" fmla="*/ 665565 h 1146689"/>
                  <a:gd name="connsiteX197" fmla="*/ 1059426 w 1685265"/>
                  <a:gd name="connsiteY197" fmla="*/ 704008 h 1146689"/>
                  <a:gd name="connsiteX198" fmla="*/ 1051596 w 1685265"/>
                  <a:gd name="connsiteY198" fmla="*/ 733745 h 1146689"/>
                  <a:gd name="connsiteX199" fmla="*/ 954813 w 1685265"/>
                  <a:gd name="connsiteY199" fmla="*/ 672804 h 1146689"/>
                  <a:gd name="connsiteX200" fmla="*/ 901673 w 1685265"/>
                  <a:gd name="connsiteY200" fmla="*/ 677338 h 1146689"/>
                  <a:gd name="connsiteX201" fmla="*/ 901673 w 1685265"/>
                  <a:gd name="connsiteY201" fmla="*/ 683472 h 1146689"/>
                  <a:gd name="connsiteX202" fmla="*/ 949869 w 1685265"/>
                  <a:gd name="connsiteY202" fmla="*/ 686082 h 1146689"/>
                  <a:gd name="connsiteX203" fmla="*/ 1046977 w 1685265"/>
                  <a:gd name="connsiteY203" fmla="*/ 751090 h 1146689"/>
                  <a:gd name="connsiteX204" fmla="*/ 1041823 w 1685265"/>
                  <a:gd name="connsiteY204" fmla="*/ 770512 h 1146689"/>
                  <a:gd name="connsiteX205" fmla="*/ 919703 w 1685265"/>
                  <a:gd name="connsiteY205" fmla="*/ 722230 h 1146689"/>
                  <a:gd name="connsiteX206" fmla="*/ 846351 w 1685265"/>
                  <a:gd name="connsiteY206" fmla="*/ 726430 h 1146689"/>
                  <a:gd name="connsiteX207" fmla="*/ 846666 w 1685265"/>
                  <a:gd name="connsiteY207" fmla="*/ 728726 h 1146689"/>
                  <a:gd name="connsiteX208" fmla="*/ 998713 w 1685265"/>
                  <a:gd name="connsiteY208" fmla="*/ 788200 h 1146689"/>
                  <a:gd name="connsiteX209" fmla="*/ 961356 w 1685265"/>
                  <a:gd name="connsiteY209" fmla="*/ 774522 h 1146689"/>
                  <a:gd name="connsiteX210" fmla="*/ 851466 w 1685265"/>
                  <a:gd name="connsiteY210" fmla="*/ 764311 h 1146689"/>
                  <a:gd name="connsiteX211" fmla="*/ 790764 w 1685265"/>
                  <a:gd name="connsiteY211" fmla="*/ 795553 h 1146689"/>
                  <a:gd name="connsiteX212" fmla="*/ 713935 w 1685265"/>
                  <a:gd name="connsiteY212" fmla="*/ 800439 h 1146689"/>
                  <a:gd name="connsiteX213" fmla="*/ 711477 w 1685265"/>
                  <a:gd name="connsiteY213" fmla="*/ 806278 h 1146689"/>
                  <a:gd name="connsiteX214" fmla="*/ 721098 w 1685265"/>
                  <a:gd name="connsiteY214" fmla="*/ 811574 h 1146689"/>
                  <a:gd name="connsiteX215" fmla="*/ 678778 w 1685265"/>
                  <a:gd name="connsiteY215" fmla="*/ 836120 h 1146689"/>
                  <a:gd name="connsiteX216" fmla="*/ 544780 w 1685265"/>
                  <a:gd name="connsiteY216" fmla="*/ 856570 h 1146689"/>
                  <a:gd name="connsiteX217" fmla="*/ 543942 w 1685265"/>
                  <a:gd name="connsiteY217" fmla="*/ 870600 h 1146689"/>
                  <a:gd name="connsiteX218" fmla="*/ 557125 w 1685265"/>
                  <a:gd name="connsiteY218" fmla="*/ 892337 h 1146689"/>
                  <a:gd name="connsiteX219" fmla="*/ 384770 w 1685265"/>
                  <a:gd name="connsiteY219" fmla="*/ 964831 h 1146689"/>
                  <a:gd name="connsiteX220" fmla="*/ 866287 w 1685265"/>
                  <a:gd name="connsiteY220" fmla="*/ 858275 h 1146689"/>
                  <a:gd name="connsiteX221" fmla="*/ 613056 w 1685265"/>
                  <a:gd name="connsiteY221" fmla="*/ 882231 h 1146689"/>
                  <a:gd name="connsiteX222" fmla="*/ 585062 w 1685265"/>
                  <a:gd name="connsiteY222" fmla="*/ 884488 h 1146689"/>
                  <a:gd name="connsiteX223" fmla="*/ 570136 w 1685265"/>
                  <a:gd name="connsiteY223" fmla="*/ 884088 h 1146689"/>
                  <a:gd name="connsiteX224" fmla="*/ 558858 w 1685265"/>
                  <a:gd name="connsiteY224" fmla="*/ 869229 h 1146689"/>
                  <a:gd name="connsiteX225" fmla="*/ 671796 w 1685265"/>
                  <a:gd name="connsiteY225" fmla="*/ 851760 h 1146689"/>
                  <a:gd name="connsiteX226" fmla="*/ 678397 w 1685265"/>
                  <a:gd name="connsiteY226" fmla="*/ 850884 h 1146689"/>
                  <a:gd name="connsiteX227" fmla="*/ 1030365 w 1685265"/>
                  <a:gd name="connsiteY227" fmla="*/ 811212 h 1146689"/>
                  <a:gd name="connsiteX228" fmla="*/ 1039566 w 1685265"/>
                  <a:gd name="connsiteY228" fmla="*/ 813060 h 1146689"/>
                  <a:gd name="connsiteX229" fmla="*/ 1038823 w 1685265"/>
                  <a:gd name="connsiteY229" fmla="*/ 840949 h 1146689"/>
                  <a:gd name="connsiteX230" fmla="*/ 1037432 w 1685265"/>
                  <a:gd name="connsiteY230" fmla="*/ 842397 h 1146689"/>
                  <a:gd name="connsiteX231" fmla="*/ 866287 w 1685265"/>
                  <a:gd name="connsiteY231" fmla="*/ 858275 h 1146689"/>
                  <a:gd name="connsiteX232" fmla="*/ 1474363 w 1685265"/>
                  <a:gd name="connsiteY232" fmla="*/ 785542 h 1146689"/>
                  <a:gd name="connsiteX233" fmla="*/ 1430101 w 1685265"/>
                  <a:gd name="connsiteY233" fmla="*/ 870648 h 1146689"/>
                  <a:gd name="connsiteX234" fmla="*/ 1263975 w 1685265"/>
                  <a:gd name="connsiteY234" fmla="*/ 898528 h 1146689"/>
                  <a:gd name="connsiteX235" fmla="*/ 1228190 w 1685265"/>
                  <a:gd name="connsiteY235" fmla="*/ 901042 h 1146689"/>
                  <a:gd name="connsiteX236" fmla="*/ 1053034 w 1685265"/>
                  <a:gd name="connsiteY236" fmla="*/ 943219 h 1146689"/>
                  <a:gd name="connsiteX237" fmla="*/ 994941 w 1685265"/>
                  <a:gd name="connsiteY237" fmla="*/ 943733 h 1146689"/>
                  <a:gd name="connsiteX238" fmla="*/ 993427 w 1685265"/>
                  <a:gd name="connsiteY238" fmla="*/ 890727 h 1146689"/>
                  <a:gd name="connsiteX239" fmla="*/ 990303 w 1685265"/>
                  <a:gd name="connsiteY239" fmla="*/ 863400 h 1146689"/>
                  <a:gd name="connsiteX240" fmla="*/ 1040576 w 1685265"/>
                  <a:gd name="connsiteY240" fmla="*/ 856389 h 1146689"/>
                  <a:gd name="connsiteX241" fmla="*/ 1048996 w 1685265"/>
                  <a:gd name="connsiteY241" fmla="*/ 855884 h 1146689"/>
                  <a:gd name="connsiteX242" fmla="*/ 1072713 w 1685265"/>
                  <a:gd name="connsiteY242" fmla="*/ 850760 h 1146689"/>
                  <a:gd name="connsiteX243" fmla="*/ 1238477 w 1685265"/>
                  <a:gd name="connsiteY243" fmla="*/ 826766 h 1146689"/>
                  <a:gd name="connsiteX244" fmla="*/ 1236324 w 1685265"/>
                  <a:gd name="connsiteY244" fmla="*/ 841959 h 1146689"/>
                  <a:gd name="connsiteX245" fmla="*/ 1244525 w 1685265"/>
                  <a:gd name="connsiteY245" fmla="*/ 844121 h 1146689"/>
                  <a:gd name="connsiteX246" fmla="*/ 1258679 w 1685265"/>
                  <a:gd name="connsiteY246" fmla="*/ 825957 h 1146689"/>
                  <a:gd name="connsiteX247" fmla="*/ 1318258 w 1685265"/>
                  <a:gd name="connsiteY247" fmla="*/ 798191 h 1146689"/>
                  <a:gd name="connsiteX248" fmla="*/ 1358654 w 1685265"/>
                  <a:gd name="connsiteY248" fmla="*/ 720058 h 1146689"/>
                  <a:gd name="connsiteX249" fmla="*/ 1362845 w 1685265"/>
                  <a:gd name="connsiteY249" fmla="*/ 783256 h 1146689"/>
                  <a:gd name="connsiteX250" fmla="*/ 1332755 w 1685265"/>
                  <a:gd name="connsiteY250" fmla="*/ 839292 h 1146689"/>
                  <a:gd name="connsiteX251" fmla="*/ 1332041 w 1685265"/>
                  <a:gd name="connsiteY251" fmla="*/ 844750 h 1146689"/>
                  <a:gd name="connsiteX252" fmla="*/ 1372370 w 1685265"/>
                  <a:gd name="connsiteY252" fmla="*/ 811098 h 1146689"/>
                  <a:gd name="connsiteX253" fmla="*/ 1376961 w 1685265"/>
                  <a:gd name="connsiteY253" fmla="*/ 728202 h 1146689"/>
                  <a:gd name="connsiteX254" fmla="*/ 1384638 w 1685265"/>
                  <a:gd name="connsiteY254" fmla="*/ 674624 h 1146689"/>
                  <a:gd name="connsiteX255" fmla="*/ 1394106 w 1685265"/>
                  <a:gd name="connsiteY255" fmla="*/ 702732 h 1146689"/>
                  <a:gd name="connsiteX256" fmla="*/ 1402107 w 1685265"/>
                  <a:gd name="connsiteY256" fmla="*/ 753405 h 1146689"/>
                  <a:gd name="connsiteX257" fmla="*/ 1403031 w 1685265"/>
                  <a:gd name="connsiteY257" fmla="*/ 815917 h 1146689"/>
                  <a:gd name="connsiteX258" fmla="*/ 1401125 w 1685265"/>
                  <a:gd name="connsiteY258" fmla="*/ 837549 h 1146689"/>
                  <a:gd name="connsiteX259" fmla="*/ 1410155 w 1685265"/>
                  <a:gd name="connsiteY259" fmla="*/ 839930 h 1146689"/>
                  <a:gd name="connsiteX260" fmla="*/ 1403897 w 1685265"/>
                  <a:gd name="connsiteY260" fmla="*/ 682710 h 1146689"/>
                  <a:gd name="connsiteX261" fmla="*/ 1421785 w 1685265"/>
                  <a:gd name="connsiteY261" fmla="*/ 647211 h 1146689"/>
                  <a:gd name="connsiteX262" fmla="*/ 1436911 w 1685265"/>
                  <a:gd name="connsiteY262" fmla="*/ 689035 h 1146689"/>
                  <a:gd name="connsiteX263" fmla="*/ 1440026 w 1685265"/>
                  <a:gd name="connsiteY263" fmla="*/ 778913 h 1146689"/>
                  <a:gd name="connsiteX264" fmla="*/ 1435596 w 1685265"/>
                  <a:gd name="connsiteY264" fmla="*/ 820956 h 1146689"/>
                  <a:gd name="connsiteX265" fmla="*/ 1446064 w 1685265"/>
                  <a:gd name="connsiteY265" fmla="*/ 823795 h 1146689"/>
                  <a:gd name="connsiteX266" fmla="*/ 1456047 w 1685265"/>
                  <a:gd name="connsiteY266" fmla="*/ 785876 h 1146689"/>
                  <a:gd name="connsiteX267" fmla="*/ 1445893 w 1685265"/>
                  <a:gd name="connsiteY267" fmla="*/ 660870 h 1146689"/>
                  <a:gd name="connsiteX268" fmla="*/ 1474363 w 1685265"/>
                  <a:gd name="connsiteY268" fmla="*/ 785542 h 1146689"/>
                  <a:gd name="connsiteX269" fmla="*/ 1663301 w 1685265"/>
                  <a:gd name="connsiteY269" fmla="*/ 279603 h 1146689"/>
                  <a:gd name="connsiteX270" fmla="*/ 1549906 w 1685265"/>
                  <a:gd name="connsiteY270" fmla="*/ 645591 h 1146689"/>
                  <a:gd name="connsiteX271" fmla="*/ 1528656 w 1685265"/>
                  <a:gd name="connsiteY271" fmla="*/ 695588 h 1146689"/>
                  <a:gd name="connsiteX272" fmla="*/ 1499566 w 1685265"/>
                  <a:gd name="connsiteY272" fmla="*/ 736803 h 1146689"/>
                  <a:gd name="connsiteX273" fmla="*/ 1497585 w 1685265"/>
                  <a:gd name="connsiteY273" fmla="*/ 741051 h 1146689"/>
                  <a:gd name="connsiteX274" fmla="*/ 1493289 w 1685265"/>
                  <a:gd name="connsiteY274" fmla="*/ 744099 h 1146689"/>
                  <a:gd name="connsiteX275" fmla="*/ 1441140 w 1685265"/>
                  <a:gd name="connsiteY275" fmla="*/ 650116 h 1146689"/>
                  <a:gd name="connsiteX276" fmla="*/ 1397811 w 1685265"/>
                  <a:gd name="connsiteY276" fmla="*/ 668899 h 1146689"/>
                  <a:gd name="connsiteX277" fmla="*/ 1386600 w 1685265"/>
                  <a:gd name="connsiteY277" fmla="*/ 661222 h 1146689"/>
                  <a:gd name="connsiteX278" fmla="*/ 1367378 w 1685265"/>
                  <a:gd name="connsiteY278" fmla="*/ 702637 h 1146689"/>
                  <a:gd name="connsiteX279" fmla="*/ 1333365 w 1685265"/>
                  <a:gd name="connsiteY279" fmla="*/ 748376 h 1146689"/>
                  <a:gd name="connsiteX280" fmla="*/ 1304799 w 1685265"/>
                  <a:gd name="connsiteY280" fmla="*/ 787647 h 1146689"/>
                  <a:gd name="connsiteX281" fmla="*/ 1259679 w 1685265"/>
                  <a:gd name="connsiteY281" fmla="*/ 806116 h 1146689"/>
                  <a:gd name="connsiteX282" fmla="*/ 1143408 w 1685265"/>
                  <a:gd name="connsiteY282" fmla="*/ 823938 h 1146689"/>
                  <a:gd name="connsiteX283" fmla="*/ 1089010 w 1685265"/>
                  <a:gd name="connsiteY283" fmla="*/ 830834 h 1146689"/>
                  <a:gd name="connsiteX284" fmla="*/ 1052472 w 1685265"/>
                  <a:gd name="connsiteY284" fmla="*/ 834758 h 1146689"/>
                  <a:gd name="connsiteX285" fmla="*/ 1051606 w 1685265"/>
                  <a:gd name="connsiteY285" fmla="*/ 802230 h 1146689"/>
                  <a:gd name="connsiteX286" fmla="*/ 1050501 w 1685265"/>
                  <a:gd name="connsiteY286" fmla="*/ 799030 h 1146689"/>
                  <a:gd name="connsiteX287" fmla="*/ 1063159 w 1685265"/>
                  <a:gd name="connsiteY287" fmla="*/ 760920 h 1146689"/>
                  <a:gd name="connsiteX288" fmla="*/ 1177612 w 1685265"/>
                  <a:gd name="connsiteY288" fmla="*/ 325894 h 1146689"/>
                  <a:gd name="connsiteX289" fmla="*/ 1223922 w 1685265"/>
                  <a:gd name="connsiteY289" fmla="*/ 237245 h 1146689"/>
                  <a:gd name="connsiteX290" fmla="*/ 1256374 w 1685265"/>
                  <a:gd name="connsiteY290" fmla="*/ 226482 h 1146689"/>
                  <a:gd name="connsiteX291" fmla="*/ 1556983 w 1685265"/>
                  <a:gd name="connsiteY291" fmla="*/ 215328 h 1146689"/>
                  <a:gd name="connsiteX292" fmla="*/ 1665263 w 1685265"/>
                  <a:gd name="connsiteY292" fmla="*/ 238255 h 1146689"/>
                  <a:gd name="connsiteX293" fmla="*/ 1667045 w 1685265"/>
                  <a:gd name="connsiteY293" fmla="*/ 244760 h 1146689"/>
                  <a:gd name="connsiteX294" fmla="*/ 1663301 w 1685265"/>
                  <a:gd name="connsiteY294" fmla="*/ 279603 h 11466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Lst>
                <a:rect l="l" t="t" r="r" b="b"/>
                <a:pathLst>
                  <a:path w="1685265" h="1146689">
                    <a:moveTo>
                      <a:pt x="1670778" y="216071"/>
                    </a:moveTo>
                    <a:cubicBezTo>
                      <a:pt x="1647347" y="195897"/>
                      <a:pt x="1613333" y="195745"/>
                      <a:pt x="1583948" y="196392"/>
                    </a:cubicBezTo>
                    <a:cubicBezTo>
                      <a:pt x="1508006" y="198078"/>
                      <a:pt x="1432082" y="201212"/>
                      <a:pt x="1356187" y="204136"/>
                    </a:cubicBezTo>
                    <a:cubicBezTo>
                      <a:pt x="1326126" y="205298"/>
                      <a:pt x="1296065" y="206441"/>
                      <a:pt x="1266004" y="207794"/>
                    </a:cubicBezTo>
                    <a:cubicBezTo>
                      <a:pt x="1250335" y="208499"/>
                      <a:pt x="1235895" y="212490"/>
                      <a:pt x="1221294" y="218509"/>
                    </a:cubicBezTo>
                    <a:cubicBezTo>
                      <a:pt x="1186642" y="232806"/>
                      <a:pt x="1176193" y="268487"/>
                      <a:pt x="1166068" y="301301"/>
                    </a:cubicBezTo>
                    <a:cubicBezTo>
                      <a:pt x="1135407" y="400618"/>
                      <a:pt x="1110527" y="501497"/>
                      <a:pt x="1085286" y="602281"/>
                    </a:cubicBezTo>
                    <a:cubicBezTo>
                      <a:pt x="1068751" y="500126"/>
                      <a:pt x="1079514" y="381797"/>
                      <a:pt x="1004628" y="300110"/>
                    </a:cubicBezTo>
                    <a:cubicBezTo>
                      <a:pt x="950831" y="243760"/>
                      <a:pt x="874869" y="217938"/>
                      <a:pt x="805118" y="187610"/>
                    </a:cubicBezTo>
                    <a:cubicBezTo>
                      <a:pt x="797602" y="184086"/>
                      <a:pt x="789773" y="178362"/>
                      <a:pt x="781477" y="176733"/>
                    </a:cubicBezTo>
                    <a:cubicBezTo>
                      <a:pt x="761074" y="149167"/>
                      <a:pt x="738814" y="123231"/>
                      <a:pt x="714544" y="98952"/>
                    </a:cubicBezTo>
                    <a:cubicBezTo>
                      <a:pt x="712830" y="88055"/>
                      <a:pt x="709925" y="77320"/>
                      <a:pt x="706724" y="67729"/>
                    </a:cubicBezTo>
                    <a:cubicBezTo>
                      <a:pt x="705258" y="63338"/>
                      <a:pt x="698809" y="64081"/>
                      <a:pt x="698628" y="68824"/>
                    </a:cubicBezTo>
                    <a:cubicBezTo>
                      <a:pt x="698200" y="79968"/>
                      <a:pt x="699095" y="90998"/>
                      <a:pt x="699857" y="102114"/>
                    </a:cubicBezTo>
                    <a:cubicBezTo>
                      <a:pt x="701000" y="110534"/>
                      <a:pt x="699885" y="131451"/>
                      <a:pt x="705077" y="137175"/>
                    </a:cubicBezTo>
                    <a:cubicBezTo>
                      <a:pt x="705677" y="146100"/>
                      <a:pt x="707296" y="154959"/>
                      <a:pt x="709868" y="163560"/>
                    </a:cubicBezTo>
                    <a:cubicBezTo>
                      <a:pt x="711439" y="182334"/>
                      <a:pt x="703267" y="200050"/>
                      <a:pt x="696390" y="217138"/>
                    </a:cubicBezTo>
                    <a:cubicBezTo>
                      <a:pt x="689094" y="233826"/>
                      <a:pt x="681512" y="250132"/>
                      <a:pt x="674882" y="267087"/>
                    </a:cubicBezTo>
                    <a:cubicBezTo>
                      <a:pt x="659242" y="307206"/>
                      <a:pt x="646993" y="311712"/>
                      <a:pt x="605378" y="310454"/>
                    </a:cubicBezTo>
                    <a:cubicBezTo>
                      <a:pt x="598978" y="302891"/>
                      <a:pt x="591910" y="295319"/>
                      <a:pt x="585843" y="287480"/>
                    </a:cubicBezTo>
                    <a:cubicBezTo>
                      <a:pt x="580671" y="279812"/>
                      <a:pt x="576118" y="271754"/>
                      <a:pt x="570955" y="264077"/>
                    </a:cubicBezTo>
                    <a:cubicBezTo>
                      <a:pt x="559592" y="247180"/>
                      <a:pt x="544304" y="234997"/>
                      <a:pt x="528559" y="222424"/>
                    </a:cubicBezTo>
                    <a:cubicBezTo>
                      <a:pt x="487945" y="192687"/>
                      <a:pt x="471238" y="143271"/>
                      <a:pt x="462265" y="95646"/>
                    </a:cubicBezTo>
                    <a:cubicBezTo>
                      <a:pt x="469895" y="82931"/>
                      <a:pt x="468085" y="64805"/>
                      <a:pt x="468257" y="50508"/>
                    </a:cubicBezTo>
                    <a:cubicBezTo>
                      <a:pt x="467828" y="35029"/>
                      <a:pt x="469342" y="18780"/>
                      <a:pt x="465209" y="3740"/>
                    </a:cubicBezTo>
                    <a:cubicBezTo>
                      <a:pt x="463475" y="-1242"/>
                      <a:pt x="456798" y="-1251"/>
                      <a:pt x="455064" y="3740"/>
                    </a:cubicBezTo>
                    <a:cubicBezTo>
                      <a:pt x="450454" y="21580"/>
                      <a:pt x="452797" y="40382"/>
                      <a:pt x="450483" y="58632"/>
                    </a:cubicBezTo>
                    <a:cubicBezTo>
                      <a:pt x="444215" y="65290"/>
                      <a:pt x="438853" y="72929"/>
                      <a:pt x="432147" y="79263"/>
                    </a:cubicBezTo>
                    <a:cubicBezTo>
                      <a:pt x="420260" y="91503"/>
                      <a:pt x="409830" y="105495"/>
                      <a:pt x="405382" y="122231"/>
                    </a:cubicBezTo>
                    <a:cubicBezTo>
                      <a:pt x="254687" y="174323"/>
                      <a:pt x="111450" y="172151"/>
                      <a:pt x="56186" y="350774"/>
                    </a:cubicBezTo>
                    <a:cubicBezTo>
                      <a:pt x="36069" y="407124"/>
                      <a:pt x="24401" y="466159"/>
                      <a:pt x="16381" y="525329"/>
                    </a:cubicBezTo>
                    <a:cubicBezTo>
                      <a:pt x="1208" y="644353"/>
                      <a:pt x="-7298" y="765597"/>
                      <a:pt x="8294" y="885002"/>
                    </a:cubicBezTo>
                    <a:cubicBezTo>
                      <a:pt x="16581" y="957354"/>
                      <a:pt x="39165" y="1052395"/>
                      <a:pt x="129090" y="1051766"/>
                    </a:cubicBezTo>
                    <a:cubicBezTo>
                      <a:pt x="125414" y="1072369"/>
                      <a:pt x="120870" y="1092371"/>
                      <a:pt x="117260" y="1112936"/>
                    </a:cubicBezTo>
                    <a:cubicBezTo>
                      <a:pt x="115631" y="1122470"/>
                      <a:pt x="113012" y="1131852"/>
                      <a:pt x="117346" y="1140872"/>
                    </a:cubicBezTo>
                    <a:cubicBezTo>
                      <a:pt x="121585" y="1149712"/>
                      <a:pt x="133205" y="1147464"/>
                      <a:pt x="137968" y="1140872"/>
                    </a:cubicBezTo>
                    <a:cubicBezTo>
                      <a:pt x="142930" y="1134005"/>
                      <a:pt x="142006" y="1123223"/>
                      <a:pt x="143083" y="1114993"/>
                    </a:cubicBezTo>
                    <a:cubicBezTo>
                      <a:pt x="145711" y="1094038"/>
                      <a:pt x="150493" y="1073435"/>
                      <a:pt x="148969" y="1052147"/>
                    </a:cubicBezTo>
                    <a:cubicBezTo>
                      <a:pt x="217682" y="1052338"/>
                      <a:pt x="284195" y="1031383"/>
                      <a:pt x="347965" y="1007722"/>
                    </a:cubicBezTo>
                    <a:cubicBezTo>
                      <a:pt x="418860" y="982529"/>
                      <a:pt x="487583" y="951582"/>
                      <a:pt x="552448" y="913368"/>
                    </a:cubicBezTo>
                    <a:cubicBezTo>
                      <a:pt x="547000" y="938457"/>
                      <a:pt x="543637" y="963936"/>
                      <a:pt x="539437" y="989253"/>
                    </a:cubicBezTo>
                    <a:cubicBezTo>
                      <a:pt x="537551" y="1007875"/>
                      <a:pt x="516034" y="1110935"/>
                      <a:pt x="545266" y="1108516"/>
                    </a:cubicBezTo>
                    <a:cubicBezTo>
                      <a:pt x="552448" y="1108516"/>
                      <a:pt x="559049" y="1102306"/>
                      <a:pt x="558830" y="1094952"/>
                    </a:cubicBezTo>
                    <a:cubicBezTo>
                      <a:pt x="557001" y="1041041"/>
                      <a:pt x="567412" y="988091"/>
                      <a:pt x="575432" y="935028"/>
                    </a:cubicBezTo>
                    <a:cubicBezTo>
                      <a:pt x="576346" y="928713"/>
                      <a:pt x="579013" y="908300"/>
                      <a:pt x="574108" y="899004"/>
                    </a:cubicBezTo>
                    <a:cubicBezTo>
                      <a:pt x="605883" y="900576"/>
                      <a:pt x="637268" y="892946"/>
                      <a:pt x="668824" y="890155"/>
                    </a:cubicBezTo>
                    <a:cubicBezTo>
                      <a:pt x="715106" y="884888"/>
                      <a:pt x="761531" y="881097"/>
                      <a:pt x="807966" y="877601"/>
                    </a:cubicBezTo>
                    <a:cubicBezTo>
                      <a:pt x="803384" y="887469"/>
                      <a:pt x="803870" y="898156"/>
                      <a:pt x="805223" y="908615"/>
                    </a:cubicBezTo>
                    <a:cubicBezTo>
                      <a:pt x="807099" y="943467"/>
                      <a:pt x="815128" y="977528"/>
                      <a:pt x="820453" y="1011894"/>
                    </a:cubicBezTo>
                    <a:cubicBezTo>
                      <a:pt x="825863" y="1037069"/>
                      <a:pt x="824206" y="1104477"/>
                      <a:pt x="852238" y="1112840"/>
                    </a:cubicBezTo>
                    <a:cubicBezTo>
                      <a:pt x="856467" y="1114117"/>
                      <a:pt x="861591" y="1111316"/>
                      <a:pt x="862601" y="1106954"/>
                    </a:cubicBezTo>
                    <a:cubicBezTo>
                      <a:pt x="864477" y="1098800"/>
                      <a:pt x="861639" y="1090314"/>
                      <a:pt x="859315" y="1082532"/>
                    </a:cubicBezTo>
                    <a:cubicBezTo>
                      <a:pt x="856724" y="1073845"/>
                      <a:pt x="854629" y="1065101"/>
                      <a:pt x="853047" y="1056176"/>
                    </a:cubicBezTo>
                    <a:cubicBezTo>
                      <a:pt x="847914" y="1016714"/>
                      <a:pt x="841265" y="977614"/>
                      <a:pt x="833369" y="938590"/>
                    </a:cubicBezTo>
                    <a:cubicBezTo>
                      <a:pt x="831454" y="927046"/>
                      <a:pt x="829054" y="915682"/>
                      <a:pt x="826520" y="904262"/>
                    </a:cubicBezTo>
                    <a:cubicBezTo>
                      <a:pt x="824482" y="894489"/>
                      <a:pt x="822310" y="884755"/>
                      <a:pt x="815414" y="877020"/>
                    </a:cubicBezTo>
                    <a:cubicBezTo>
                      <a:pt x="867640" y="873067"/>
                      <a:pt x="919913" y="869629"/>
                      <a:pt x="972100" y="865133"/>
                    </a:cubicBezTo>
                    <a:cubicBezTo>
                      <a:pt x="966576" y="880621"/>
                      <a:pt x="967786" y="899518"/>
                      <a:pt x="967290" y="915587"/>
                    </a:cubicBezTo>
                    <a:cubicBezTo>
                      <a:pt x="966728" y="933856"/>
                      <a:pt x="967595" y="952220"/>
                      <a:pt x="968357" y="970470"/>
                    </a:cubicBezTo>
                    <a:cubicBezTo>
                      <a:pt x="969510" y="998007"/>
                      <a:pt x="971338" y="1025506"/>
                      <a:pt x="973720" y="1052966"/>
                    </a:cubicBezTo>
                    <a:cubicBezTo>
                      <a:pt x="974548" y="1062520"/>
                      <a:pt x="974806" y="1071721"/>
                      <a:pt x="979797" y="1080189"/>
                    </a:cubicBezTo>
                    <a:cubicBezTo>
                      <a:pt x="984883" y="1088818"/>
                      <a:pt x="996989" y="1086323"/>
                      <a:pt x="1000066" y="1077541"/>
                    </a:cubicBezTo>
                    <a:cubicBezTo>
                      <a:pt x="1003076" y="1068940"/>
                      <a:pt x="1001666" y="1060462"/>
                      <a:pt x="1000904" y="1051604"/>
                    </a:cubicBezTo>
                    <a:cubicBezTo>
                      <a:pt x="1000152" y="1042860"/>
                      <a:pt x="999456" y="1034116"/>
                      <a:pt x="998818" y="1025363"/>
                    </a:cubicBezTo>
                    <a:cubicBezTo>
                      <a:pt x="997008" y="1000007"/>
                      <a:pt x="995532" y="974623"/>
                      <a:pt x="995037" y="949201"/>
                    </a:cubicBezTo>
                    <a:cubicBezTo>
                      <a:pt x="1015477" y="950239"/>
                      <a:pt x="1035461" y="955573"/>
                      <a:pt x="1055873" y="956611"/>
                    </a:cubicBezTo>
                    <a:cubicBezTo>
                      <a:pt x="1119347" y="958164"/>
                      <a:pt x="1179993" y="934523"/>
                      <a:pt x="1238896" y="913644"/>
                    </a:cubicBezTo>
                    <a:cubicBezTo>
                      <a:pt x="1254374" y="917797"/>
                      <a:pt x="1270452" y="916702"/>
                      <a:pt x="1286378" y="916616"/>
                    </a:cubicBezTo>
                    <a:cubicBezTo>
                      <a:pt x="1304009" y="916292"/>
                      <a:pt x="1321649" y="915368"/>
                      <a:pt x="1339165" y="913339"/>
                    </a:cubicBezTo>
                    <a:cubicBezTo>
                      <a:pt x="1435892" y="903443"/>
                      <a:pt x="1492794" y="869343"/>
                      <a:pt x="1493251" y="764644"/>
                    </a:cubicBezTo>
                    <a:cubicBezTo>
                      <a:pt x="1504958" y="759025"/>
                      <a:pt x="1517207" y="751309"/>
                      <a:pt x="1521655" y="738479"/>
                    </a:cubicBezTo>
                    <a:cubicBezTo>
                      <a:pt x="1529561" y="728554"/>
                      <a:pt x="1536904" y="718181"/>
                      <a:pt x="1543067" y="707075"/>
                    </a:cubicBezTo>
                    <a:cubicBezTo>
                      <a:pt x="1596817" y="586584"/>
                      <a:pt x="1639203" y="460302"/>
                      <a:pt x="1670950" y="332209"/>
                    </a:cubicBezTo>
                    <a:cubicBezTo>
                      <a:pt x="1675236" y="314093"/>
                      <a:pt x="1679017" y="295852"/>
                      <a:pt x="1681980" y="277469"/>
                    </a:cubicBezTo>
                    <a:cubicBezTo>
                      <a:pt x="1686342" y="256524"/>
                      <a:pt x="1689333" y="231263"/>
                      <a:pt x="1670778" y="216071"/>
                    </a:cubicBezTo>
                    <a:close/>
                    <a:moveTo>
                      <a:pt x="812014" y="215490"/>
                    </a:moveTo>
                    <a:cubicBezTo>
                      <a:pt x="830178" y="226663"/>
                      <a:pt x="849523" y="235112"/>
                      <a:pt x="868830" y="244075"/>
                    </a:cubicBezTo>
                    <a:cubicBezTo>
                      <a:pt x="1044471" y="316646"/>
                      <a:pt x="1038261" y="419916"/>
                      <a:pt x="1055463" y="585870"/>
                    </a:cubicBezTo>
                    <a:cubicBezTo>
                      <a:pt x="1059483" y="607053"/>
                      <a:pt x="1059264" y="635333"/>
                      <a:pt x="1073027" y="651002"/>
                    </a:cubicBezTo>
                    <a:cubicBezTo>
                      <a:pt x="1069265" y="665851"/>
                      <a:pt x="1065474" y="680682"/>
                      <a:pt x="1061636" y="695512"/>
                    </a:cubicBezTo>
                    <a:cubicBezTo>
                      <a:pt x="1047662" y="683615"/>
                      <a:pt x="1032089" y="673481"/>
                      <a:pt x="1016087" y="664479"/>
                    </a:cubicBezTo>
                    <a:cubicBezTo>
                      <a:pt x="1010915" y="591470"/>
                      <a:pt x="1011591" y="516213"/>
                      <a:pt x="985254" y="446624"/>
                    </a:cubicBezTo>
                    <a:cubicBezTo>
                      <a:pt x="984178" y="443661"/>
                      <a:pt x="979539" y="444823"/>
                      <a:pt x="980454" y="447948"/>
                    </a:cubicBezTo>
                    <a:cubicBezTo>
                      <a:pt x="1000409" y="515347"/>
                      <a:pt x="999085" y="586013"/>
                      <a:pt x="999361" y="655536"/>
                    </a:cubicBezTo>
                    <a:cubicBezTo>
                      <a:pt x="955489" y="633018"/>
                      <a:pt x="902825" y="617207"/>
                      <a:pt x="854905" y="636095"/>
                    </a:cubicBezTo>
                    <a:cubicBezTo>
                      <a:pt x="834607" y="644020"/>
                      <a:pt x="816291" y="655545"/>
                      <a:pt x="796355" y="664032"/>
                    </a:cubicBezTo>
                    <a:cubicBezTo>
                      <a:pt x="795412" y="640600"/>
                      <a:pt x="794821" y="616997"/>
                      <a:pt x="792697" y="593614"/>
                    </a:cubicBezTo>
                    <a:cubicBezTo>
                      <a:pt x="787763" y="535216"/>
                      <a:pt x="759779" y="482428"/>
                      <a:pt x="751197" y="424745"/>
                    </a:cubicBezTo>
                    <a:cubicBezTo>
                      <a:pt x="746415" y="397960"/>
                      <a:pt x="748558" y="369633"/>
                      <a:pt x="739452" y="343744"/>
                    </a:cubicBezTo>
                    <a:cubicBezTo>
                      <a:pt x="750197" y="325761"/>
                      <a:pt x="763884" y="309597"/>
                      <a:pt x="774066" y="291233"/>
                    </a:cubicBezTo>
                    <a:cubicBezTo>
                      <a:pt x="776790" y="285985"/>
                      <a:pt x="779162" y="280584"/>
                      <a:pt x="782020" y="275402"/>
                    </a:cubicBezTo>
                    <a:cubicBezTo>
                      <a:pt x="785353" y="279012"/>
                      <a:pt x="789544" y="282127"/>
                      <a:pt x="792440" y="286242"/>
                    </a:cubicBezTo>
                    <a:cubicBezTo>
                      <a:pt x="796136" y="291480"/>
                      <a:pt x="798869" y="297453"/>
                      <a:pt x="804441" y="300929"/>
                    </a:cubicBezTo>
                    <a:cubicBezTo>
                      <a:pt x="810271" y="304558"/>
                      <a:pt x="818881" y="298472"/>
                      <a:pt x="816491" y="291661"/>
                    </a:cubicBezTo>
                    <a:cubicBezTo>
                      <a:pt x="816071" y="290461"/>
                      <a:pt x="815548" y="289252"/>
                      <a:pt x="814976" y="288052"/>
                    </a:cubicBezTo>
                    <a:cubicBezTo>
                      <a:pt x="822768" y="262372"/>
                      <a:pt x="810366" y="230616"/>
                      <a:pt x="799936" y="207270"/>
                    </a:cubicBezTo>
                    <a:cubicBezTo>
                      <a:pt x="803851" y="210185"/>
                      <a:pt x="807861" y="212937"/>
                      <a:pt x="812014" y="215490"/>
                    </a:cubicBezTo>
                    <a:close/>
                    <a:moveTo>
                      <a:pt x="1019287" y="801078"/>
                    </a:moveTo>
                    <a:cubicBezTo>
                      <a:pt x="1019554" y="800630"/>
                      <a:pt x="1019764" y="800154"/>
                      <a:pt x="1019916" y="799668"/>
                    </a:cubicBezTo>
                    <a:cubicBezTo>
                      <a:pt x="1021430" y="797534"/>
                      <a:pt x="1021973" y="794696"/>
                      <a:pt x="1020497" y="792029"/>
                    </a:cubicBezTo>
                    <a:cubicBezTo>
                      <a:pt x="1006819" y="768616"/>
                      <a:pt x="984140" y="750366"/>
                      <a:pt x="960528" y="737498"/>
                    </a:cubicBezTo>
                    <a:cubicBezTo>
                      <a:pt x="960213" y="737327"/>
                      <a:pt x="960404" y="736841"/>
                      <a:pt x="960756" y="736936"/>
                    </a:cubicBezTo>
                    <a:cubicBezTo>
                      <a:pt x="978682" y="742118"/>
                      <a:pt x="995665" y="751614"/>
                      <a:pt x="1010362" y="763168"/>
                    </a:cubicBezTo>
                    <a:cubicBezTo>
                      <a:pt x="1019678" y="770369"/>
                      <a:pt x="1027003" y="779494"/>
                      <a:pt x="1036061" y="786866"/>
                    </a:cubicBezTo>
                    <a:cubicBezTo>
                      <a:pt x="1034070" y="791419"/>
                      <a:pt x="1031737" y="795829"/>
                      <a:pt x="1028860" y="799992"/>
                    </a:cubicBezTo>
                    <a:cubicBezTo>
                      <a:pt x="1025660" y="800363"/>
                      <a:pt x="1022469" y="800725"/>
                      <a:pt x="1019287" y="801078"/>
                    </a:cubicBezTo>
                    <a:close/>
                    <a:moveTo>
                      <a:pt x="733680" y="816022"/>
                    </a:moveTo>
                    <a:cubicBezTo>
                      <a:pt x="755788" y="821528"/>
                      <a:pt x="778229" y="815660"/>
                      <a:pt x="799708" y="806297"/>
                    </a:cubicBezTo>
                    <a:cubicBezTo>
                      <a:pt x="799650" y="811488"/>
                      <a:pt x="799403" y="817803"/>
                      <a:pt x="801717" y="822366"/>
                    </a:cubicBezTo>
                    <a:cubicBezTo>
                      <a:pt x="771694" y="825138"/>
                      <a:pt x="741710" y="828338"/>
                      <a:pt x="711782" y="831958"/>
                    </a:cubicBezTo>
                    <a:cubicBezTo>
                      <a:pt x="711449" y="831996"/>
                      <a:pt x="711306" y="831558"/>
                      <a:pt x="711592" y="831396"/>
                    </a:cubicBezTo>
                    <a:cubicBezTo>
                      <a:pt x="718869" y="827347"/>
                      <a:pt x="728337" y="822642"/>
                      <a:pt x="733680" y="816022"/>
                    </a:cubicBezTo>
                    <a:close/>
                    <a:moveTo>
                      <a:pt x="809747" y="813155"/>
                    </a:moveTo>
                    <a:cubicBezTo>
                      <a:pt x="809213" y="809641"/>
                      <a:pt x="808623" y="806126"/>
                      <a:pt x="807080" y="802935"/>
                    </a:cubicBezTo>
                    <a:cubicBezTo>
                      <a:pt x="809318" y="801878"/>
                      <a:pt x="811547" y="800782"/>
                      <a:pt x="813757" y="799677"/>
                    </a:cubicBezTo>
                    <a:cubicBezTo>
                      <a:pt x="837103" y="810498"/>
                      <a:pt x="866116" y="812508"/>
                      <a:pt x="891081" y="806269"/>
                    </a:cubicBezTo>
                    <a:cubicBezTo>
                      <a:pt x="903654" y="802878"/>
                      <a:pt x="915065" y="796344"/>
                      <a:pt x="926904" y="791095"/>
                    </a:cubicBezTo>
                    <a:cubicBezTo>
                      <a:pt x="933515" y="788057"/>
                      <a:pt x="940582" y="786676"/>
                      <a:pt x="947183" y="783723"/>
                    </a:cubicBezTo>
                    <a:cubicBezTo>
                      <a:pt x="962785" y="790800"/>
                      <a:pt x="979606" y="800154"/>
                      <a:pt x="997504" y="803525"/>
                    </a:cubicBezTo>
                    <a:cubicBezTo>
                      <a:pt x="935210" y="811374"/>
                      <a:pt x="872659" y="816680"/>
                      <a:pt x="810071" y="821604"/>
                    </a:cubicBezTo>
                    <a:cubicBezTo>
                      <a:pt x="810728" y="818870"/>
                      <a:pt x="810185" y="816032"/>
                      <a:pt x="809747" y="813155"/>
                    </a:cubicBezTo>
                    <a:close/>
                    <a:moveTo>
                      <a:pt x="826349" y="793134"/>
                    </a:moveTo>
                    <a:cubicBezTo>
                      <a:pt x="856924" y="775208"/>
                      <a:pt x="892110" y="760311"/>
                      <a:pt x="927076" y="775189"/>
                    </a:cubicBezTo>
                    <a:cubicBezTo>
                      <a:pt x="886928" y="795477"/>
                      <a:pt x="872088" y="800725"/>
                      <a:pt x="826349" y="793134"/>
                    </a:cubicBezTo>
                    <a:close/>
                    <a:moveTo>
                      <a:pt x="780172" y="273231"/>
                    </a:moveTo>
                    <a:cubicBezTo>
                      <a:pt x="779238" y="273031"/>
                      <a:pt x="779200" y="272002"/>
                      <a:pt x="780172" y="273231"/>
                    </a:cubicBezTo>
                    <a:lnTo>
                      <a:pt x="780172" y="273231"/>
                    </a:lnTo>
                    <a:close/>
                    <a:moveTo>
                      <a:pt x="731489" y="141986"/>
                    </a:moveTo>
                    <a:cubicBezTo>
                      <a:pt x="762455" y="177771"/>
                      <a:pt x="793392" y="216185"/>
                      <a:pt x="798679" y="264982"/>
                    </a:cubicBezTo>
                    <a:cubicBezTo>
                      <a:pt x="786372" y="248932"/>
                      <a:pt x="772104" y="250256"/>
                      <a:pt x="763360" y="268249"/>
                    </a:cubicBezTo>
                    <a:cubicBezTo>
                      <a:pt x="755264" y="284156"/>
                      <a:pt x="745748" y="298567"/>
                      <a:pt x="736176" y="313617"/>
                    </a:cubicBezTo>
                    <a:cubicBezTo>
                      <a:pt x="744729" y="236969"/>
                      <a:pt x="746177" y="229787"/>
                      <a:pt x="719155" y="157521"/>
                    </a:cubicBezTo>
                    <a:cubicBezTo>
                      <a:pt x="716126" y="145967"/>
                      <a:pt x="714344" y="134518"/>
                      <a:pt x="715992" y="122764"/>
                    </a:cubicBezTo>
                    <a:cubicBezTo>
                      <a:pt x="720898" y="129365"/>
                      <a:pt x="726241" y="135651"/>
                      <a:pt x="731489" y="141986"/>
                    </a:cubicBezTo>
                    <a:close/>
                    <a:moveTo>
                      <a:pt x="652299" y="320465"/>
                    </a:moveTo>
                    <a:cubicBezTo>
                      <a:pt x="679635" y="308187"/>
                      <a:pt x="687036" y="276231"/>
                      <a:pt x="697142" y="250866"/>
                    </a:cubicBezTo>
                    <a:cubicBezTo>
                      <a:pt x="705524" y="230816"/>
                      <a:pt x="716259" y="211166"/>
                      <a:pt x="718964" y="189334"/>
                    </a:cubicBezTo>
                    <a:cubicBezTo>
                      <a:pt x="732499" y="219833"/>
                      <a:pt x="732709" y="253552"/>
                      <a:pt x="728184" y="286070"/>
                    </a:cubicBezTo>
                    <a:cubicBezTo>
                      <a:pt x="725936" y="306187"/>
                      <a:pt x="720574" y="329952"/>
                      <a:pt x="726546" y="349850"/>
                    </a:cubicBezTo>
                    <a:cubicBezTo>
                      <a:pt x="720431" y="375701"/>
                      <a:pt x="723279" y="402609"/>
                      <a:pt x="726479" y="428640"/>
                    </a:cubicBezTo>
                    <a:cubicBezTo>
                      <a:pt x="733795" y="486333"/>
                      <a:pt x="761941" y="538597"/>
                      <a:pt x="769037" y="596328"/>
                    </a:cubicBezTo>
                    <a:cubicBezTo>
                      <a:pt x="770913" y="610711"/>
                      <a:pt x="772199" y="625151"/>
                      <a:pt x="774228" y="639515"/>
                    </a:cubicBezTo>
                    <a:cubicBezTo>
                      <a:pt x="775543" y="648811"/>
                      <a:pt x="775885" y="661012"/>
                      <a:pt x="780581" y="669890"/>
                    </a:cubicBezTo>
                    <a:cubicBezTo>
                      <a:pt x="718831" y="693512"/>
                      <a:pt x="655737" y="712733"/>
                      <a:pt x="591805" y="729564"/>
                    </a:cubicBezTo>
                    <a:cubicBezTo>
                      <a:pt x="596453" y="707228"/>
                      <a:pt x="603578" y="685587"/>
                      <a:pt x="610455" y="663870"/>
                    </a:cubicBezTo>
                    <a:cubicBezTo>
                      <a:pt x="624533" y="613149"/>
                      <a:pt x="633391" y="560695"/>
                      <a:pt x="635220" y="508050"/>
                    </a:cubicBezTo>
                    <a:cubicBezTo>
                      <a:pt x="635792" y="460968"/>
                      <a:pt x="630991" y="413953"/>
                      <a:pt x="625410" y="367252"/>
                    </a:cubicBezTo>
                    <a:cubicBezTo>
                      <a:pt x="623466" y="352679"/>
                      <a:pt x="620676" y="337477"/>
                      <a:pt x="614141" y="324113"/>
                    </a:cubicBezTo>
                    <a:cubicBezTo>
                      <a:pt x="627286" y="325666"/>
                      <a:pt x="641021" y="325294"/>
                      <a:pt x="652299" y="320465"/>
                    </a:cubicBezTo>
                    <a:close/>
                    <a:moveTo>
                      <a:pt x="447597" y="85226"/>
                    </a:moveTo>
                    <a:cubicBezTo>
                      <a:pt x="447625" y="85179"/>
                      <a:pt x="447654" y="85131"/>
                      <a:pt x="447683" y="85093"/>
                    </a:cubicBezTo>
                    <a:cubicBezTo>
                      <a:pt x="447244" y="137014"/>
                      <a:pt x="468742" y="191668"/>
                      <a:pt x="506747" y="226701"/>
                    </a:cubicBezTo>
                    <a:cubicBezTo>
                      <a:pt x="528045" y="244227"/>
                      <a:pt x="550810" y="260686"/>
                      <a:pt x="564469" y="285346"/>
                    </a:cubicBezTo>
                    <a:cubicBezTo>
                      <a:pt x="552553" y="280927"/>
                      <a:pt x="539808" y="277936"/>
                      <a:pt x="528740" y="271516"/>
                    </a:cubicBezTo>
                    <a:cubicBezTo>
                      <a:pt x="505166" y="257219"/>
                      <a:pt x="479363" y="225110"/>
                      <a:pt x="451597" y="250628"/>
                    </a:cubicBezTo>
                    <a:cubicBezTo>
                      <a:pt x="440805" y="260858"/>
                      <a:pt x="432223" y="274221"/>
                      <a:pt x="417736" y="279593"/>
                    </a:cubicBezTo>
                    <a:cubicBezTo>
                      <a:pt x="428833" y="222929"/>
                      <a:pt x="401743" y="161521"/>
                      <a:pt x="431290" y="108515"/>
                    </a:cubicBezTo>
                    <a:cubicBezTo>
                      <a:pt x="436148" y="100323"/>
                      <a:pt x="442434" y="93199"/>
                      <a:pt x="447597" y="85226"/>
                    </a:cubicBezTo>
                    <a:close/>
                    <a:moveTo>
                      <a:pt x="37688" y="899595"/>
                    </a:moveTo>
                    <a:cubicBezTo>
                      <a:pt x="14019" y="738213"/>
                      <a:pt x="27173" y="381720"/>
                      <a:pt x="139044" y="257438"/>
                    </a:cubicBezTo>
                    <a:cubicBezTo>
                      <a:pt x="209834" y="188210"/>
                      <a:pt x="318162" y="187182"/>
                      <a:pt x="401362" y="140300"/>
                    </a:cubicBezTo>
                    <a:cubicBezTo>
                      <a:pt x="394971" y="178905"/>
                      <a:pt x="403096" y="217576"/>
                      <a:pt x="402020" y="256295"/>
                    </a:cubicBezTo>
                    <a:cubicBezTo>
                      <a:pt x="401505" y="267916"/>
                      <a:pt x="398467" y="278727"/>
                      <a:pt x="396990" y="290147"/>
                    </a:cubicBezTo>
                    <a:cubicBezTo>
                      <a:pt x="396000" y="297815"/>
                      <a:pt x="407116" y="300891"/>
                      <a:pt x="411564" y="295700"/>
                    </a:cubicBezTo>
                    <a:cubicBezTo>
                      <a:pt x="426937" y="295910"/>
                      <a:pt x="441348" y="289671"/>
                      <a:pt x="452997" y="279174"/>
                    </a:cubicBezTo>
                    <a:cubicBezTo>
                      <a:pt x="458284" y="274412"/>
                      <a:pt x="463237" y="267058"/>
                      <a:pt x="469952" y="264220"/>
                    </a:cubicBezTo>
                    <a:cubicBezTo>
                      <a:pt x="475353" y="261934"/>
                      <a:pt x="481125" y="265896"/>
                      <a:pt x="485773" y="268849"/>
                    </a:cubicBezTo>
                    <a:cubicBezTo>
                      <a:pt x="501365" y="278755"/>
                      <a:pt x="514034" y="290985"/>
                      <a:pt x="531341" y="298138"/>
                    </a:cubicBezTo>
                    <a:cubicBezTo>
                      <a:pt x="549057" y="305454"/>
                      <a:pt x="572393" y="308921"/>
                      <a:pt x="585814" y="323713"/>
                    </a:cubicBezTo>
                    <a:cubicBezTo>
                      <a:pt x="605445" y="347145"/>
                      <a:pt x="603540" y="392579"/>
                      <a:pt x="607617" y="422306"/>
                    </a:cubicBezTo>
                    <a:cubicBezTo>
                      <a:pt x="616199" y="500345"/>
                      <a:pt x="610093" y="579212"/>
                      <a:pt x="588643" y="654783"/>
                    </a:cubicBezTo>
                    <a:cubicBezTo>
                      <a:pt x="581537" y="680253"/>
                      <a:pt x="566516" y="708409"/>
                      <a:pt x="571489" y="735336"/>
                    </a:cubicBezTo>
                    <a:cubicBezTo>
                      <a:pt x="548438" y="741937"/>
                      <a:pt x="525454" y="748785"/>
                      <a:pt x="502632" y="756148"/>
                    </a:cubicBezTo>
                    <a:cubicBezTo>
                      <a:pt x="455026" y="771045"/>
                      <a:pt x="408925" y="793515"/>
                      <a:pt x="358690" y="797944"/>
                    </a:cubicBezTo>
                    <a:cubicBezTo>
                      <a:pt x="324334" y="800525"/>
                      <a:pt x="291244" y="789714"/>
                      <a:pt x="257773" y="784171"/>
                    </a:cubicBezTo>
                    <a:cubicBezTo>
                      <a:pt x="259097" y="775112"/>
                      <a:pt x="257564" y="766216"/>
                      <a:pt x="256944" y="757091"/>
                    </a:cubicBezTo>
                    <a:cubicBezTo>
                      <a:pt x="256240" y="746690"/>
                      <a:pt x="256011" y="736260"/>
                      <a:pt x="255868" y="725840"/>
                    </a:cubicBezTo>
                    <a:cubicBezTo>
                      <a:pt x="255830" y="666642"/>
                      <a:pt x="247772" y="607025"/>
                      <a:pt x="256802" y="548141"/>
                    </a:cubicBezTo>
                    <a:cubicBezTo>
                      <a:pt x="257764" y="542055"/>
                      <a:pt x="248867" y="539264"/>
                      <a:pt x="247343" y="545531"/>
                    </a:cubicBezTo>
                    <a:cubicBezTo>
                      <a:pt x="237904" y="584403"/>
                      <a:pt x="237552" y="624665"/>
                      <a:pt x="238294" y="664451"/>
                    </a:cubicBezTo>
                    <a:cubicBezTo>
                      <a:pt x="240152" y="702113"/>
                      <a:pt x="235923" y="740356"/>
                      <a:pt x="241133" y="777732"/>
                    </a:cubicBezTo>
                    <a:cubicBezTo>
                      <a:pt x="222702" y="792943"/>
                      <a:pt x="201833" y="804526"/>
                      <a:pt x="181716" y="817327"/>
                    </a:cubicBezTo>
                    <a:cubicBezTo>
                      <a:pt x="161218" y="830948"/>
                      <a:pt x="144130" y="848636"/>
                      <a:pt x="126795" y="865952"/>
                    </a:cubicBezTo>
                    <a:cubicBezTo>
                      <a:pt x="98429" y="894527"/>
                      <a:pt x="70578" y="924607"/>
                      <a:pt x="51766" y="960517"/>
                    </a:cubicBezTo>
                    <a:cubicBezTo>
                      <a:pt x="44794" y="940752"/>
                      <a:pt x="40775" y="919130"/>
                      <a:pt x="37688" y="899595"/>
                    </a:cubicBezTo>
                    <a:close/>
                    <a:moveTo>
                      <a:pt x="384770" y="964831"/>
                    </a:moveTo>
                    <a:cubicBezTo>
                      <a:pt x="303474" y="994930"/>
                      <a:pt x="175991" y="1047680"/>
                      <a:pt x="91009" y="1015295"/>
                    </a:cubicBezTo>
                    <a:cubicBezTo>
                      <a:pt x="76331" y="1006827"/>
                      <a:pt x="65978" y="992120"/>
                      <a:pt x="58405" y="976595"/>
                    </a:cubicBezTo>
                    <a:cubicBezTo>
                      <a:pt x="79617" y="937971"/>
                      <a:pt x="109469" y="905214"/>
                      <a:pt x="140597" y="874391"/>
                    </a:cubicBezTo>
                    <a:cubicBezTo>
                      <a:pt x="158056" y="857056"/>
                      <a:pt x="175068" y="840016"/>
                      <a:pt x="195975" y="826814"/>
                    </a:cubicBezTo>
                    <a:cubicBezTo>
                      <a:pt x="205767" y="820632"/>
                      <a:pt x="215834" y="814879"/>
                      <a:pt x="225569" y="808593"/>
                    </a:cubicBezTo>
                    <a:cubicBezTo>
                      <a:pt x="233075" y="803745"/>
                      <a:pt x="243314" y="798020"/>
                      <a:pt x="249572" y="790695"/>
                    </a:cubicBezTo>
                    <a:cubicBezTo>
                      <a:pt x="252296" y="791114"/>
                      <a:pt x="255278" y="790124"/>
                      <a:pt x="256744" y="787809"/>
                    </a:cubicBezTo>
                    <a:cubicBezTo>
                      <a:pt x="294044" y="808078"/>
                      <a:pt x="337821" y="816117"/>
                      <a:pt x="379922" y="809917"/>
                    </a:cubicBezTo>
                    <a:cubicBezTo>
                      <a:pt x="410773" y="804859"/>
                      <a:pt x="440063" y="793419"/>
                      <a:pt x="469419" y="783075"/>
                    </a:cubicBezTo>
                    <a:cubicBezTo>
                      <a:pt x="561221" y="750128"/>
                      <a:pt x="657556" y="731564"/>
                      <a:pt x="748863" y="697246"/>
                    </a:cubicBezTo>
                    <a:cubicBezTo>
                      <a:pt x="775628" y="687063"/>
                      <a:pt x="802965" y="679158"/>
                      <a:pt x="828263" y="665565"/>
                    </a:cubicBezTo>
                    <a:cubicBezTo>
                      <a:pt x="909293" y="612530"/>
                      <a:pt x="988455" y="656707"/>
                      <a:pt x="1059426" y="704008"/>
                    </a:cubicBezTo>
                    <a:cubicBezTo>
                      <a:pt x="1056844" y="713924"/>
                      <a:pt x="1054235" y="723839"/>
                      <a:pt x="1051596" y="733745"/>
                    </a:cubicBezTo>
                    <a:cubicBezTo>
                      <a:pt x="1025012" y="706142"/>
                      <a:pt x="995418" y="674900"/>
                      <a:pt x="954813" y="672804"/>
                    </a:cubicBezTo>
                    <a:cubicBezTo>
                      <a:pt x="936953" y="672023"/>
                      <a:pt x="919370" y="675595"/>
                      <a:pt x="901673" y="677338"/>
                    </a:cubicBezTo>
                    <a:cubicBezTo>
                      <a:pt x="897748" y="677729"/>
                      <a:pt x="897710" y="683129"/>
                      <a:pt x="901673" y="683472"/>
                    </a:cubicBezTo>
                    <a:cubicBezTo>
                      <a:pt x="917713" y="684882"/>
                      <a:pt x="933820" y="684958"/>
                      <a:pt x="949869" y="686082"/>
                    </a:cubicBezTo>
                    <a:cubicBezTo>
                      <a:pt x="995732" y="689140"/>
                      <a:pt x="1016877" y="722858"/>
                      <a:pt x="1046977" y="751090"/>
                    </a:cubicBezTo>
                    <a:cubicBezTo>
                      <a:pt x="1045272" y="757548"/>
                      <a:pt x="1043690" y="764082"/>
                      <a:pt x="1041823" y="770512"/>
                    </a:cubicBezTo>
                    <a:cubicBezTo>
                      <a:pt x="1016439" y="741518"/>
                      <a:pt x="958032" y="708456"/>
                      <a:pt x="919703" y="722230"/>
                    </a:cubicBezTo>
                    <a:cubicBezTo>
                      <a:pt x="895386" y="716829"/>
                      <a:pt x="870012" y="717562"/>
                      <a:pt x="846351" y="726430"/>
                    </a:cubicBezTo>
                    <a:cubicBezTo>
                      <a:pt x="845199" y="726868"/>
                      <a:pt x="845256" y="728773"/>
                      <a:pt x="846666" y="728726"/>
                    </a:cubicBezTo>
                    <a:cubicBezTo>
                      <a:pt x="903778" y="725068"/>
                      <a:pt x="963052" y="740737"/>
                      <a:pt x="998713" y="788200"/>
                    </a:cubicBezTo>
                    <a:cubicBezTo>
                      <a:pt x="985664" y="785504"/>
                      <a:pt x="973396" y="780084"/>
                      <a:pt x="961356" y="774522"/>
                    </a:cubicBezTo>
                    <a:cubicBezTo>
                      <a:pt x="926628" y="756348"/>
                      <a:pt x="888614" y="746642"/>
                      <a:pt x="851466" y="764311"/>
                    </a:cubicBezTo>
                    <a:cubicBezTo>
                      <a:pt x="830740" y="773750"/>
                      <a:pt x="811538" y="786190"/>
                      <a:pt x="790764" y="795553"/>
                    </a:cubicBezTo>
                    <a:cubicBezTo>
                      <a:pt x="765322" y="807012"/>
                      <a:pt x="740614" y="808307"/>
                      <a:pt x="713935" y="800439"/>
                    </a:cubicBezTo>
                    <a:cubicBezTo>
                      <a:pt x="710363" y="799392"/>
                      <a:pt x="708506" y="804345"/>
                      <a:pt x="711477" y="806278"/>
                    </a:cubicBezTo>
                    <a:cubicBezTo>
                      <a:pt x="714668" y="808345"/>
                      <a:pt x="717878" y="810079"/>
                      <a:pt x="721098" y="811574"/>
                    </a:cubicBezTo>
                    <a:cubicBezTo>
                      <a:pt x="707334" y="820709"/>
                      <a:pt x="692932" y="827671"/>
                      <a:pt x="678778" y="836120"/>
                    </a:cubicBezTo>
                    <a:cubicBezTo>
                      <a:pt x="633972" y="841968"/>
                      <a:pt x="589300" y="848807"/>
                      <a:pt x="544780" y="856570"/>
                    </a:cubicBezTo>
                    <a:cubicBezTo>
                      <a:pt x="537351" y="857866"/>
                      <a:pt x="538303" y="867838"/>
                      <a:pt x="543942" y="870600"/>
                    </a:cubicBezTo>
                    <a:cubicBezTo>
                      <a:pt x="545771" y="879316"/>
                      <a:pt x="550724" y="886326"/>
                      <a:pt x="557125" y="892337"/>
                    </a:cubicBezTo>
                    <a:cubicBezTo>
                      <a:pt x="499927" y="917130"/>
                      <a:pt x="443206" y="943029"/>
                      <a:pt x="384770" y="964831"/>
                    </a:cubicBezTo>
                    <a:close/>
                    <a:moveTo>
                      <a:pt x="866287" y="858275"/>
                    </a:moveTo>
                    <a:cubicBezTo>
                      <a:pt x="781791" y="865467"/>
                      <a:pt x="697076" y="870172"/>
                      <a:pt x="613056" y="882231"/>
                    </a:cubicBezTo>
                    <a:cubicBezTo>
                      <a:pt x="603778" y="883431"/>
                      <a:pt x="594434" y="884421"/>
                      <a:pt x="585062" y="884488"/>
                    </a:cubicBezTo>
                    <a:cubicBezTo>
                      <a:pt x="580204" y="884517"/>
                      <a:pt x="574841" y="883269"/>
                      <a:pt x="570136" y="884088"/>
                    </a:cubicBezTo>
                    <a:cubicBezTo>
                      <a:pt x="565164" y="880116"/>
                      <a:pt x="560582" y="875277"/>
                      <a:pt x="558858" y="869229"/>
                    </a:cubicBezTo>
                    <a:cubicBezTo>
                      <a:pt x="596406" y="862780"/>
                      <a:pt x="634049" y="856923"/>
                      <a:pt x="671796" y="851760"/>
                    </a:cubicBezTo>
                    <a:cubicBezTo>
                      <a:pt x="673806" y="853008"/>
                      <a:pt x="676425" y="852408"/>
                      <a:pt x="678397" y="850884"/>
                    </a:cubicBezTo>
                    <a:cubicBezTo>
                      <a:pt x="795288" y="833758"/>
                      <a:pt x="914036" y="832396"/>
                      <a:pt x="1030365" y="811212"/>
                    </a:cubicBezTo>
                    <a:cubicBezTo>
                      <a:pt x="1032860" y="813165"/>
                      <a:pt x="1036375" y="814041"/>
                      <a:pt x="1039566" y="813060"/>
                    </a:cubicBezTo>
                    <a:cubicBezTo>
                      <a:pt x="1039318" y="822356"/>
                      <a:pt x="1039071" y="831653"/>
                      <a:pt x="1038823" y="840949"/>
                    </a:cubicBezTo>
                    <a:cubicBezTo>
                      <a:pt x="1038280" y="841397"/>
                      <a:pt x="1037823" y="841883"/>
                      <a:pt x="1037432" y="842397"/>
                    </a:cubicBezTo>
                    <a:cubicBezTo>
                      <a:pt x="981264" y="851712"/>
                      <a:pt x="923066" y="852989"/>
                      <a:pt x="866287" y="858275"/>
                    </a:cubicBezTo>
                    <a:close/>
                    <a:moveTo>
                      <a:pt x="1474363" y="785542"/>
                    </a:moveTo>
                    <a:cubicBezTo>
                      <a:pt x="1471572" y="819118"/>
                      <a:pt x="1460638" y="852884"/>
                      <a:pt x="1430101" y="870648"/>
                    </a:cubicBezTo>
                    <a:cubicBezTo>
                      <a:pt x="1379885" y="897909"/>
                      <a:pt x="1319725" y="897975"/>
                      <a:pt x="1263975" y="898528"/>
                    </a:cubicBezTo>
                    <a:cubicBezTo>
                      <a:pt x="1254450" y="899623"/>
                      <a:pt x="1231352" y="889117"/>
                      <a:pt x="1228190" y="901042"/>
                    </a:cubicBezTo>
                    <a:cubicBezTo>
                      <a:pt x="1171830" y="921197"/>
                      <a:pt x="1113709" y="943429"/>
                      <a:pt x="1053034" y="943219"/>
                    </a:cubicBezTo>
                    <a:cubicBezTo>
                      <a:pt x="1033375" y="942486"/>
                      <a:pt x="1014191" y="938723"/>
                      <a:pt x="994941" y="943733"/>
                    </a:cubicBezTo>
                    <a:cubicBezTo>
                      <a:pt x="994684" y="926055"/>
                      <a:pt x="993760" y="908405"/>
                      <a:pt x="993427" y="890727"/>
                    </a:cubicBezTo>
                    <a:cubicBezTo>
                      <a:pt x="993208" y="881840"/>
                      <a:pt x="993560" y="871763"/>
                      <a:pt x="990303" y="863400"/>
                    </a:cubicBezTo>
                    <a:cubicBezTo>
                      <a:pt x="1007000" y="861171"/>
                      <a:pt x="1024250" y="860837"/>
                      <a:pt x="1040576" y="856389"/>
                    </a:cubicBezTo>
                    <a:cubicBezTo>
                      <a:pt x="1042947" y="857732"/>
                      <a:pt x="1045938" y="857885"/>
                      <a:pt x="1048996" y="855884"/>
                    </a:cubicBezTo>
                    <a:cubicBezTo>
                      <a:pt x="1056673" y="850893"/>
                      <a:pt x="1063931" y="851446"/>
                      <a:pt x="1072713" y="850760"/>
                    </a:cubicBezTo>
                    <a:cubicBezTo>
                      <a:pt x="1128234" y="844826"/>
                      <a:pt x="1183489" y="836568"/>
                      <a:pt x="1238477" y="826766"/>
                    </a:cubicBezTo>
                    <a:cubicBezTo>
                      <a:pt x="1236305" y="831386"/>
                      <a:pt x="1235362" y="836472"/>
                      <a:pt x="1236324" y="841959"/>
                    </a:cubicBezTo>
                    <a:cubicBezTo>
                      <a:pt x="1236943" y="845493"/>
                      <a:pt x="1242239" y="846807"/>
                      <a:pt x="1244525" y="844121"/>
                    </a:cubicBezTo>
                    <a:cubicBezTo>
                      <a:pt x="1249535" y="838244"/>
                      <a:pt x="1252926" y="831253"/>
                      <a:pt x="1258679" y="825957"/>
                    </a:cubicBezTo>
                    <a:cubicBezTo>
                      <a:pt x="1275605" y="811336"/>
                      <a:pt x="1299503" y="809650"/>
                      <a:pt x="1318258" y="798191"/>
                    </a:cubicBezTo>
                    <a:cubicBezTo>
                      <a:pt x="1349462" y="779294"/>
                      <a:pt x="1345376" y="748319"/>
                      <a:pt x="1358654" y="720058"/>
                    </a:cubicBezTo>
                    <a:cubicBezTo>
                      <a:pt x="1365064" y="740413"/>
                      <a:pt x="1364340" y="762216"/>
                      <a:pt x="1362845" y="783256"/>
                    </a:cubicBezTo>
                    <a:cubicBezTo>
                      <a:pt x="1360568" y="803430"/>
                      <a:pt x="1357949" y="836282"/>
                      <a:pt x="1332755" y="839292"/>
                    </a:cubicBezTo>
                    <a:cubicBezTo>
                      <a:pt x="1329983" y="839711"/>
                      <a:pt x="1330155" y="843464"/>
                      <a:pt x="1332041" y="844750"/>
                    </a:cubicBezTo>
                    <a:cubicBezTo>
                      <a:pt x="1352310" y="858551"/>
                      <a:pt x="1367988" y="825366"/>
                      <a:pt x="1372370" y="811098"/>
                    </a:cubicBezTo>
                    <a:cubicBezTo>
                      <a:pt x="1380504" y="784580"/>
                      <a:pt x="1381580" y="755462"/>
                      <a:pt x="1376961" y="728202"/>
                    </a:cubicBezTo>
                    <a:cubicBezTo>
                      <a:pt x="1378637" y="710266"/>
                      <a:pt x="1379313" y="691912"/>
                      <a:pt x="1384638" y="674624"/>
                    </a:cubicBezTo>
                    <a:cubicBezTo>
                      <a:pt x="1391115" y="682263"/>
                      <a:pt x="1392058" y="693226"/>
                      <a:pt x="1394106" y="702732"/>
                    </a:cubicBezTo>
                    <a:cubicBezTo>
                      <a:pt x="1396992" y="719553"/>
                      <a:pt x="1399887" y="736498"/>
                      <a:pt x="1402107" y="753405"/>
                    </a:cubicBezTo>
                    <a:cubicBezTo>
                      <a:pt x="1404869" y="774103"/>
                      <a:pt x="1405698" y="795163"/>
                      <a:pt x="1403031" y="815917"/>
                    </a:cubicBezTo>
                    <a:cubicBezTo>
                      <a:pt x="1402107" y="823071"/>
                      <a:pt x="1399287" y="830415"/>
                      <a:pt x="1401125" y="837549"/>
                    </a:cubicBezTo>
                    <a:cubicBezTo>
                      <a:pt x="1402126" y="841425"/>
                      <a:pt x="1407374" y="842873"/>
                      <a:pt x="1410155" y="839930"/>
                    </a:cubicBezTo>
                    <a:cubicBezTo>
                      <a:pt x="1430710" y="808831"/>
                      <a:pt x="1412003" y="719515"/>
                      <a:pt x="1403897" y="682710"/>
                    </a:cubicBezTo>
                    <a:cubicBezTo>
                      <a:pt x="1408279" y="677681"/>
                      <a:pt x="1411232" y="642381"/>
                      <a:pt x="1421785" y="647211"/>
                    </a:cubicBezTo>
                    <a:cubicBezTo>
                      <a:pt x="1429681" y="652468"/>
                      <a:pt x="1434558" y="679329"/>
                      <a:pt x="1436911" y="689035"/>
                    </a:cubicBezTo>
                    <a:cubicBezTo>
                      <a:pt x="1443655" y="718553"/>
                      <a:pt x="1444988" y="748966"/>
                      <a:pt x="1440026" y="778913"/>
                    </a:cubicBezTo>
                    <a:cubicBezTo>
                      <a:pt x="1437968" y="792962"/>
                      <a:pt x="1434444" y="806688"/>
                      <a:pt x="1435596" y="820956"/>
                    </a:cubicBezTo>
                    <a:cubicBezTo>
                      <a:pt x="1436006" y="826033"/>
                      <a:pt x="1443359" y="829195"/>
                      <a:pt x="1446064" y="823795"/>
                    </a:cubicBezTo>
                    <a:cubicBezTo>
                      <a:pt x="1452084" y="811746"/>
                      <a:pt x="1454085" y="799096"/>
                      <a:pt x="1456047" y="785876"/>
                    </a:cubicBezTo>
                    <a:cubicBezTo>
                      <a:pt x="1463362" y="744070"/>
                      <a:pt x="1459961" y="700960"/>
                      <a:pt x="1445893" y="660870"/>
                    </a:cubicBezTo>
                    <a:cubicBezTo>
                      <a:pt x="1480145" y="658955"/>
                      <a:pt x="1476525" y="762016"/>
                      <a:pt x="1474363" y="785542"/>
                    </a:cubicBezTo>
                    <a:close/>
                    <a:moveTo>
                      <a:pt x="1663301" y="279603"/>
                    </a:moveTo>
                    <a:cubicBezTo>
                      <a:pt x="1639927" y="405304"/>
                      <a:pt x="1596074" y="526691"/>
                      <a:pt x="1549906" y="645591"/>
                    </a:cubicBezTo>
                    <a:cubicBezTo>
                      <a:pt x="1543229" y="662298"/>
                      <a:pt x="1537171" y="679710"/>
                      <a:pt x="1528656" y="695588"/>
                    </a:cubicBezTo>
                    <a:cubicBezTo>
                      <a:pt x="1520655" y="710495"/>
                      <a:pt x="1510568" y="724001"/>
                      <a:pt x="1499566" y="736803"/>
                    </a:cubicBezTo>
                    <a:cubicBezTo>
                      <a:pt x="1498481" y="738070"/>
                      <a:pt x="1497852" y="739537"/>
                      <a:pt x="1497585" y="741051"/>
                    </a:cubicBezTo>
                    <a:cubicBezTo>
                      <a:pt x="1496233" y="742156"/>
                      <a:pt x="1494794" y="743156"/>
                      <a:pt x="1493289" y="744099"/>
                    </a:cubicBezTo>
                    <a:cubicBezTo>
                      <a:pt x="1492461" y="716619"/>
                      <a:pt x="1484793" y="631866"/>
                      <a:pt x="1441140" y="650116"/>
                    </a:cubicBezTo>
                    <a:cubicBezTo>
                      <a:pt x="1423224" y="618664"/>
                      <a:pt x="1398821" y="639019"/>
                      <a:pt x="1397811" y="668899"/>
                    </a:cubicBezTo>
                    <a:cubicBezTo>
                      <a:pt x="1395039" y="664937"/>
                      <a:pt x="1391420" y="662013"/>
                      <a:pt x="1386600" y="661222"/>
                    </a:cubicBezTo>
                    <a:cubicBezTo>
                      <a:pt x="1367740" y="658526"/>
                      <a:pt x="1369874" y="690407"/>
                      <a:pt x="1367378" y="702637"/>
                    </a:cubicBezTo>
                    <a:cubicBezTo>
                      <a:pt x="1349138" y="681748"/>
                      <a:pt x="1336089" y="736584"/>
                      <a:pt x="1333365" y="748376"/>
                    </a:cubicBezTo>
                    <a:cubicBezTo>
                      <a:pt x="1328821" y="765721"/>
                      <a:pt x="1321458" y="779589"/>
                      <a:pt x="1304799" y="787647"/>
                    </a:cubicBezTo>
                    <a:cubicBezTo>
                      <a:pt x="1290159" y="794734"/>
                      <a:pt x="1273910" y="798049"/>
                      <a:pt x="1259679" y="806116"/>
                    </a:cubicBezTo>
                    <a:cubicBezTo>
                      <a:pt x="1221113" y="808983"/>
                      <a:pt x="1182222" y="819537"/>
                      <a:pt x="1143408" y="823938"/>
                    </a:cubicBezTo>
                    <a:cubicBezTo>
                      <a:pt x="1125310" y="826586"/>
                      <a:pt x="1107146" y="828471"/>
                      <a:pt x="1089010" y="830834"/>
                    </a:cubicBezTo>
                    <a:cubicBezTo>
                      <a:pt x="1076980" y="832396"/>
                      <a:pt x="1064150" y="831672"/>
                      <a:pt x="1052472" y="834758"/>
                    </a:cubicBezTo>
                    <a:cubicBezTo>
                      <a:pt x="1052187" y="823918"/>
                      <a:pt x="1051891" y="813069"/>
                      <a:pt x="1051606" y="802230"/>
                    </a:cubicBezTo>
                    <a:cubicBezTo>
                      <a:pt x="1051577" y="801039"/>
                      <a:pt x="1051158" y="799944"/>
                      <a:pt x="1050501" y="799030"/>
                    </a:cubicBezTo>
                    <a:cubicBezTo>
                      <a:pt x="1056416" y="787028"/>
                      <a:pt x="1059626" y="773941"/>
                      <a:pt x="1063159" y="760920"/>
                    </a:cubicBezTo>
                    <a:cubicBezTo>
                      <a:pt x="1102460" y="616216"/>
                      <a:pt x="1134359" y="469531"/>
                      <a:pt x="1177612" y="325894"/>
                    </a:cubicBezTo>
                    <a:cubicBezTo>
                      <a:pt x="1188175" y="294786"/>
                      <a:pt x="1192480" y="254724"/>
                      <a:pt x="1223922" y="237245"/>
                    </a:cubicBezTo>
                    <a:cubicBezTo>
                      <a:pt x="1233981" y="232473"/>
                      <a:pt x="1245582" y="228663"/>
                      <a:pt x="1256374" y="226482"/>
                    </a:cubicBezTo>
                    <a:cubicBezTo>
                      <a:pt x="1356482" y="221977"/>
                      <a:pt x="1456771" y="218424"/>
                      <a:pt x="1556983" y="215328"/>
                    </a:cubicBezTo>
                    <a:cubicBezTo>
                      <a:pt x="1587530" y="214709"/>
                      <a:pt x="1647937" y="207775"/>
                      <a:pt x="1665263" y="238255"/>
                    </a:cubicBezTo>
                    <a:cubicBezTo>
                      <a:pt x="1666101" y="240350"/>
                      <a:pt x="1666644" y="242551"/>
                      <a:pt x="1667045" y="244760"/>
                    </a:cubicBezTo>
                    <a:cubicBezTo>
                      <a:pt x="1668130" y="254323"/>
                      <a:pt x="1665282" y="268735"/>
                      <a:pt x="1663301" y="279603"/>
                    </a:cubicBezTo>
                    <a:close/>
                  </a:path>
                </a:pathLst>
              </a:custGeom>
              <a:solidFill>
                <a:srgbClr val="E2001A"/>
              </a:solidFill>
              <a:ln w="9525" cap="flat">
                <a:solidFill>
                  <a:srgbClr val="E2001A"/>
                </a:solidFill>
                <a:prstDash val="solid"/>
                <a:miter/>
              </a:ln>
            </p:spPr>
            <p:txBody>
              <a:bodyPr rtlCol="0" anchor="ctr"/>
              <a:lstStyle/>
              <a:p>
                <a:endParaRPr lang="da-DK"/>
              </a:p>
            </p:txBody>
          </p:sp>
        </p:grpSp>
      </p:grpSp>
      <p:grpSp>
        <p:nvGrpSpPr>
          <p:cNvPr id="47" name="Graphic 13" descr="Woman with thumbs up">
            <a:extLst>
              <a:ext uri="{FF2B5EF4-FFF2-40B4-BE49-F238E27FC236}">
                <a16:creationId xmlns:a16="http://schemas.microsoft.com/office/drawing/2014/main" id="{91155C1F-0077-42BA-877D-5A1252B7244D}"/>
              </a:ext>
            </a:extLst>
          </p:cNvPr>
          <p:cNvGrpSpPr/>
          <p:nvPr/>
        </p:nvGrpSpPr>
        <p:grpSpPr>
          <a:xfrm flipH="1">
            <a:off x="10193309" y="4974811"/>
            <a:ext cx="1130836" cy="1120639"/>
            <a:chOff x="7600675" y="2869259"/>
            <a:chExt cx="1130836" cy="1120639"/>
          </a:xfrm>
        </p:grpSpPr>
        <p:sp>
          <p:nvSpPr>
            <p:cNvPr id="48" name="Freeform: Shape 47">
              <a:extLst>
                <a:ext uri="{FF2B5EF4-FFF2-40B4-BE49-F238E27FC236}">
                  <a16:creationId xmlns:a16="http://schemas.microsoft.com/office/drawing/2014/main" id="{543A44C8-3A1C-4D9E-9BF3-5949B781BC00}"/>
                </a:ext>
              </a:extLst>
            </p:cNvPr>
            <p:cNvSpPr/>
            <p:nvPr/>
          </p:nvSpPr>
          <p:spPr>
            <a:xfrm>
              <a:off x="7606799" y="2869259"/>
              <a:ext cx="1113059" cy="1110234"/>
            </a:xfrm>
            <a:custGeom>
              <a:avLst/>
              <a:gdLst>
                <a:gd name="connsiteX0" fmla="*/ 450691 w 1113059"/>
                <a:gd name="connsiteY0" fmla="*/ 13 h 1110234"/>
                <a:gd name="connsiteX1" fmla="*/ 443471 w 1113059"/>
                <a:gd name="connsiteY1" fmla="*/ 9824 h 1110234"/>
                <a:gd name="connsiteX2" fmla="*/ 451986 w 1113059"/>
                <a:gd name="connsiteY2" fmla="*/ 91891 h 1110234"/>
                <a:gd name="connsiteX3" fmla="*/ 407219 w 1113059"/>
                <a:gd name="connsiteY3" fmla="*/ 176054 h 1110234"/>
                <a:gd name="connsiteX4" fmla="*/ 286642 w 1113059"/>
                <a:gd name="connsiteY4" fmla="*/ 220231 h 1110234"/>
                <a:gd name="connsiteX5" fmla="*/ 265496 w 1113059"/>
                <a:gd name="connsiteY5" fmla="*/ 169786 h 1110234"/>
                <a:gd name="connsiteX6" fmla="*/ 238883 w 1113059"/>
                <a:gd name="connsiteY6" fmla="*/ 96663 h 1110234"/>
                <a:gd name="connsiteX7" fmla="*/ 193916 w 1113059"/>
                <a:gd name="connsiteY7" fmla="*/ 83376 h 1110234"/>
                <a:gd name="connsiteX8" fmla="*/ 210823 w 1113059"/>
                <a:gd name="connsiteY8" fmla="*/ 146803 h 1110234"/>
                <a:gd name="connsiteX9" fmla="*/ 215595 w 1113059"/>
                <a:gd name="connsiteY9" fmla="*/ 229175 h 1110234"/>
                <a:gd name="connsiteX10" fmla="*/ 136204 w 1113059"/>
                <a:gd name="connsiteY10" fmla="*/ 262598 h 1110234"/>
                <a:gd name="connsiteX11" fmla="*/ 377 w 1113059"/>
                <a:gd name="connsiteY11" fmla="*/ 516230 h 1110234"/>
                <a:gd name="connsiteX12" fmla="*/ 5235 w 1113059"/>
                <a:gd name="connsiteY12" fmla="*/ 529984 h 1110234"/>
                <a:gd name="connsiteX13" fmla="*/ 28171 w 1113059"/>
                <a:gd name="connsiteY13" fmla="*/ 558673 h 1110234"/>
                <a:gd name="connsiteX14" fmla="*/ 45526 w 1113059"/>
                <a:gd name="connsiteY14" fmla="*/ 941388 h 1110234"/>
                <a:gd name="connsiteX15" fmla="*/ 141338 w 1113059"/>
                <a:gd name="connsiteY15" fmla="*/ 1002033 h 1110234"/>
                <a:gd name="connsiteX16" fmla="*/ 150034 w 1113059"/>
                <a:gd name="connsiteY16" fmla="*/ 1010168 h 1110234"/>
                <a:gd name="connsiteX17" fmla="*/ 150539 w 1113059"/>
                <a:gd name="connsiteY17" fmla="*/ 1063670 h 1110234"/>
                <a:gd name="connsiteX18" fmla="*/ 511679 w 1113059"/>
                <a:gd name="connsiteY18" fmla="*/ 1102474 h 1110234"/>
                <a:gd name="connsiteX19" fmla="*/ 930084 w 1113059"/>
                <a:gd name="connsiteY19" fmla="*/ 1054992 h 1110234"/>
                <a:gd name="connsiteX20" fmla="*/ 1113059 w 1113059"/>
                <a:gd name="connsiteY20" fmla="*/ 1041714 h 1110234"/>
                <a:gd name="connsiteX21" fmla="*/ 1101448 w 1113059"/>
                <a:gd name="connsiteY21" fmla="*/ 798046 h 1110234"/>
                <a:gd name="connsiteX22" fmla="*/ 1063748 w 1113059"/>
                <a:gd name="connsiteY22" fmla="*/ 535404 h 1110234"/>
                <a:gd name="connsiteX23" fmla="*/ 1088494 w 1113059"/>
                <a:gd name="connsiteY23" fmla="*/ 487645 h 1110234"/>
                <a:gd name="connsiteX24" fmla="*/ 973108 w 1113059"/>
                <a:gd name="connsiteY24" fmla="*/ 306784 h 1110234"/>
                <a:gd name="connsiteX25" fmla="*/ 841159 w 1113059"/>
                <a:gd name="connsiteY25" fmla="*/ 214535 h 1110234"/>
                <a:gd name="connsiteX26" fmla="*/ 718372 w 1113059"/>
                <a:gd name="connsiteY26" fmla="*/ 204114 h 1110234"/>
                <a:gd name="connsiteX27" fmla="*/ 689273 w 1113059"/>
                <a:gd name="connsiteY27" fmla="*/ 123533 h 1110234"/>
                <a:gd name="connsiteX28" fmla="*/ 450691 w 1113059"/>
                <a:gd name="connsiteY28" fmla="*/ 13 h 11102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113059" h="1110234">
                  <a:moveTo>
                    <a:pt x="450691" y="13"/>
                  </a:moveTo>
                  <a:cubicBezTo>
                    <a:pt x="445471" y="-292"/>
                    <a:pt x="441690" y="4909"/>
                    <a:pt x="443471" y="9824"/>
                  </a:cubicBezTo>
                  <a:cubicBezTo>
                    <a:pt x="449167" y="25473"/>
                    <a:pt x="458235" y="57734"/>
                    <a:pt x="451986" y="91891"/>
                  </a:cubicBezTo>
                  <a:cubicBezTo>
                    <a:pt x="446719" y="120695"/>
                    <a:pt x="425964" y="149641"/>
                    <a:pt x="407219" y="176054"/>
                  </a:cubicBezTo>
                  <a:cubicBezTo>
                    <a:pt x="407219" y="176054"/>
                    <a:pt x="339172" y="171282"/>
                    <a:pt x="286642" y="220231"/>
                  </a:cubicBezTo>
                  <a:cubicBezTo>
                    <a:pt x="286642" y="220231"/>
                    <a:pt x="282594" y="227765"/>
                    <a:pt x="265496" y="169786"/>
                  </a:cubicBezTo>
                  <a:cubicBezTo>
                    <a:pt x="257600" y="143002"/>
                    <a:pt x="253323" y="112065"/>
                    <a:pt x="238883" y="96663"/>
                  </a:cubicBezTo>
                  <a:cubicBezTo>
                    <a:pt x="222081" y="78737"/>
                    <a:pt x="195421" y="78794"/>
                    <a:pt x="193916" y="83376"/>
                  </a:cubicBezTo>
                  <a:cubicBezTo>
                    <a:pt x="191125" y="91891"/>
                    <a:pt x="205451" y="120542"/>
                    <a:pt x="210823" y="146803"/>
                  </a:cubicBezTo>
                  <a:cubicBezTo>
                    <a:pt x="216195" y="173063"/>
                    <a:pt x="215595" y="229175"/>
                    <a:pt x="215595" y="229175"/>
                  </a:cubicBezTo>
                  <a:cubicBezTo>
                    <a:pt x="215595" y="229175"/>
                    <a:pt x="178247" y="227060"/>
                    <a:pt x="136204" y="262598"/>
                  </a:cubicBezTo>
                  <a:cubicBezTo>
                    <a:pt x="88731" y="302755"/>
                    <a:pt x="30600" y="391605"/>
                    <a:pt x="377" y="516230"/>
                  </a:cubicBezTo>
                  <a:cubicBezTo>
                    <a:pt x="-870" y="521373"/>
                    <a:pt x="1035" y="526764"/>
                    <a:pt x="5235" y="529984"/>
                  </a:cubicBezTo>
                  <a:cubicBezTo>
                    <a:pt x="14570" y="537137"/>
                    <a:pt x="29848" y="550310"/>
                    <a:pt x="28171" y="558673"/>
                  </a:cubicBezTo>
                  <a:cubicBezTo>
                    <a:pt x="14446" y="627158"/>
                    <a:pt x="-11167" y="829307"/>
                    <a:pt x="45526" y="941388"/>
                  </a:cubicBezTo>
                  <a:cubicBezTo>
                    <a:pt x="63757" y="977430"/>
                    <a:pt x="101704" y="1004643"/>
                    <a:pt x="141338" y="1002033"/>
                  </a:cubicBezTo>
                  <a:cubicBezTo>
                    <a:pt x="146024" y="1001728"/>
                    <a:pt x="149996" y="1005462"/>
                    <a:pt x="150034" y="1010168"/>
                  </a:cubicBezTo>
                  <a:lnTo>
                    <a:pt x="150539" y="1063670"/>
                  </a:lnTo>
                  <a:cubicBezTo>
                    <a:pt x="150539" y="1063670"/>
                    <a:pt x="324199" y="1088682"/>
                    <a:pt x="511679" y="1102474"/>
                  </a:cubicBezTo>
                  <a:cubicBezTo>
                    <a:pt x="674681" y="1114466"/>
                    <a:pt x="847845" y="1121210"/>
                    <a:pt x="930084" y="1054992"/>
                  </a:cubicBezTo>
                  <a:cubicBezTo>
                    <a:pt x="930084" y="1054992"/>
                    <a:pt x="1074407" y="1086901"/>
                    <a:pt x="1113059" y="1041714"/>
                  </a:cubicBezTo>
                  <a:lnTo>
                    <a:pt x="1101448" y="798046"/>
                  </a:lnTo>
                  <a:lnTo>
                    <a:pt x="1063748" y="535404"/>
                  </a:lnTo>
                  <a:cubicBezTo>
                    <a:pt x="1063748" y="535404"/>
                    <a:pt x="1101258" y="511515"/>
                    <a:pt x="1088494" y="487645"/>
                  </a:cubicBezTo>
                  <a:cubicBezTo>
                    <a:pt x="1080627" y="472920"/>
                    <a:pt x="1036545" y="379994"/>
                    <a:pt x="973108" y="306784"/>
                  </a:cubicBezTo>
                  <a:cubicBezTo>
                    <a:pt x="933675" y="261284"/>
                    <a:pt x="882230" y="225393"/>
                    <a:pt x="841159" y="214535"/>
                  </a:cubicBezTo>
                  <a:cubicBezTo>
                    <a:pt x="841159" y="214535"/>
                    <a:pt x="762396" y="186198"/>
                    <a:pt x="718372" y="204114"/>
                  </a:cubicBezTo>
                  <a:cubicBezTo>
                    <a:pt x="718372" y="204114"/>
                    <a:pt x="681805" y="187703"/>
                    <a:pt x="689273" y="123533"/>
                  </a:cubicBezTo>
                  <a:cubicBezTo>
                    <a:pt x="689273" y="123523"/>
                    <a:pt x="541378" y="5375"/>
                    <a:pt x="450691" y="13"/>
                  </a:cubicBezTo>
                  <a:close/>
                </a:path>
              </a:pathLst>
            </a:custGeom>
            <a:solidFill>
              <a:srgbClr val="FFFFFF"/>
            </a:solidFill>
            <a:ln w="9525" cap="flat">
              <a:solidFill>
                <a:srgbClr val="8BAD3F"/>
              </a:solidFill>
              <a:prstDash val="solid"/>
              <a:miter/>
            </a:ln>
          </p:spPr>
          <p:txBody>
            <a:bodyPr rtlCol="0" anchor="ctr"/>
            <a:lstStyle/>
            <a:p>
              <a:endParaRPr lang="da-DK"/>
            </a:p>
          </p:txBody>
        </p:sp>
        <p:grpSp>
          <p:nvGrpSpPr>
            <p:cNvPr id="49" name="Graphic 13" descr="Woman with thumbs up">
              <a:extLst>
                <a:ext uri="{FF2B5EF4-FFF2-40B4-BE49-F238E27FC236}">
                  <a16:creationId xmlns:a16="http://schemas.microsoft.com/office/drawing/2014/main" id="{114E0243-AF3D-46F4-B6EB-38BBC94F3786}"/>
                </a:ext>
              </a:extLst>
            </p:cNvPr>
            <p:cNvGrpSpPr/>
            <p:nvPr/>
          </p:nvGrpSpPr>
          <p:grpSpPr>
            <a:xfrm>
              <a:off x="7604557" y="3069634"/>
              <a:ext cx="1089698" cy="920264"/>
              <a:chOff x="7604557" y="3069634"/>
              <a:chExt cx="1089698" cy="920264"/>
            </a:xfrm>
            <a:solidFill>
              <a:srgbClr val="FFFFFF"/>
            </a:solidFill>
          </p:grpSpPr>
          <p:sp>
            <p:nvSpPr>
              <p:cNvPr id="50" name="Freeform: Shape 49">
                <a:extLst>
                  <a:ext uri="{FF2B5EF4-FFF2-40B4-BE49-F238E27FC236}">
                    <a16:creationId xmlns:a16="http://schemas.microsoft.com/office/drawing/2014/main" id="{C2B6ABD8-9990-4557-A0F5-F70EF6828A9C}"/>
                  </a:ext>
                </a:extLst>
              </p:cNvPr>
              <p:cNvSpPr/>
              <p:nvPr/>
            </p:nvSpPr>
            <p:spPr>
              <a:xfrm>
                <a:off x="7604557" y="3101901"/>
                <a:ext cx="227931" cy="358873"/>
              </a:xfrm>
              <a:custGeom>
                <a:avLst/>
                <a:gdLst>
                  <a:gd name="connsiteX0" fmla="*/ 162163 w 227931"/>
                  <a:gd name="connsiteY0" fmla="*/ 358873 h 358873"/>
                  <a:gd name="connsiteX1" fmla="*/ 222209 w 227931"/>
                  <a:gd name="connsiteY1" fmla="*/ 29956 h 358873"/>
                  <a:gd name="connsiteX2" fmla="*/ 211560 w 227931"/>
                  <a:gd name="connsiteY2" fmla="*/ 0 h 358873"/>
                  <a:gd name="connsiteX3" fmla="*/ 74895 w 227931"/>
                  <a:gd name="connsiteY3" fmla="*/ 115519 h 358873"/>
                  <a:gd name="connsiteX4" fmla="*/ 305 w 227931"/>
                  <a:gd name="connsiteY4" fmla="*/ 287465 h 358873"/>
                  <a:gd name="connsiteX5" fmla="*/ 32576 w 227931"/>
                  <a:gd name="connsiteY5" fmla="*/ 317687 h 358873"/>
                  <a:gd name="connsiteX6" fmla="*/ 162163 w 227931"/>
                  <a:gd name="connsiteY6" fmla="*/ 358873 h 358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931" h="358873">
                    <a:moveTo>
                      <a:pt x="162163" y="358873"/>
                    </a:moveTo>
                    <a:cubicBezTo>
                      <a:pt x="214494" y="277968"/>
                      <a:pt x="240221" y="133541"/>
                      <a:pt x="222209" y="29956"/>
                    </a:cubicBezTo>
                    <a:cubicBezTo>
                      <a:pt x="218837" y="21669"/>
                      <a:pt x="223361" y="171"/>
                      <a:pt x="211560" y="0"/>
                    </a:cubicBezTo>
                    <a:cubicBezTo>
                      <a:pt x="153915" y="5210"/>
                      <a:pt x="105423" y="65694"/>
                      <a:pt x="74895" y="115519"/>
                    </a:cubicBezTo>
                    <a:cubicBezTo>
                      <a:pt x="37329" y="176841"/>
                      <a:pt x="11230" y="246469"/>
                      <a:pt x="305" y="287465"/>
                    </a:cubicBezTo>
                    <a:cubicBezTo>
                      <a:pt x="-3334" y="293303"/>
                      <a:pt x="26680" y="317278"/>
                      <a:pt x="32576" y="317687"/>
                    </a:cubicBezTo>
                    <a:cubicBezTo>
                      <a:pt x="69113" y="351425"/>
                      <a:pt x="127816" y="355835"/>
                      <a:pt x="162163" y="358873"/>
                    </a:cubicBezTo>
                    <a:close/>
                  </a:path>
                </a:pathLst>
              </a:custGeom>
              <a:solidFill>
                <a:srgbClr val="8BAD3F"/>
              </a:solidFill>
              <a:ln w="9525" cap="flat">
                <a:solidFill>
                  <a:srgbClr val="8BAD3F"/>
                </a:solidFill>
                <a:prstDash val="solid"/>
                <a:miter/>
              </a:ln>
            </p:spPr>
            <p:txBody>
              <a:bodyPr rtlCol="0" anchor="ctr"/>
              <a:lstStyle/>
              <a:p>
                <a:endParaRPr lang="da-DK"/>
              </a:p>
            </p:txBody>
          </p:sp>
          <p:sp>
            <p:nvSpPr>
              <p:cNvPr id="51" name="Freeform: Shape 50">
                <a:extLst>
                  <a:ext uri="{FF2B5EF4-FFF2-40B4-BE49-F238E27FC236}">
                    <a16:creationId xmlns:a16="http://schemas.microsoft.com/office/drawing/2014/main" id="{4DFCF788-6F40-4DBB-A183-978C6EA0ACB1}"/>
                  </a:ext>
                </a:extLst>
              </p:cNvPr>
              <p:cNvSpPr/>
              <p:nvPr/>
            </p:nvSpPr>
            <p:spPr>
              <a:xfrm>
                <a:off x="7758962" y="3069634"/>
                <a:ext cx="935292" cy="920264"/>
              </a:xfrm>
              <a:custGeom>
                <a:avLst/>
                <a:gdLst>
                  <a:gd name="connsiteX0" fmla="*/ 583963 w 935292"/>
                  <a:gd name="connsiteY0" fmla="*/ 149 h 920264"/>
                  <a:gd name="connsiteX1" fmla="*/ 568056 w 935292"/>
                  <a:gd name="connsiteY1" fmla="*/ 3902 h 920264"/>
                  <a:gd name="connsiteX2" fmla="*/ 587287 w 935292"/>
                  <a:gd name="connsiteY2" fmla="*/ 29010 h 920264"/>
                  <a:gd name="connsiteX3" fmla="*/ 607337 w 935292"/>
                  <a:gd name="connsiteY3" fmla="*/ 39563 h 920264"/>
                  <a:gd name="connsiteX4" fmla="*/ 607880 w 935292"/>
                  <a:gd name="connsiteY4" fmla="*/ 87493 h 920264"/>
                  <a:gd name="connsiteX5" fmla="*/ 468025 w 935292"/>
                  <a:gd name="connsiteY5" fmla="*/ 208099 h 920264"/>
                  <a:gd name="connsiteX6" fmla="*/ 339227 w 935292"/>
                  <a:gd name="connsiteY6" fmla="*/ 127193 h 920264"/>
                  <a:gd name="connsiteX7" fmla="*/ 328188 w 935292"/>
                  <a:gd name="connsiteY7" fmla="*/ 132870 h 920264"/>
                  <a:gd name="connsiteX8" fmla="*/ 234614 w 935292"/>
                  <a:gd name="connsiteY8" fmla="*/ 237359 h 920264"/>
                  <a:gd name="connsiteX9" fmla="*/ 192971 w 935292"/>
                  <a:gd name="connsiteY9" fmla="*/ 267582 h 920264"/>
                  <a:gd name="connsiteX10" fmla="*/ 185208 w 935292"/>
                  <a:gd name="connsiteY10" fmla="*/ 344582 h 920264"/>
                  <a:gd name="connsiteX11" fmla="*/ 5538 w 935292"/>
                  <a:gd name="connsiteY11" fmla="*/ 803621 h 920264"/>
                  <a:gd name="connsiteX12" fmla="*/ 614 w 935292"/>
                  <a:gd name="connsiteY12" fmla="*/ 853227 h 920264"/>
                  <a:gd name="connsiteX13" fmla="*/ 9043 w 935292"/>
                  <a:gd name="connsiteY13" fmla="*/ 870648 h 920264"/>
                  <a:gd name="connsiteX14" fmla="*/ 773853 w 935292"/>
                  <a:gd name="connsiteY14" fmla="*/ 868076 h 920264"/>
                  <a:gd name="connsiteX15" fmla="*/ 754632 w 935292"/>
                  <a:gd name="connsiteY15" fmla="*/ 369071 h 920264"/>
                  <a:gd name="connsiteX16" fmla="*/ 760690 w 935292"/>
                  <a:gd name="connsiteY16" fmla="*/ 364842 h 920264"/>
                  <a:gd name="connsiteX17" fmla="*/ 935292 w 935292"/>
                  <a:gd name="connsiteY17" fmla="*/ 301206 h 920264"/>
                  <a:gd name="connsiteX18" fmla="*/ 583963 w 935292"/>
                  <a:gd name="connsiteY18" fmla="*/ 149 h 9202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935292" h="920264">
                    <a:moveTo>
                      <a:pt x="583963" y="149"/>
                    </a:moveTo>
                    <a:cubicBezTo>
                      <a:pt x="582429" y="196"/>
                      <a:pt x="570723" y="-1051"/>
                      <a:pt x="568056" y="3902"/>
                    </a:cubicBezTo>
                    <a:cubicBezTo>
                      <a:pt x="564837" y="13922"/>
                      <a:pt x="581886" y="23104"/>
                      <a:pt x="587287" y="29010"/>
                    </a:cubicBezTo>
                    <a:cubicBezTo>
                      <a:pt x="588411" y="30391"/>
                      <a:pt x="605489" y="35258"/>
                      <a:pt x="607337" y="39563"/>
                    </a:cubicBezTo>
                    <a:cubicBezTo>
                      <a:pt x="613062" y="52889"/>
                      <a:pt x="614224" y="69215"/>
                      <a:pt x="607880" y="87493"/>
                    </a:cubicBezTo>
                    <a:cubicBezTo>
                      <a:pt x="595336" y="137337"/>
                      <a:pt x="514459" y="227501"/>
                      <a:pt x="468025" y="208099"/>
                    </a:cubicBezTo>
                    <a:cubicBezTo>
                      <a:pt x="424000" y="183581"/>
                      <a:pt x="378004" y="160074"/>
                      <a:pt x="339227" y="127193"/>
                    </a:cubicBezTo>
                    <a:cubicBezTo>
                      <a:pt x="334951" y="123383"/>
                      <a:pt x="327493" y="127031"/>
                      <a:pt x="328188" y="132870"/>
                    </a:cubicBezTo>
                    <a:cubicBezTo>
                      <a:pt x="332122" y="180276"/>
                      <a:pt x="285583" y="211089"/>
                      <a:pt x="234614" y="237359"/>
                    </a:cubicBezTo>
                    <a:cubicBezTo>
                      <a:pt x="221356" y="244798"/>
                      <a:pt x="199353" y="251847"/>
                      <a:pt x="192971" y="267582"/>
                    </a:cubicBezTo>
                    <a:cubicBezTo>
                      <a:pt x="191190" y="292833"/>
                      <a:pt x="186447" y="319722"/>
                      <a:pt x="185208" y="344582"/>
                    </a:cubicBezTo>
                    <a:cubicBezTo>
                      <a:pt x="171178" y="483609"/>
                      <a:pt x="172073" y="726611"/>
                      <a:pt x="5538" y="803621"/>
                    </a:cubicBezTo>
                    <a:cubicBezTo>
                      <a:pt x="-1120" y="805783"/>
                      <a:pt x="-310" y="844207"/>
                      <a:pt x="614" y="853227"/>
                    </a:cubicBezTo>
                    <a:cubicBezTo>
                      <a:pt x="1700" y="861914"/>
                      <a:pt x="-3196" y="871267"/>
                      <a:pt x="9043" y="870648"/>
                    </a:cubicBezTo>
                    <a:cubicBezTo>
                      <a:pt x="214021" y="891803"/>
                      <a:pt x="615138" y="972289"/>
                      <a:pt x="773853" y="868076"/>
                    </a:cubicBezTo>
                    <a:cubicBezTo>
                      <a:pt x="784531" y="718858"/>
                      <a:pt x="781978" y="533520"/>
                      <a:pt x="754632" y="369071"/>
                    </a:cubicBezTo>
                    <a:cubicBezTo>
                      <a:pt x="754394" y="367652"/>
                      <a:pt x="759756" y="364213"/>
                      <a:pt x="760690" y="364842"/>
                    </a:cubicBezTo>
                    <a:cubicBezTo>
                      <a:pt x="780664" y="378291"/>
                      <a:pt x="923720" y="349392"/>
                      <a:pt x="935292" y="301206"/>
                    </a:cubicBezTo>
                    <a:cubicBezTo>
                      <a:pt x="876714" y="168637"/>
                      <a:pt x="788712" y="-5814"/>
                      <a:pt x="583963" y="149"/>
                    </a:cubicBezTo>
                    <a:close/>
                  </a:path>
                </a:pathLst>
              </a:custGeom>
              <a:solidFill>
                <a:srgbClr val="8BAD3F"/>
              </a:solidFill>
              <a:ln w="9525" cap="flat">
                <a:solidFill>
                  <a:srgbClr val="8BAD3F"/>
                </a:solidFill>
                <a:prstDash val="solid"/>
                <a:miter/>
              </a:ln>
            </p:spPr>
            <p:txBody>
              <a:bodyPr rtlCol="0" anchor="ctr"/>
              <a:lstStyle/>
              <a:p>
                <a:endParaRPr lang="da-DK"/>
              </a:p>
            </p:txBody>
          </p:sp>
        </p:grpSp>
        <p:grpSp>
          <p:nvGrpSpPr>
            <p:cNvPr id="52" name="Graphic 13" descr="Woman with thumbs up">
              <a:extLst>
                <a:ext uri="{FF2B5EF4-FFF2-40B4-BE49-F238E27FC236}">
                  <a16:creationId xmlns:a16="http://schemas.microsoft.com/office/drawing/2014/main" id="{78F2977C-CBB2-47CF-82D5-74B5BBD2EE7F}"/>
                </a:ext>
              </a:extLst>
            </p:cNvPr>
            <p:cNvGrpSpPr/>
            <p:nvPr/>
          </p:nvGrpSpPr>
          <p:grpSpPr>
            <a:xfrm>
              <a:off x="7600675" y="2874871"/>
              <a:ext cx="1130836" cy="1072874"/>
              <a:chOff x="7600675" y="2874871"/>
              <a:chExt cx="1130836" cy="1072874"/>
            </a:xfrm>
            <a:solidFill>
              <a:srgbClr val="000000"/>
            </a:solidFill>
          </p:grpSpPr>
          <p:sp>
            <p:nvSpPr>
              <p:cNvPr id="53" name="Freeform: Shape 52">
                <a:extLst>
                  <a:ext uri="{FF2B5EF4-FFF2-40B4-BE49-F238E27FC236}">
                    <a16:creationId xmlns:a16="http://schemas.microsoft.com/office/drawing/2014/main" id="{47F0A980-3303-4B6E-93E3-F60D29C70E84}"/>
                  </a:ext>
                </a:extLst>
              </p:cNvPr>
              <p:cNvSpPr/>
              <p:nvPr/>
            </p:nvSpPr>
            <p:spPr>
              <a:xfrm>
                <a:off x="7600675" y="2874871"/>
                <a:ext cx="1130836" cy="1072874"/>
              </a:xfrm>
              <a:custGeom>
                <a:avLst/>
                <a:gdLst>
                  <a:gd name="connsiteX0" fmla="*/ 1129079 w 1130836"/>
                  <a:gd name="connsiteY0" fmla="*/ 945586 h 1072874"/>
                  <a:gd name="connsiteX1" fmla="*/ 1079045 w 1130836"/>
                  <a:gd name="connsiteY1" fmla="*/ 539574 h 1072874"/>
                  <a:gd name="connsiteX2" fmla="*/ 1090503 w 1130836"/>
                  <a:gd name="connsiteY2" fmla="*/ 448362 h 1072874"/>
                  <a:gd name="connsiteX3" fmla="*/ 1042030 w 1130836"/>
                  <a:gd name="connsiteY3" fmla="*/ 367542 h 1072874"/>
                  <a:gd name="connsiteX4" fmla="*/ 748984 w 1130836"/>
                  <a:gd name="connsiteY4" fmla="*/ 185872 h 1072874"/>
                  <a:gd name="connsiteX5" fmla="*/ 738278 w 1130836"/>
                  <a:gd name="connsiteY5" fmla="*/ 186682 h 1072874"/>
                  <a:gd name="connsiteX6" fmla="*/ 723333 w 1130836"/>
                  <a:gd name="connsiteY6" fmla="*/ 190216 h 1072874"/>
                  <a:gd name="connsiteX7" fmla="*/ 699797 w 1130836"/>
                  <a:gd name="connsiteY7" fmla="*/ 117911 h 1072874"/>
                  <a:gd name="connsiteX8" fmla="*/ 691587 w 1130836"/>
                  <a:gd name="connsiteY8" fmla="*/ 115692 h 1072874"/>
                  <a:gd name="connsiteX9" fmla="*/ 723810 w 1130836"/>
                  <a:gd name="connsiteY9" fmla="*/ 219048 h 1072874"/>
                  <a:gd name="connsiteX10" fmla="*/ 758519 w 1130836"/>
                  <a:gd name="connsiteY10" fmla="*/ 240022 h 1072874"/>
                  <a:gd name="connsiteX11" fmla="*/ 641838 w 1130836"/>
                  <a:gd name="connsiteY11" fmla="*/ 395670 h 1072874"/>
                  <a:gd name="connsiteX12" fmla="*/ 638551 w 1130836"/>
                  <a:gd name="connsiteY12" fmla="*/ 396165 h 1072874"/>
                  <a:gd name="connsiteX13" fmla="*/ 635608 w 1130836"/>
                  <a:gd name="connsiteY13" fmla="*/ 395136 h 1072874"/>
                  <a:gd name="connsiteX14" fmla="*/ 487571 w 1130836"/>
                  <a:gd name="connsiteY14" fmla="*/ 305144 h 1072874"/>
                  <a:gd name="connsiteX15" fmla="*/ 476112 w 1130836"/>
                  <a:gd name="connsiteY15" fmla="*/ 258005 h 1072874"/>
                  <a:gd name="connsiteX16" fmla="*/ 451128 w 1130836"/>
                  <a:gd name="connsiteY16" fmla="*/ 206961 h 1072874"/>
                  <a:gd name="connsiteX17" fmla="*/ 426563 w 1130836"/>
                  <a:gd name="connsiteY17" fmla="*/ 168013 h 1072874"/>
                  <a:gd name="connsiteX18" fmla="*/ 467521 w 1130836"/>
                  <a:gd name="connsiteY18" fmla="*/ 60075 h 1072874"/>
                  <a:gd name="connsiteX19" fmla="*/ 450052 w 1130836"/>
                  <a:gd name="connsiteY19" fmla="*/ 1668 h 1072874"/>
                  <a:gd name="connsiteX20" fmla="*/ 440498 w 1130836"/>
                  <a:gd name="connsiteY20" fmla="*/ 5621 h 1072874"/>
                  <a:gd name="connsiteX21" fmla="*/ 446127 w 1130836"/>
                  <a:gd name="connsiteY21" fmla="*/ 34082 h 1072874"/>
                  <a:gd name="connsiteX22" fmla="*/ 449623 w 1130836"/>
                  <a:gd name="connsiteY22" fmla="*/ 60066 h 1072874"/>
                  <a:gd name="connsiteX23" fmla="*/ 411494 w 1130836"/>
                  <a:gd name="connsiteY23" fmla="*/ 157831 h 1072874"/>
                  <a:gd name="connsiteX24" fmla="*/ 408923 w 1130836"/>
                  <a:gd name="connsiteY24" fmla="*/ 163012 h 1072874"/>
                  <a:gd name="connsiteX25" fmla="*/ 293318 w 1130836"/>
                  <a:gd name="connsiteY25" fmla="*/ 206713 h 1072874"/>
                  <a:gd name="connsiteX26" fmla="*/ 292927 w 1130836"/>
                  <a:gd name="connsiteY26" fmla="*/ 206294 h 1072874"/>
                  <a:gd name="connsiteX27" fmla="*/ 287784 w 1130836"/>
                  <a:gd name="connsiteY27" fmla="*/ 195940 h 1072874"/>
                  <a:gd name="connsiteX28" fmla="*/ 244578 w 1130836"/>
                  <a:gd name="connsiteY28" fmla="*/ 81478 h 1072874"/>
                  <a:gd name="connsiteX29" fmla="*/ 198363 w 1130836"/>
                  <a:gd name="connsiteY29" fmla="*/ 71544 h 1072874"/>
                  <a:gd name="connsiteX30" fmla="*/ 193639 w 1130836"/>
                  <a:gd name="connsiteY30" fmla="*/ 77754 h 1072874"/>
                  <a:gd name="connsiteX31" fmla="*/ 212641 w 1130836"/>
                  <a:gd name="connsiteY31" fmla="*/ 154354 h 1072874"/>
                  <a:gd name="connsiteX32" fmla="*/ 214975 w 1130836"/>
                  <a:gd name="connsiteY32" fmla="*/ 210008 h 1072874"/>
                  <a:gd name="connsiteX33" fmla="*/ 176 w 1130836"/>
                  <a:gd name="connsiteY33" fmla="*/ 521228 h 1072874"/>
                  <a:gd name="connsiteX34" fmla="*/ 2015 w 1130836"/>
                  <a:gd name="connsiteY34" fmla="*/ 526439 h 1072874"/>
                  <a:gd name="connsiteX35" fmla="*/ 26161 w 1130836"/>
                  <a:gd name="connsiteY35" fmla="*/ 547546 h 1072874"/>
                  <a:gd name="connsiteX36" fmla="*/ 149509 w 1130836"/>
                  <a:gd name="connsiteY36" fmla="*/ 1011299 h 1072874"/>
                  <a:gd name="connsiteX37" fmla="*/ 154910 w 1130836"/>
                  <a:gd name="connsiteY37" fmla="*/ 1063630 h 1072874"/>
                  <a:gd name="connsiteX38" fmla="*/ 162711 w 1130836"/>
                  <a:gd name="connsiteY38" fmla="*/ 1062620 h 1072874"/>
                  <a:gd name="connsiteX39" fmla="*/ 165588 w 1130836"/>
                  <a:gd name="connsiteY39" fmla="*/ 1047370 h 1072874"/>
                  <a:gd name="connsiteX40" fmla="*/ 166864 w 1130836"/>
                  <a:gd name="connsiteY40" fmla="*/ 1009299 h 1072874"/>
                  <a:gd name="connsiteX41" fmla="*/ 347334 w 1130836"/>
                  <a:gd name="connsiteY41" fmla="*/ 677457 h 1072874"/>
                  <a:gd name="connsiteX42" fmla="*/ 361841 w 1130836"/>
                  <a:gd name="connsiteY42" fmla="*/ 462450 h 1072874"/>
                  <a:gd name="connsiteX43" fmla="*/ 396045 w 1130836"/>
                  <a:gd name="connsiteY43" fmla="*/ 438056 h 1072874"/>
                  <a:gd name="connsiteX44" fmla="*/ 493162 w 1130836"/>
                  <a:gd name="connsiteY44" fmla="*/ 327090 h 1072874"/>
                  <a:gd name="connsiteX45" fmla="*/ 622492 w 1130836"/>
                  <a:gd name="connsiteY45" fmla="*/ 408405 h 1072874"/>
                  <a:gd name="connsiteX46" fmla="*/ 664336 w 1130836"/>
                  <a:gd name="connsiteY46" fmla="*/ 406985 h 1072874"/>
                  <a:gd name="connsiteX47" fmla="*/ 763043 w 1130836"/>
                  <a:gd name="connsiteY47" fmla="*/ 203265 h 1072874"/>
                  <a:gd name="connsiteX48" fmla="*/ 1004292 w 1130836"/>
                  <a:gd name="connsiteY48" fmla="*/ 353379 h 1072874"/>
                  <a:gd name="connsiteX49" fmla="*/ 1071491 w 1130836"/>
                  <a:gd name="connsiteY49" fmla="*/ 464240 h 1072874"/>
                  <a:gd name="connsiteX50" fmla="*/ 1086779 w 1130836"/>
                  <a:gd name="connsiteY50" fmla="*/ 495301 h 1072874"/>
                  <a:gd name="connsiteX51" fmla="*/ 1086969 w 1130836"/>
                  <a:gd name="connsiteY51" fmla="*/ 497197 h 1072874"/>
                  <a:gd name="connsiteX52" fmla="*/ 1086455 w 1130836"/>
                  <a:gd name="connsiteY52" fmla="*/ 499035 h 1072874"/>
                  <a:gd name="connsiteX53" fmla="*/ 923644 w 1130836"/>
                  <a:gd name="connsiteY53" fmla="*/ 556414 h 1072874"/>
                  <a:gd name="connsiteX54" fmla="*/ 894231 w 1130836"/>
                  <a:gd name="connsiteY54" fmla="*/ 455325 h 1072874"/>
                  <a:gd name="connsiteX55" fmla="*/ 884001 w 1130836"/>
                  <a:gd name="connsiteY55" fmla="*/ 459640 h 1072874"/>
                  <a:gd name="connsiteX56" fmla="*/ 928311 w 1130836"/>
                  <a:gd name="connsiteY56" fmla="*/ 927651 h 1072874"/>
                  <a:gd name="connsiteX57" fmla="*/ 928092 w 1130836"/>
                  <a:gd name="connsiteY57" fmla="*/ 1029444 h 1072874"/>
                  <a:gd name="connsiteX58" fmla="*/ 925540 w 1130836"/>
                  <a:gd name="connsiteY58" fmla="*/ 1061658 h 1072874"/>
                  <a:gd name="connsiteX59" fmla="*/ 942809 w 1130836"/>
                  <a:gd name="connsiteY59" fmla="*/ 1066420 h 1072874"/>
                  <a:gd name="connsiteX60" fmla="*/ 950190 w 1130836"/>
                  <a:gd name="connsiteY60" fmla="*/ 1006013 h 1072874"/>
                  <a:gd name="connsiteX61" fmla="*/ 926978 w 1130836"/>
                  <a:gd name="connsiteY61" fmla="*/ 581103 h 1072874"/>
                  <a:gd name="connsiteX62" fmla="*/ 1065071 w 1130836"/>
                  <a:gd name="connsiteY62" fmla="*/ 548117 h 1072874"/>
                  <a:gd name="connsiteX63" fmla="*/ 1108353 w 1130836"/>
                  <a:gd name="connsiteY63" fmla="*/ 1061048 h 1072874"/>
                  <a:gd name="connsiteX64" fmla="*/ 1126765 w 1130836"/>
                  <a:gd name="connsiteY64" fmla="*/ 1063544 h 1072874"/>
                  <a:gd name="connsiteX65" fmla="*/ 1129079 w 1130836"/>
                  <a:gd name="connsiteY65" fmla="*/ 945586 h 1072874"/>
                  <a:gd name="connsiteX66" fmla="*/ 10673 w 1130836"/>
                  <a:gd name="connsiteY66" fmla="*/ 516228 h 1072874"/>
                  <a:gd name="connsiteX67" fmla="*/ 216041 w 1130836"/>
                  <a:gd name="connsiteY67" fmla="*/ 233707 h 1072874"/>
                  <a:gd name="connsiteX68" fmla="*/ 222966 w 1130836"/>
                  <a:gd name="connsiteY68" fmla="*/ 283303 h 1072874"/>
                  <a:gd name="connsiteX69" fmla="*/ 225681 w 1130836"/>
                  <a:gd name="connsiteY69" fmla="*/ 360170 h 1072874"/>
                  <a:gd name="connsiteX70" fmla="*/ 166035 w 1130836"/>
                  <a:gd name="connsiteY70" fmla="*/ 579188 h 1072874"/>
                  <a:gd name="connsiteX71" fmla="*/ 42982 w 1130836"/>
                  <a:gd name="connsiteY71" fmla="*/ 543126 h 1072874"/>
                  <a:gd name="connsiteX72" fmla="*/ 35314 w 1130836"/>
                  <a:gd name="connsiteY72" fmla="*/ 537649 h 1072874"/>
                  <a:gd name="connsiteX73" fmla="*/ 10673 w 1130836"/>
                  <a:gd name="connsiteY73" fmla="*/ 516228 h 1072874"/>
                  <a:gd name="connsiteX74" fmla="*/ 477312 w 1130836"/>
                  <a:gd name="connsiteY74" fmla="*/ 334815 h 1072874"/>
                  <a:gd name="connsiteX75" fmla="*/ 426944 w 1130836"/>
                  <a:gd name="connsiteY75" fmla="*/ 400118 h 1072874"/>
                  <a:gd name="connsiteX76" fmla="*/ 365079 w 1130836"/>
                  <a:gd name="connsiteY76" fmla="*/ 435370 h 1072874"/>
                  <a:gd name="connsiteX77" fmla="*/ 365603 w 1130836"/>
                  <a:gd name="connsiteY77" fmla="*/ 428312 h 1072874"/>
                  <a:gd name="connsiteX78" fmla="*/ 354459 w 1130836"/>
                  <a:gd name="connsiteY78" fmla="*/ 425293 h 1072874"/>
                  <a:gd name="connsiteX79" fmla="*/ 342438 w 1130836"/>
                  <a:gd name="connsiteY79" fmla="*/ 461135 h 1072874"/>
                  <a:gd name="connsiteX80" fmla="*/ 333294 w 1130836"/>
                  <a:gd name="connsiteY80" fmla="*/ 500083 h 1072874"/>
                  <a:gd name="connsiteX81" fmla="*/ 330761 w 1130836"/>
                  <a:gd name="connsiteY81" fmla="*/ 535906 h 1072874"/>
                  <a:gd name="connsiteX82" fmla="*/ 296404 w 1130836"/>
                  <a:gd name="connsiteY82" fmla="*/ 794301 h 1072874"/>
                  <a:gd name="connsiteX83" fmla="*/ 165730 w 1130836"/>
                  <a:gd name="connsiteY83" fmla="*/ 981772 h 1072874"/>
                  <a:gd name="connsiteX84" fmla="*/ 40229 w 1130836"/>
                  <a:gd name="connsiteY84" fmla="*/ 557328 h 1072874"/>
                  <a:gd name="connsiteX85" fmla="*/ 161006 w 1130836"/>
                  <a:gd name="connsiteY85" fmla="*/ 590523 h 1072874"/>
                  <a:gd name="connsiteX86" fmla="*/ 99922 w 1130836"/>
                  <a:gd name="connsiteY86" fmla="*/ 798768 h 1072874"/>
                  <a:gd name="connsiteX87" fmla="*/ 99627 w 1130836"/>
                  <a:gd name="connsiteY87" fmla="*/ 834744 h 1072874"/>
                  <a:gd name="connsiteX88" fmla="*/ 107599 w 1130836"/>
                  <a:gd name="connsiteY88" fmla="*/ 843183 h 1072874"/>
                  <a:gd name="connsiteX89" fmla="*/ 112705 w 1130836"/>
                  <a:gd name="connsiteY89" fmla="*/ 840068 h 1072874"/>
                  <a:gd name="connsiteX90" fmla="*/ 113295 w 1130836"/>
                  <a:gd name="connsiteY90" fmla="*/ 833734 h 1072874"/>
                  <a:gd name="connsiteX91" fmla="*/ 180447 w 1130836"/>
                  <a:gd name="connsiteY91" fmla="*/ 590542 h 1072874"/>
                  <a:gd name="connsiteX92" fmla="*/ 235549 w 1130836"/>
                  <a:gd name="connsiteY92" fmla="*/ 416853 h 1072874"/>
                  <a:gd name="connsiteX93" fmla="*/ 240826 w 1130836"/>
                  <a:gd name="connsiteY93" fmla="*/ 351893 h 1072874"/>
                  <a:gd name="connsiteX94" fmla="*/ 232024 w 1130836"/>
                  <a:gd name="connsiteY94" fmla="*/ 239860 h 1072874"/>
                  <a:gd name="connsiteX95" fmla="*/ 226043 w 1130836"/>
                  <a:gd name="connsiteY95" fmla="*/ 155964 h 1072874"/>
                  <a:gd name="connsiteX96" fmla="*/ 207174 w 1130836"/>
                  <a:gd name="connsiteY96" fmla="*/ 83297 h 1072874"/>
                  <a:gd name="connsiteX97" fmla="*/ 299299 w 1130836"/>
                  <a:gd name="connsiteY97" fmla="*/ 221629 h 1072874"/>
                  <a:gd name="connsiteX98" fmla="*/ 301738 w 1130836"/>
                  <a:gd name="connsiteY98" fmla="*/ 214323 h 1072874"/>
                  <a:gd name="connsiteX99" fmla="*/ 374280 w 1130836"/>
                  <a:gd name="connsiteY99" fmla="*/ 182453 h 1072874"/>
                  <a:gd name="connsiteX100" fmla="*/ 429154 w 1130836"/>
                  <a:gd name="connsiteY100" fmla="*/ 190739 h 1072874"/>
                  <a:gd name="connsiteX101" fmla="*/ 435478 w 1130836"/>
                  <a:gd name="connsiteY101" fmla="*/ 205646 h 1072874"/>
                  <a:gd name="connsiteX102" fmla="*/ 399064 w 1130836"/>
                  <a:gd name="connsiteY102" fmla="*/ 216524 h 1072874"/>
                  <a:gd name="connsiteX103" fmla="*/ 366479 w 1130836"/>
                  <a:gd name="connsiteY103" fmla="*/ 231926 h 1072874"/>
                  <a:gd name="connsiteX104" fmla="*/ 367965 w 1130836"/>
                  <a:gd name="connsiteY104" fmla="*/ 237402 h 1072874"/>
                  <a:gd name="connsiteX105" fmla="*/ 397721 w 1130836"/>
                  <a:gd name="connsiteY105" fmla="*/ 231049 h 1072874"/>
                  <a:gd name="connsiteX106" fmla="*/ 450852 w 1130836"/>
                  <a:gd name="connsiteY106" fmla="*/ 223734 h 1072874"/>
                  <a:gd name="connsiteX107" fmla="*/ 460472 w 1130836"/>
                  <a:gd name="connsiteY107" fmla="*/ 254281 h 1072874"/>
                  <a:gd name="connsiteX108" fmla="*/ 430478 w 1130836"/>
                  <a:gd name="connsiteY108" fmla="*/ 263453 h 1072874"/>
                  <a:gd name="connsiteX109" fmla="*/ 408913 w 1130836"/>
                  <a:gd name="connsiteY109" fmla="*/ 279712 h 1072874"/>
                  <a:gd name="connsiteX110" fmla="*/ 467197 w 1130836"/>
                  <a:gd name="connsiteY110" fmla="*/ 269959 h 1072874"/>
                  <a:gd name="connsiteX111" fmla="*/ 478874 w 1130836"/>
                  <a:gd name="connsiteY111" fmla="*/ 282989 h 1072874"/>
                  <a:gd name="connsiteX112" fmla="*/ 435640 w 1130836"/>
                  <a:gd name="connsiteY112" fmla="*/ 328995 h 1072874"/>
                  <a:gd name="connsiteX113" fmla="*/ 441089 w 1130836"/>
                  <a:gd name="connsiteY113" fmla="*/ 338348 h 1072874"/>
                  <a:gd name="connsiteX114" fmla="*/ 475560 w 1130836"/>
                  <a:gd name="connsiteY114" fmla="*/ 318155 h 1072874"/>
                  <a:gd name="connsiteX115" fmla="*/ 477312 w 1130836"/>
                  <a:gd name="connsiteY115" fmla="*/ 334815 h 1072874"/>
                  <a:gd name="connsiteX116" fmla="*/ 749642 w 1130836"/>
                  <a:gd name="connsiteY116" fmla="*/ 218419 h 1072874"/>
                  <a:gd name="connsiteX117" fmla="*/ 732306 w 1130836"/>
                  <a:gd name="connsiteY117" fmla="*/ 201788 h 1072874"/>
                  <a:gd name="connsiteX118" fmla="*/ 740059 w 1130836"/>
                  <a:gd name="connsiteY118" fmla="*/ 202331 h 1072874"/>
                  <a:gd name="connsiteX119" fmla="*/ 752089 w 1130836"/>
                  <a:gd name="connsiteY119" fmla="*/ 220181 h 1072874"/>
                  <a:gd name="connsiteX120" fmla="*/ 749642 w 1130836"/>
                  <a:gd name="connsiteY120" fmla="*/ 218419 h 10728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Lst>
                <a:rect l="l" t="t" r="r" b="b"/>
                <a:pathLst>
                  <a:path w="1130836" h="1072874">
                    <a:moveTo>
                      <a:pt x="1129079" y="945586"/>
                    </a:moveTo>
                    <a:cubicBezTo>
                      <a:pt x="1121298" y="809426"/>
                      <a:pt x="1103695" y="673676"/>
                      <a:pt x="1079045" y="539574"/>
                    </a:cubicBezTo>
                    <a:cubicBezTo>
                      <a:pt x="1124079" y="507274"/>
                      <a:pt x="1115563" y="491025"/>
                      <a:pt x="1090503" y="448362"/>
                    </a:cubicBezTo>
                    <a:cubicBezTo>
                      <a:pt x="1076682" y="420092"/>
                      <a:pt x="1059928" y="393384"/>
                      <a:pt x="1042030" y="367542"/>
                    </a:cubicBezTo>
                    <a:cubicBezTo>
                      <a:pt x="972403" y="259586"/>
                      <a:pt x="884649" y="181500"/>
                      <a:pt x="748984" y="185872"/>
                    </a:cubicBezTo>
                    <a:cubicBezTo>
                      <a:pt x="745365" y="183177"/>
                      <a:pt x="741136" y="184120"/>
                      <a:pt x="738278" y="186682"/>
                    </a:cubicBezTo>
                    <a:cubicBezTo>
                      <a:pt x="733182" y="187310"/>
                      <a:pt x="728182" y="188368"/>
                      <a:pt x="723333" y="190216"/>
                    </a:cubicBezTo>
                    <a:cubicBezTo>
                      <a:pt x="708570" y="169080"/>
                      <a:pt x="700559" y="143619"/>
                      <a:pt x="699797" y="117911"/>
                    </a:cubicBezTo>
                    <a:cubicBezTo>
                      <a:pt x="699673" y="113901"/>
                      <a:pt x="693482" y="111453"/>
                      <a:pt x="691587" y="115692"/>
                    </a:cubicBezTo>
                    <a:cubicBezTo>
                      <a:pt x="676280" y="152373"/>
                      <a:pt x="699149" y="192273"/>
                      <a:pt x="723810" y="219048"/>
                    </a:cubicBezTo>
                    <a:cubicBezTo>
                      <a:pt x="732249" y="227334"/>
                      <a:pt x="745412" y="243365"/>
                      <a:pt x="758519" y="240022"/>
                    </a:cubicBezTo>
                    <a:cubicBezTo>
                      <a:pt x="769406" y="298743"/>
                      <a:pt x="696587" y="381735"/>
                      <a:pt x="641838" y="395670"/>
                    </a:cubicBezTo>
                    <a:cubicBezTo>
                      <a:pt x="641733" y="395698"/>
                      <a:pt x="639771" y="396279"/>
                      <a:pt x="638551" y="396165"/>
                    </a:cubicBezTo>
                    <a:cubicBezTo>
                      <a:pt x="637104" y="396032"/>
                      <a:pt x="635732" y="395203"/>
                      <a:pt x="635608" y="395136"/>
                    </a:cubicBezTo>
                    <a:cubicBezTo>
                      <a:pt x="584468" y="368228"/>
                      <a:pt x="533672" y="340206"/>
                      <a:pt x="487571" y="305144"/>
                    </a:cubicBezTo>
                    <a:cubicBezTo>
                      <a:pt x="500610" y="288466"/>
                      <a:pt x="494991" y="267178"/>
                      <a:pt x="476112" y="258005"/>
                    </a:cubicBezTo>
                    <a:cubicBezTo>
                      <a:pt x="479417" y="239269"/>
                      <a:pt x="471397" y="212599"/>
                      <a:pt x="451128" y="206961"/>
                    </a:cubicBezTo>
                    <a:cubicBezTo>
                      <a:pt x="454614" y="191616"/>
                      <a:pt x="439536" y="174128"/>
                      <a:pt x="426563" y="168013"/>
                    </a:cubicBezTo>
                    <a:cubicBezTo>
                      <a:pt x="454757" y="139790"/>
                      <a:pt x="471092" y="100176"/>
                      <a:pt x="467521" y="60075"/>
                    </a:cubicBezTo>
                    <a:cubicBezTo>
                      <a:pt x="465958" y="43092"/>
                      <a:pt x="461177" y="14622"/>
                      <a:pt x="450052" y="1668"/>
                    </a:cubicBezTo>
                    <a:cubicBezTo>
                      <a:pt x="446594" y="-2066"/>
                      <a:pt x="440717" y="1001"/>
                      <a:pt x="440498" y="5621"/>
                    </a:cubicBezTo>
                    <a:cubicBezTo>
                      <a:pt x="440050" y="15098"/>
                      <a:pt x="444318" y="24823"/>
                      <a:pt x="446127" y="34082"/>
                    </a:cubicBezTo>
                    <a:cubicBezTo>
                      <a:pt x="447794" y="42626"/>
                      <a:pt x="449023" y="51370"/>
                      <a:pt x="449623" y="60066"/>
                    </a:cubicBezTo>
                    <a:cubicBezTo>
                      <a:pt x="453166" y="96737"/>
                      <a:pt x="437841" y="132618"/>
                      <a:pt x="411494" y="157831"/>
                    </a:cubicBezTo>
                    <a:cubicBezTo>
                      <a:pt x="409885" y="159450"/>
                      <a:pt x="409104" y="161241"/>
                      <a:pt x="408923" y="163012"/>
                    </a:cubicBezTo>
                    <a:cubicBezTo>
                      <a:pt x="367298" y="159764"/>
                      <a:pt x="324531" y="180281"/>
                      <a:pt x="293318" y="206713"/>
                    </a:cubicBezTo>
                    <a:cubicBezTo>
                      <a:pt x="293175" y="206570"/>
                      <a:pt x="293051" y="206437"/>
                      <a:pt x="292927" y="206294"/>
                    </a:cubicBezTo>
                    <a:cubicBezTo>
                      <a:pt x="290422" y="202960"/>
                      <a:pt x="289127" y="200055"/>
                      <a:pt x="287784" y="195940"/>
                    </a:cubicBezTo>
                    <a:cubicBezTo>
                      <a:pt x="274896" y="158173"/>
                      <a:pt x="276830" y="109748"/>
                      <a:pt x="244578" y="81478"/>
                    </a:cubicBezTo>
                    <a:cubicBezTo>
                      <a:pt x="231234" y="70486"/>
                      <a:pt x="214946" y="68648"/>
                      <a:pt x="198363" y="71544"/>
                    </a:cubicBezTo>
                    <a:cubicBezTo>
                      <a:pt x="195810" y="71991"/>
                      <a:pt x="193401" y="75154"/>
                      <a:pt x="193639" y="77754"/>
                    </a:cubicBezTo>
                    <a:cubicBezTo>
                      <a:pt x="196039" y="104338"/>
                      <a:pt x="208555" y="128208"/>
                      <a:pt x="212641" y="154354"/>
                    </a:cubicBezTo>
                    <a:cubicBezTo>
                      <a:pt x="215508" y="172680"/>
                      <a:pt x="214794" y="191378"/>
                      <a:pt x="214975" y="210008"/>
                    </a:cubicBezTo>
                    <a:cubicBezTo>
                      <a:pt x="106523" y="213495"/>
                      <a:pt x="-1729" y="424597"/>
                      <a:pt x="176" y="521228"/>
                    </a:cubicBezTo>
                    <a:cubicBezTo>
                      <a:pt x="14" y="523105"/>
                      <a:pt x="548" y="524962"/>
                      <a:pt x="2015" y="526439"/>
                    </a:cubicBezTo>
                    <a:cubicBezTo>
                      <a:pt x="9606" y="534068"/>
                      <a:pt x="17664" y="541117"/>
                      <a:pt x="26161" y="547546"/>
                    </a:cubicBezTo>
                    <a:cubicBezTo>
                      <a:pt x="-15835" y="659360"/>
                      <a:pt x="-27437" y="1018243"/>
                      <a:pt x="149509" y="1011299"/>
                    </a:cubicBezTo>
                    <a:cubicBezTo>
                      <a:pt x="149271" y="1024691"/>
                      <a:pt x="141585" y="1056133"/>
                      <a:pt x="154910" y="1063630"/>
                    </a:cubicBezTo>
                    <a:cubicBezTo>
                      <a:pt x="157253" y="1064906"/>
                      <a:pt x="160854" y="1064820"/>
                      <a:pt x="162711" y="1062620"/>
                    </a:cubicBezTo>
                    <a:cubicBezTo>
                      <a:pt x="166921" y="1057657"/>
                      <a:pt x="166140" y="1053419"/>
                      <a:pt x="165588" y="1047370"/>
                    </a:cubicBezTo>
                    <a:cubicBezTo>
                      <a:pt x="164302" y="1034664"/>
                      <a:pt x="166435" y="1021967"/>
                      <a:pt x="166864" y="1009299"/>
                    </a:cubicBezTo>
                    <a:cubicBezTo>
                      <a:pt x="291832" y="976038"/>
                      <a:pt x="330380" y="788595"/>
                      <a:pt x="347334" y="677457"/>
                    </a:cubicBezTo>
                    <a:cubicBezTo>
                      <a:pt x="355973" y="606125"/>
                      <a:pt x="356792" y="534030"/>
                      <a:pt x="361841" y="462450"/>
                    </a:cubicBezTo>
                    <a:cubicBezTo>
                      <a:pt x="369680" y="450658"/>
                      <a:pt x="383882" y="444533"/>
                      <a:pt x="396045" y="438056"/>
                    </a:cubicBezTo>
                    <a:cubicBezTo>
                      <a:pt x="438469" y="416187"/>
                      <a:pt x="497743" y="382487"/>
                      <a:pt x="493162" y="327090"/>
                    </a:cubicBezTo>
                    <a:cubicBezTo>
                      <a:pt x="532167" y="360151"/>
                      <a:pt x="577982" y="383754"/>
                      <a:pt x="622492" y="408405"/>
                    </a:cubicBezTo>
                    <a:cubicBezTo>
                      <a:pt x="635361" y="417234"/>
                      <a:pt x="651305" y="413348"/>
                      <a:pt x="664336" y="406985"/>
                    </a:cubicBezTo>
                    <a:cubicBezTo>
                      <a:pt x="731658" y="373296"/>
                      <a:pt x="809620" y="279150"/>
                      <a:pt x="763043" y="203265"/>
                    </a:cubicBezTo>
                    <a:cubicBezTo>
                      <a:pt x="869142" y="205284"/>
                      <a:pt x="948038" y="267825"/>
                      <a:pt x="1004292" y="353379"/>
                    </a:cubicBezTo>
                    <a:cubicBezTo>
                      <a:pt x="1029543" y="388526"/>
                      <a:pt x="1052956" y="425073"/>
                      <a:pt x="1071491" y="464240"/>
                    </a:cubicBezTo>
                    <a:cubicBezTo>
                      <a:pt x="1076692" y="474689"/>
                      <a:pt x="1083969" y="484890"/>
                      <a:pt x="1086779" y="495301"/>
                    </a:cubicBezTo>
                    <a:cubicBezTo>
                      <a:pt x="1086712" y="495301"/>
                      <a:pt x="1086903" y="496844"/>
                      <a:pt x="1086969" y="497197"/>
                    </a:cubicBezTo>
                    <a:cubicBezTo>
                      <a:pt x="1086807" y="497644"/>
                      <a:pt x="1086684" y="498502"/>
                      <a:pt x="1086455" y="499035"/>
                    </a:cubicBezTo>
                    <a:cubicBezTo>
                      <a:pt x="1054937" y="541945"/>
                      <a:pt x="974460" y="554728"/>
                      <a:pt x="923644" y="556414"/>
                    </a:cubicBezTo>
                    <a:cubicBezTo>
                      <a:pt x="918358" y="521838"/>
                      <a:pt x="912833" y="485548"/>
                      <a:pt x="894231" y="455325"/>
                    </a:cubicBezTo>
                    <a:cubicBezTo>
                      <a:pt x="890916" y="450305"/>
                      <a:pt x="881839" y="453325"/>
                      <a:pt x="884001" y="459640"/>
                    </a:cubicBezTo>
                    <a:cubicBezTo>
                      <a:pt x="926721" y="611097"/>
                      <a:pt x="926797" y="771326"/>
                      <a:pt x="928311" y="927651"/>
                    </a:cubicBezTo>
                    <a:cubicBezTo>
                      <a:pt x="928578" y="961579"/>
                      <a:pt x="930207" y="995535"/>
                      <a:pt x="928092" y="1029444"/>
                    </a:cubicBezTo>
                    <a:cubicBezTo>
                      <a:pt x="927559" y="1040103"/>
                      <a:pt x="927569" y="1051171"/>
                      <a:pt x="925540" y="1061658"/>
                    </a:cubicBezTo>
                    <a:cubicBezTo>
                      <a:pt x="923358" y="1072916"/>
                      <a:pt x="940608" y="1077736"/>
                      <a:pt x="942809" y="1066420"/>
                    </a:cubicBezTo>
                    <a:cubicBezTo>
                      <a:pt x="946742" y="1046142"/>
                      <a:pt x="949762" y="1026749"/>
                      <a:pt x="950190" y="1006013"/>
                    </a:cubicBezTo>
                    <a:cubicBezTo>
                      <a:pt x="949552" y="864090"/>
                      <a:pt x="947095" y="721873"/>
                      <a:pt x="926978" y="581103"/>
                    </a:cubicBezTo>
                    <a:cubicBezTo>
                      <a:pt x="973308" y="580788"/>
                      <a:pt x="1023990" y="570463"/>
                      <a:pt x="1065071" y="548117"/>
                    </a:cubicBezTo>
                    <a:cubicBezTo>
                      <a:pt x="1086731" y="718177"/>
                      <a:pt x="1109658" y="889303"/>
                      <a:pt x="1108353" y="1061048"/>
                    </a:cubicBezTo>
                    <a:cubicBezTo>
                      <a:pt x="1108963" y="1071011"/>
                      <a:pt x="1124536" y="1074469"/>
                      <a:pt x="1126765" y="1063544"/>
                    </a:cubicBezTo>
                    <a:cubicBezTo>
                      <a:pt x="1132909" y="1024748"/>
                      <a:pt x="1130708" y="984705"/>
                      <a:pt x="1129079" y="945586"/>
                    </a:cubicBezTo>
                    <a:close/>
                    <a:moveTo>
                      <a:pt x="10673" y="516228"/>
                    </a:moveTo>
                    <a:cubicBezTo>
                      <a:pt x="33638" y="430084"/>
                      <a:pt x="116134" y="242736"/>
                      <a:pt x="216041" y="233707"/>
                    </a:cubicBezTo>
                    <a:cubicBezTo>
                      <a:pt x="217718" y="250347"/>
                      <a:pt x="221366" y="266644"/>
                      <a:pt x="222966" y="283303"/>
                    </a:cubicBezTo>
                    <a:cubicBezTo>
                      <a:pt x="225547" y="308840"/>
                      <a:pt x="226214" y="334519"/>
                      <a:pt x="225681" y="360170"/>
                    </a:cubicBezTo>
                    <a:cubicBezTo>
                      <a:pt x="217099" y="435599"/>
                      <a:pt x="198639" y="510389"/>
                      <a:pt x="166035" y="579188"/>
                    </a:cubicBezTo>
                    <a:cubicBezTo>
                      <a:pt x="123135" y="576464"/>
                      <a:pt x="78700" y="568310"/>
                      <a:pt x="42982" y="543126"/>
                    </a:cubicBezTo>
                    <a:cubicBezTo>
                      <a:pt x="42239" y="539764"/>
                      <a:pt x="38743" y="537564"/>
                      <a:pt x="35314" y="537649"/>
                    </a:cubicBezTo>
                    <a:cubicBezTo>
                      <a:pt x="26570" y="531220"/>
                      <a:pt x="18531" y="523819"/>
                      <a:pt x="10673" y="516228"/>
                    </a:cubicBezTo>
                    <a:close/>
                    <a:moveTo>
                      <a:pt x="477312" y="334815"/>
                    </a:moveTo>
                    <a:cubicBezTo>
                      <a:pt x="473778" y="363380"/>
                      <a:pt x="449090" y="384354"/>
                      <a:pt x="426944" y="400118"/>
                    </a:cubicBezTo>
                    <a:cubicBezTo>
                      <a:pt x="407446" y="413767"/>
                      <a:pt x="384748" y="422149"/>
                      <a:pt x="365079" y="435370"/>
                    </a:cubicBezTo>
                    <a:cubicBezTo>
                      <a:pt x="365298" y="433017"/>
                      <a:pt x="365489" y="430665"/>
                      <a:pt x="365603" y="428312"/>
                    </a:cubicBezTo>
                    <a:cubicBezTo>
                      <a:pt x="365889" y="422492"/>
                      <a:pt x="357107" y="420016"/>
                      <a:pt x="354459" y="425293"/>
                    </a:cubicBezTo>
                    <a:cubicBezTo>
                      <a:pt x="348629" y="436875"/>
                      <a:pt x="345486" y="448838"/>
                      <a:pt x="342438" y="461135"/>
                    </a:cubicBezTo>
                    <a:cubicBezTo>
                      <a:pt x="336790" y="473289"/>
                      <a:pt x="335085" y="486919"/>
                      <a:pt x="333294" y="500083"/>
                    </a:cubicBezTo>
                    <a:cubicBezTo>
                      <a:pt x="331894" y="511970"/>
                      <a:pt x="329932" y="523953"/>
                      <a:pt x="330761" y="535906"/>
                    </a:cubicBezTo>
                    <a:cubicBezTo>
                      <a:pt x="326560" y="622584"/>
                      <a:pt x="322188" y="710785"/>
                      <a:pt x="296404" y="794301"/>
                    </a:cubicBezTo>
                    <a:cubicBezTo>
                      <a:pt x="273725" y="863643"/>
                      <a:pt x="241254" y="957026"/>
                      <a:pt x="165730" y="981772"/>
                    </a:cubicBezTo>
                    <a:cubicBezTo>
                      <a:pt x="-3843" y="1016576"/>
                      <a:pt x="22760" y="657407"/>
                      <a:pt x="40229" y="557328"/>
                    </a:cubicBezTo>
                    <a:cubicBezTo>
                      <a:pt x="75757" y="580407"/>
                      <a:pt x="118886" y="590323"/>
                      <a:pt x="161006" y="590523"/>
                    </a:cubicBezTo>
                    <a:cubicBezTo>
                      <a:pt x="132764" y="657179"/>
                      <a:pt x="108104" y="726492"/>
                      <a:pt x="99922" y="798768"/>
                    </a:cubicBezTo>
                    <a:cubicBezTo>
                      <a:pt x="98665" y="809960"/>
                      <a:pt x="96769" y="823704"/>
                      <a:pt x="99627" y="834744"/>
                    </a:cubicBezTo>
                    <a:cubicBezTo>
                      <a:pt x="100684" y="838820"/>
                      <a:pt x="102789" y="843107"/>
                      <a:pt x="107599" y="843183"/>
                    </a:cubicBezTo>
                    <a:cubicBezTo>
                      <a:pt x="109838" y="843221"/>
                      <a:pt x="111943" y="842183"/>
                      <a:pt x="112705" y="840068"/>
                    </a:cubicBezTo>
                    <a:cubicBezTo>
                      <a:pt x="113438" y="838068"/>
                      <a:pt x="113257" y="835839"/>
                      <a:pt x="113295" y="833734"/>
                    </a:cubicBezTo>
                    <a:cubicBezTo>
                      <a:pt x="119210" y="749447"/>
                      <a:pt x="146957" y="667656"/>
                      <a:pt x="180447" y="590542"/>
                    </a:cubicBezTo>
                    <a:cubicBezTo>
                      <a:pt x="205812" y="535087"/>
                      <a:pt x="225157" y="477051"/>
                      <a:pt x="235549" y="416853"/>
                    </a:cubicBezTo>
                    <a:cubicBezTo>
                      <a:pt x="238425" y="395422"/>
                      <a:pt x="244512" y="373505"/>
                      <a:pt x="240826" y="351893"/>
                    </a:cubicBezTo>
                    <a:cubicBezTo>
                      <a:pt x="242254" y="314136"/>
                      <a:pt x="237939" y="277045"/>
                      <a:pt x="232024" y="239860"/>
                    </a:cubicBezTo>
                    <a:cubicBezTo>
                      <a:pt x="227881" y="212075"/>
                      <a:pt x="230177" y="183700"/>
                      <a:pt x="226043" y="155964"/>
                    </a:cubicBezTo>
                    <a:cubicBezTo>
                      <a:pt x="222337" y="131113"/>
                      <a:pt x="210717" y="108101"/>
                      <a:pt x="207174" y="83297"/>
                    </a:cubicBezTo>
                    <a:cubicBezTo>
                      <a:pt x="280697" y="75468"/>
                      <a:pt x="248607" y="236469"/>
                      <a:pt x="299299" y="221629"/>
                    </a:cubicBezTo>
                    <a:cubicBezTo>
                      <a:pt x="302043" y="220372"/>
                      <a:pt x="302757" y="216962"/>
                      <a:pt x="301738" y="214323"/>
                    </a:cubicBezTo>
                    <a:cubicBezTo>
                      <a:pt x="324722" y="201255"/>
                      <a:pt x="348382" y="188701"/>
                      <a:pt x="374280" y="182453"/>
                    </a:cubicBezTo>
                    <a:cubicBezTo>
                      <a:pt x="392073" y="177995"/>
                      <a:pt x="416114" y="174709"/>
                      <a:pt x="429154" y="190739"/>
                    </a:cubicBezTo>
                    <a:cubicBezTo>
                      <a:pt x="432316" y="194873"/>
                      <a:pt x="433250" y="200884"/>
                      <a:pt x="435478" y="205646"/>
                    </a:cubicBezTo>
                    <a:cubicBezTo>
                      <a:pt x="422753" y="206875"/>
                      <a:pt x="410771" y="211656"/>
                      <a:pt x="399064" y="216524"/>
                    </a:cubicBezTo>
                    <a:cubicBezTo>
                      <a:pt x="388015" y="221124"/>
                      <a:pt x="376642" y="225544"/>
                      <a:pt x="366479" y="231926"/>
                    </a:cubicBezTo>
                    <a:cubicBezTo>
                      <a:pt x="363898" y="233545"/>
                      <a:pt x="365108" y="237164"/>
                      <a:pt x="367965" y="237402"/>
                    </a:cubicBezTo>
                    <a:cubicBezTo>
                      <a:pt x="378214" y="238241"/>
                      <a:pt x="388215" y="234478"/>
                      <a:pt x="397721" y="231049"/>
                    </a:cubicBezTo>
                    <a:cubicBezTo>
                      <a:pt x="412428" y="226487"/>
                      <a:pt x="436707" y="214304"/>
                      <a:pt x="450852" y="223734"/>
                    </a:cubicBezTo>
                    <a:cubicBezTo>
                      <a:pt x="459691" y="230563"/>
                      <a:pt x="459339" y="244356"/>
                      <a:pt x="460472" y="254281"/>
                    </a:cubicBezTo>
                    <a:cubicBezTo>
                      <a:pt x="449918" y="254528"/>
                      <a:pt x="439955" y="259215"/>
                      <a:pt x="430478" y="263453"/>
                    </a:cubicBezTo>
                    <a:cubicBezTo>
                      <a:pt x="426268" y="265835"/>
                      <a:pt x="401255" y="272797"/>
                      <a:pt x="408913" y="279712"/>
                    </a:cubicBezTo>
                    <a:cubicBezTo>
                      <a:pt x="425172" y="286723"/>
                      <a:pt x="450614" y="262644"/>
                      <a:pt x="467197" y="269959"/>
                    </a:cubicBezTo>
                    <a:cubicBezTo>
                      <a:pt x="472016" y="272407"/>
                      <a:pt x="477950" y="277322"/>
                      <a:pt x="478874" y="282989"/>
                    </a:cubicBezTo>
                    <a:cubicBezTo>
                      <a:pt x="479893" y="303030"/>
                      <a:pt x="446689" y="315669"/>
                      <a:pt x="435640" y="328995"/>
                    </a:cubicBezTo>
                    <a:cubicBezTo>
                      <a:pt x="431840" y="333433"/>
                      <a:pt x="435545" y="339225"/>
                      <a:pt x="441089" y="338348"/>
                    </a:cubicBezTo>
                    <a:cubicBezTo>
                      <a:pt x="453766" y="336339"/>
                      <a:pt x="465920" y="326814"/>
                      <a:pt x="475560" y="318155"/>
                    </a:cubicBezTo>
                    <a:cubicBezTo>
                      <a:pt x="477293" y="323480"/>
                      <a:pt x="477627" y="329233"/>
                      <a:pt x="477312" y="334815"/>
                    </a:cubicBezTo>
                    <a:close/>
                    <a:moveTo>
                      <a:pt x="749642" y="218419"/>
                    </a:moveTo>
                    <a:cubicBezTo>
                      <a:pt x="743307" y="213504"/>
                      <a:pt x="737554" y="207827"/>
                      <a:pt x="732306" y="201788"/>
                    </a:cubicBezTo>
                    <a:cubicBezTo>
                      <a:pt x="734878" y="202065"/>
                      <a:pt x="737459" y="202227"/>
                      <a:pt x="740059" y="202331"/>
                    </a:cubicBezTo>
                    <a:cubicBezTo>
                      <a:pt x="744974" y="207875"/>
                      <a:pt x="749003" y="213857"/>
                      <a:pt x="752089" y="220181"/>
                    </a:cubicBezTo>
                    <a:cubicBezTo>
                      <a:pt x="751261" y="219610"/>
                      <a:pt x="750442" y="219038"/>
                      <a:pt x="749642" y="218419"/>
                    </a:cubicBezTo>
                    <a:close/>
                  </a:path>
                </a:pathLst>
              </a:custGeom>
              <a:solidFill>
                <a:srgbClr val="8BAD3F"/>
              </a:solidFill>
              <a:ln w="9525" cap="flat">
                <a:solidFill>
                  <a:srgbClr val="8BAD3F"/>
                </a:solidFill>
                <a:prstDash val="solid"/>
                <a:miter/>
              </a:ln>
            </p:spPr>
            <p:txBody>
              <a:bodyPr rtlCol="0" anchor="ctr"/>
              <a:lstStyle/>
              <a:p>
                <a:endParaRPr lang="da-DK"/>
              </a:p>
            </p:txBody>
          </p:sp>
          <p:grpSp>
            <p:nvGrpSpPr>
              <p:cNvPr id="54" name="Graphic 13" descr="Woman with thumbs up">
                <a:extLst>
                  <a:ext uri="{FF2B5EF4-FFF2-40B4-BE49-F238E27FC236}">
                    <a16:creationId xmlns:a16="http://schemas.microsoft.com/office/drawing/2014/main" id="{0D36BB2B-B9F0-4AB2-BDC0-93A963A27555}"/>
                  </a:ext>
                </a:extLst>
              </p:cNvPr>
              <p:cNvGrpSpPr/>
              <p:nvPr/>
            </p:nvGrpSpPr>
            <p:grpSpPr>
              <a:xfrm>
                <a:off x="7684429" y="3172538"/>
                <a:ext cx="925432" cy="734322"/>
                <a:chOff x="7684429" y="3172538"/>
                <a:chExt cx="925432" cy="734322"/>
              </a:xfrm>
              <a:solidFill>
                <a:srgbClr val="000000"/>
              </a:solidFill>
            </p:grpSpPr>
            <p:sp>
              <p:nvSpPr>
                <p:cNvPr id="55" name="Freeform: Shape 54">
                  <a:extLst>
                    <a:ext uri="{FF2B5EF4-FFF2-40B4-BE49-F238E27FC236}">
                      <a16:creationId xmlns:a16="http://schemas.microsoft.com/office/drawing/2014/main" id="{E4E93826-0D7C-4C4E-A984-A7AEA06EA7F9}"/>
                    </a:ext>
                  </a:extLst>
                </p:cNvPr>
                <p:cNvSpPr/>
                <p:nvPr/>
              </p:nvSpPr>
              <p:spPr>
                <a:xfrm>
                  <a:off x="8019989" y="3350196"/>
                  <a:ext cx="79921" cy="88874"/>
                </a:xfrm>
                <a:custGeom>
                  <a:avLst/>
                  <a:gdLst>
                    <a:gd name="connsiteX0" fmla="*/ 58188 w 79921"/>
                    <a:gd name="connsiteY0" fmla="*/ 4965 h 88874"/>
                    <a:gd name="connsiteX1" fmla="*/ 315 w 79921"/>
                    <a:gd name="connsiteY1" fmla="*/ 34578 h 88874"/>
                    <a:gd name="connsiteX2" fmla="*/ 60951 w 79921"/>
                    <a:gd name="connsiteY2" fmla="*/ 82098 h 88874"/>
                    <a:gd name="connsiteX3" fmla="*/ 58188 w 79921"/>
                    <a:gd name="connsiteY3" fmla="*/ 4965 h 88874"/>
                  </a:gdLst>
                  <a:ahLst/>
                  <a:cxnLst>
                    <a:cxn ang="0">
                      <a:pos x="connsiteX0" y="connsiteY0"/>
                    </a:cxn>
                    <a:cxn ang="0">
                      <a:pos x="connsiteX1" y="connsiteY1"/>
                    </a:cxn>
                    <a:cxn ang="0">
                      <a:pos x="connsiteX2" y="connsiteY2"/>
                    </a:cxn>
                    <a:cxn ang="0">
                      <a:pos x="connsiteX3" y="connsiteY3"/>
                    </a:cxn>
                  </a:cxnLst>
                  <a:rect l="l" t="t" r="r" b="b"/>
                  <a:pathLst>
                    <a:path w="79921" h="88874">
                      <a:moveTo>
                        <a:pt x="58188" y="4965"/>
                      </a:moveTo>
                      <a:cubicBezTo>
                        <a:pt x="35938" y="-8780"/>
                        <a:pt x="1772" y="7603"/>
                        <a:pt x="315" y="34578"/>
                      </a:cubicBezTo>
                      <a:cubicBezTo>
                        <a:pt x="-3543" y="67821"/>
                        <a:pt x="28737" y="104244"/>
                        <a:pt x="60951" y="82098"/>
                      </a:cubicBezTo>
                      <a:cubicBezTo>
                        <a:pt x="88649" y="65487"/>
                        <a:pt x="84544" y="19919"/>
                        <a:pt x="58188" y="4965"/>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56" name="Freeform: Shape 55">
                  <a:extLst>
                    <a:ext uri="{FF2B5EF4-FFF2-40B4-BE49-F238E27FC236}">
                      <a16:creationId xmlns:a16="http://schemas.microsoft.com/office/drawing/2014/main" id="{894B386D-4DC5-46FD-A64E-3777C47BEA38}"/>
                    </a:ext>
                  </a:extLst>
                </p:cNvPr>
                <p:cNvSpPr/>
                <p:nvPr/>
              </p:nvSpPr>
              <p:spPr>
                <a:xfrm>
                  <a:off x="8178201" y="3491010"/>
                  <a:ext cx="84376" cy="93805"/>
                </a:xfrm>
                <a:custGeom>
                  <a:avLst/>
                  <a:gdLst>
                    <a:gd name="connsiteX0" fmla="*/ 24012 w 84376"/>
                    <a:gd name="connsiteY0" fmla="*/ 88541 h 93805"/>
                    <a:gd name="connsiteX1" fmla="*/ 84276 w 84376"/>
                    <a:gd name="connsiteY1" fmla="*/ 47402 h 93805"/>
                    <a:gd name="connsiteX2" fmla="*/ 27660 w 84376"/>
                    <a:gd name="connsiteY2" fmla="*/ 2559 h 93805"/>
                    <a:gd name="connsiteX3" fmla="*/ 24012 w 84376"/>
                    <a:gd name="connsiteY3" fmla="*/ 88541 h 93805"/>
                  </a:gdLst>
                  <a:ahLst/>
                  <a:cxnLst>
                    <a:cxn ang="0">
                      <a:pos x="connsiteX0" y="connsiteY0"/>
                    </a:cxn>
                    <a:cxn ang="0">
                      <a:pos x="connsiteX1" y="connsiteY1"/>
                    </a:cxn>
                    <a:cxn ang="0">
                      <a:pos x="connsiteX2" y="connsiteY2"/>
                    </a:cxn>
                    <a:cxn ang="0">
                      <a:pos x="connsiteX3" y="connsiteY3"/>
                    </a:cxn>
                  </a:cxnLst>
                  <a:rect l="l" t="t" r="r" b="b"/>
                  <a:pathLst>
                    <a:path w="84376" h="93805">
                      <a:moveTo>
                        <a:pt x="24012" y="88541"/>
                      </a:moveTo>
                      <a:cubicBezTo>
                        <a:pt x="51234" y="105705"/>
                        <a:pt x="86505" y="77987"/>
                        <a:pt x="84276" y="47402"/>
                      </a:cubicBezTo>
                      <a:cubicBezTo>
                        <a:pt x="83857" y="17408"/>
                        <a:pt x="57340" y="-8367"/>
                        <a:pt x="27660" y="2559"/>
                      </a:cubicBezTo>
                      <a:cubicBezTo>
                        <a:pt x="-11602" y="14398"/>
                        <a:pt x="-5602" y="70596"/>
                        <a:pt x="24012" y="88541"/>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57" name="Freeform: Shape 56">
                  <a:extLst>
                    <a:ext uri="{FF2B5EF4-FFF2-40B4-BE49-F238E27FC236}">
                      <a16:creationId xmlns:a16="http://schemas.microsoft.com/office/drawing/2014/main" id="{8263898E-795D-4C9A-A594-6A60835FEDBF}"/>
                    </a:ext>
                  </a:extLst>
                </p:cNvPr>
                <p:cNvSpPr/>
                <p:nvPr/>
              </p:nvSpPr>
              <p:spPr>
                <a:xfrm>
                  <a:off x="8330277" y="3342660"/>
                  <a:ext cx="71741" cy="79732"/>
                </a:xfrm>
                <a:custGeom>
                  <a:avLst/>
                  <a:gdLst>
                    <a:gd name="connsiteX0" fmla="*/ 71656 w 71741"/>
                    <a:gd name="connsiteY0" fmla="*/ 40285 h 79732"/>
                    <a:gd name="connsiteX1" fmla="*/ 23516 w 71741"/>
                    <a:gd name="connsiteY1" fmla="*/ 2176 h 79732"/>
                    <a:gd name="connsiteX2" fmla="*/ 20402 w 71741"/>
                    <a:gd name="connsiteY2" fmla="*/ 75251 h 79732"/>
                    <a:gd name="connsiteX3" fmla="*/ 71656 w 71741"/>
                    <a:gd name="connsiteY3" fmla="*/ 40285 h 79732"/>
                  </a:gdLst>
                  <a:ahLst/>
                  <a:cxnLst>
                    <a:cxn ang="0">
                      <a:pos x="connsiteX0" y="connsiteY0"/>
                    </a:cxn>
                    <a:cxn ang="0">
                      <a:pos x="connsiteX1" y="connsiteY1"/>
                    </a:cxn>
                    <a:cxn ang="0">
                      <a:pos x="connsiteX2" y="connsiteY2"/>
                    </a:cxn>
                    <a:cxn ang="0">
                      <a:pos x="connsiteX3" y="connsiteY3"/>
                    </a:cxn>
                  </a:cxnLst>
                  <a:rect l="l" t="t" r="r" b="b"/>
                  <a:pathLst>
                    <a:path w="71741" h="79732">
                      <a:moveTo>
                        <a:pt x="71656" y="40285"/>
                      </a:moveTo>
                      <a:cubicBezTo>
                        <a:pt x="71303" y="14787"/>
                        <a:pt x="48748" y="-7111"/>
                        <a:pt x="23516" y="2176"/>
                      </a:cubicBezTo>
                      <a:cubicBezTo>
                        <a:pt x="-9850" y="12234"/>
                        <a:pt x="-4773" y="60002"/>
                        <a:pt x="20402" y="75251"/>
                      </a:cubicBezTo>
                      <a:cubicBezTo>
                        <a:pt x="43547" y="89853"/>
                        <a:pt x="73551" y="66288"/>
                        <a:pt x="71656" y="40285"/>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58" name="Freeform: Shape 57">
                  <a:extLst>
                    <a:ext uri="{FF2B5EF4-FFF2-40B4-BE49-F238E27FC236}">
                      <a16:creationId xmlns:a16="http://schemas.microsoft.com/office/drawing/2014/main" id="{16694552-C695-468E-9970-A7E1B90B4C83}"/>
                    </a:ext>
                  </a:extLst>
                </p:cNvPr>
                <p:cNvSpPr/>
                <p:nvPr/>
              </p:nvSpPr>
              <p:spPr>
                <a:xfrm>
                  <a:off x="8003206" y="3629260"/>
                  <a:ext cx="82545" cy="91795"/>
                </a:xfrm>
                <a:custGeom>
                  <a:avLst/>
                  <a:gdLst>
                    <a:gd name="connsiteX0" fmla="*/ 60094 w 82545"/>
                    <a:gd name="connsiteY0" fmla="*/ 5127 h 91795"/>
                    <a:gd name="connsiteX1" fmla="*/ 324 w 82545"/>
                    <a:gd name="connsiteY1" fmla="*/ 35711 h 91795"/>
                    <a:gd name="connsiteX2" fmla="*/ 62951 w 82545"/>
                    <a:gd name="connsiteY2" fmla="*/ 84794 h 91795"/>
                    <a:gd name="connsiteX3" fmla="*/ 60094 w 82545"/>
                    <a:gd name="connsiteY3" fmla="*/ 5127 h 91795"/>
                  </a:gdLst>
                  <a:ahLst/>
                  <a:cxnLst>
                    <a:cxn ang="0">
                      <a:pos x="connsiteX0" y="connsiteY0"/>
                    </a:cxn>
                    <a:cxn ang="0">
                      <a:pos x="connsiteX1" y="connsiteY1"/>
                    </a:cxn>
                    <a:cxn ang="0">
                      <a:pos x="connsiteX2" y="connsiteY2"/>
                    </a:cxn>
                    <a:cxn ang="0">
                      <a:pos x="connsiteX3" y="connsiteY3"/>
                    </a:cxn>
                  </a:cxnLst>
                  <a:rect l="l" t="t" r="r" b="b"/>
                  <a:pathLst>
                    <a:path w="82545" h="91795">
                      <a:moveTo>
                        <a:pt x="60094" y="5127"/>
                      </a:moveTo>
                      <a:cubicBezTo>
                        <a:pt x="37120" y="-9066"/>
                        <a:pt x="1829" y="7851"/>
                        <a:pt x="324" y="35711"/>
                      </a:cubicBezTo>
                      <a:cubicBezTo>
                        <a:pt x="-3657" y="70049"/>
                        <a:pt x="29681" y="107673"/>
                        <a:pt x="62951" y="84794"/>
                      </a:cubicBezTo>
                      <a:cubicBezTo>
                        <a:pt x="91564" y="67639"/>
                        <a:pt x="87316" y="20567"/>
                        <a:pt x="60094" y="5127"/>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59" name="Freeform: Shape 58">
                  <a:extLst>
                    <a:ext uri="{FF2B5EF4-FFF2-40B4-BE49-F238E27FC236}">
                      <a16:creationId xmlns:a16="http://schemas.microsoft.com/office/drawing/2014/main" id="{6849AF39-927D-46A9-8C59-49F1710EAF07}"/>
                    </a:ext>
                  </a:extLst>
                </p:cNvPr>
                <p:cNvSpPr/>
                <p:nvPr/>
              </p:nvSpPr>
              <p:spPr>
                <a:xfrm>
                  <a:off x="8177404" y="3739817"/>
                  <a:ext cx="86347" cy="96036"/>
                </a:xfrm>
                <a:custGeom>
                  <a:avLst/>
                  <a:gdLst>
                    <a:gd name="connsiteX0" fmla="*/ 62861 w 86347"/>
                    <a:gd name="connsiteY0" fmla="*/ 5365 h 96036"/>
                    <a:gd name="connsiteX1" fmla="*/ 339 w 86347"/>
                    <a:gd name="connsiteY1" fmla="*/ 37359 h 96036"/>
                    <a:gd name="connsiteX2" fmla="*/ 65852 w 86347"/>
                    <a:gd name="connsiteY2" fmla="*/ 88708 h 96036"/>
                    <a:gd name="connsiteX3" fmla="*/ 62861 w 86347"/>
                    <a:gd name="connsiteY3" fmla="*/ 5365 h 96036"/>
                  </a:gdLst>
                  <a:ahLst/>
                  <a:cxnLst>
                    <a:cxn ang="0">
                      <a:pos x="connsiteX0" y="connsiteY0"/>
                    </a:cxn>
                    <a:cxn ang="0">
                      <a:pos x="connsiteX1" y="connsiteY1"/>
                    </a:cxn>
                    <a:cxn ang="0">
                      <a:pos x="connsiteX2" y="connsiteY2"/>
                    </a:cxn>
                    <a:cxn ang="0">
                      <a:pos x="connsiteX3" y="connsiteY3"/>
                    </a:cxn>
                  </a:cxnLst>
                  <a:rect l="l" t="t" r="r" b="b"/>
                  <a:pathLst>
                    <a:path w="86347" h="96036">
                      <a:moveTo>
                        <a:pt x="62861" y="5365"/>
                      </a:moveTo>
                      <a:cubicBezTo>
                        <a:pt x="38830" y="-9485"/>
                        <a:pt x="1911" y="8213"/>
                        <a:pt x="339" y="37359"/>
                      </a:cubicBezTo>
                      <a:cubicBezTo>
                        <a:pt x="-3823" y="73278"/>
                        <a:pt x="31038" y="112654"/>
                        <a:pt x="65852" y="88708"/>
                      </a:cubicBezTo>
                      <a:cubicBezTo>
                        <a:pt x="95780" y="70763"/>
                        <a:pt x="91341" y="21519"/>
                        <a:pt x="62861" y="5365"/>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0" name="Freeform: Shape 59">
                  <a:extLst>
                    <a:ext uri="{FF2B5EF4-FFF2-40B4-BE49-F238E27FC236}">
                      <a16:creationId xmlns:a16="http://schemas.microsoft.com/office/drawing/2014/main" id="{72C0F5D7-26F7-48B7-839B-16DA74FDABD8}"/>
                    </a:ext>
                  </a:extLst>
                </p:cNvPr>
                <p:cNvSpPr/>
                <p:nvPr/>
              </p:nvSpPr>
              <p:spPr>
                <a:xfrm>
                  <a:off x="8377672" y="3800870"/>
                  <a:ext cx="87284" cy="97078"/>
                </a:xfrm>
                <a:custGeom>
                  <a:avLst/>
                  <a:gdLst>
                    <a:gd name="connsiteX0" fmla="*/ 63542 w 87284"/>
                    <a:gd name="connsiteY0" fmla="*/ 5423 h 97078"/>
                    <a:gd name="connsiteX1" fmla="*/ 343 w 87284"/>
                    <a:gd name="connsiteY1" fmla="*/ 37761 h 97078"/>
                    <a:gd name="connsiteX2" fmla="*/ 66571 w 87284"/>
                    <a:gd name="connsiteY2" fmla="*/ 89672 h 97078"/>
                    <a:gd name="connsiteX3" fmla="*/ 63542 w 87284"/>
                    <a:gd name="connsiteY3" fmla="*/ 5423 h 97078"/>
                  </a:gdLst>
                  <a:ahLst/>
                  <a:cxnLst>
                    <a:cxn ang="0">
                      <a:pos x="connsiteX0" y="connsiteY0"/>
                    </a:cxn>
                    <a:cxn ang="0">
                      <a:pos x="connsiteX1" y="connsiteY1"/>
                    </a:cxn>
                    <a:cxn ang="0">
                      <a:pos x="connsiteX2" y="connsiteY2"/>
                    </a:cxn>
                    <a:cxn ang="0">
                      <a:pos x="connsiteX3" y="connsiteY3"/>
                    </a:cxn>
                  </a:cxnLst>
                  <a:rect l="l" t="t" r="r" b="b"/>
                  <a:pathLst>
                    <a:path w="87284" h="97078">
                      <a:moveTo>
                        <a:pt x="63542" y="5423"/>
                      </a:moveTo>
                      <a:cubicBezTo>
                        <a:pt x="39243" y="-9588"/>
                        <a:pt x="1924" y="8300"/>
                        <a:pt x="343" y="37761"/>
                      </a:cubicBezTo>
                      <a:cubicBezTo>
                        <a:pt x="-3867" y="74070"/>
                        <a:pt x="31376" y="113875"/>
                        <a:pt x="66571" y="89672"/>
                      </a:cubicBezTo>
                      <a:cubicBezTo>
                        <a:pt x="96822" y="71546"/>
                        <a:pt x="92326" y="21759"/>
                        <a:pt x="63542" y="5423"/>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1" name="Freeform: Shape 60">
                  <a:extLst>
                    <a:ext uri="{FF2B5EF4-FFF2-40B4-BE49-F238E27FC236}">
                      <a16:creationId xmlns:a16="http://schemas.microsoft.com/office/drawing/2014/main" id="{46F30CC5-F6CB-4F8C-81B6-3ABC0A4558AA}"/>
                    </a:ext>
                  </a:extLst>
                </p:cNvPr>
                <p:cNvSpPr/>
                <p:nvPr/>
              </p:nvSpPr>
              <p:spPr>
                <a:xfrm>
                  <a:off x="7896853" y="3818533"/>
                  <a:ext cx="79426" cy="88327"/>
                </a:xfrm>
                <a:custGeom>
                  <a:avLst/>
                  <a:gdLst>
                    <a:gd name="connsiteX0" fmla="*/ 57824 w 79426"/>
                    <a:gd name="connsiteY0" fmla="*/ 4934 h 88327"/>
                    <a:gd name="connsiteX1" fmla="*/ 312 w 79426"/>
                    <a:gd name="connsiteY1" fmla="*/ 34367 h 88327"/>
                    <a:gd name="connsiteX2" fmla="*/ 60577 w 79426"/>
                    <a:gd name="connsiteY2" fmla="*/ 81592 h 88327"/>
                    <a:gd name="connsiteX3" fmla="*/ 57824 w 79426"/>
                    <a:gd name="connsiteY3" fmla="*/ 4934 h 88327"/>
                  </a:gdLst>
                  <a:ahLst/>
                  <a:cxnLst>
                    <a:cxn ang="0">
                      <a:pos x="connsiteX0" y="connsiteY0"/>
                    </a:cxn>
                    <a:cxn ang="0">
                      <a:pos x="connsiteX1" y="connsiteY1"/>
                    </a:cxn>
                    <a:cxn ang="0">
                      <a:pos x="connsiteX2" y="connsiteY2"/>
                    </a:cxn>
                    <a:cxn ang="0">
                      <a:pos x="connsiteX3" y="connsiteY3"/>
                    </a:cxn>
                  </a:cxnLst>
                  <a:rect l="l" t="t" r="r" b="b"/>
                  <a:pathLst>
                    <a:path w="79426" h="88327">
                      <a:moveTo>
                        <a:pt x="57824" y="4934"/>
                      </a:moveTo>
                      <a:cubicBezTo>
                        <a:pt x="35716" y="-8724"/>
                        <a:pt x="1750" y="7554"/>
                        <a:pt x="312" y="34367"/>
                      </a:cubicBezTo>
                      <a:cubicBezTo>
                        <a:pt x="-3517" y="67409"/>
                        <a:pt x="28563" y="103604"/>
                        <a:pt x="60577" y="81592"/>
                      </a:cubicBezTo>
                      <a:cubicBezTo>
                        <a:pt x="88104" y="65085"/>
                        <a:pt x="84018" y="19793"/>
                        <a:pt x="57824" y="4934"/>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2" name="Freeform: Shape 61">
                  <a:extLst>
                    <a:ext uri="{FF2B5EF4-FFF2-40B4-BE49-F238E27FC236}">
                      <a16:creationId xmlns:a16="http://schemas.microsoft.com/office/drawing/2014/main" id="{3CE3EABF-CB4E-42EF-A1B3-21F1D8631598}"/>
                    </a:ext>
                  </a:extLst>
                </p:cNvPr>
                <p:cNvSpPr/>
                <p:nvPr/>
              </p:nvSpPr>
              <p:spPr>
                <a:xfrm>
                  <a:off x="8382108" y="3569595"/>
                  <a:ext cx="78973" cy="87789"/>
                </a:xfrm>
                <a:custGeom>
                  <a:avLst/>
                  <a:gdLst>
                    <a:gd name="connsiteX0" fmla="*/ 22463 w 78973"/>
                    <a:gd name="connsiteY0" fmla="*/ 82860 h 87789"/>
                    <a:gd name="connsiteX1" fmla="*/ 78880 w 78973"/>
                    <a:gd name="connsiteY1" fmla="*/ 44360 h 87789"/>
                    <a:gd name="connsiteX2" fmla="*/ 25892 w 78973"/>
                    <a:gd name="connsiteY2" fmla="*/ 2393 h 87789"/>
                    <a:gd name="connsiteX3" fmla="*/ 22463 w 78973"/>
                    <a:gd name="connsiteY3" fmla="*/ 82860 h 87789"/>
                  </a:gdLst>
                  <a:ahLst/>
                  <a:cxnLst>
                    <a:cxn ang="0">
                      <a:pos x="connsiteX0" y="connsiteY0"/>
                    </a:cxn>
                    <a:cxn ang="0">
                      <a:pos x="connsiteX1" y="connsiteY1"/>
                    </a:cxn>
                    <a:cxn ang="0">
                      <a:pos x="connsiteX2" y="connsiteY2"/>
                    </a:cxn>
                    <a:cxn ang="0">
                      <a:pos x="connsiteX3" y="connsiteY3"/>
                    </a:cxn>
                  </a:cxnLst>
                  <a:rect l="l" t="t" r="r" b="b"/>
                  <a:pathLst>
                    <a:path w="78973" h="87789">
                      <a:moveTo>
                        <a:pt x="22463" y="82860"/>
                      </a:moveTo>
                      <a:cubicBezTo>
                        <a:pt x="47933" y="98929"/>
                        <a:pt x="80956" y="72983"/>
                        <a:pt x="78880" y="44360"/>
                      </a:cubicBezTo>
                      <a:cubicBezTo>
                        <a:pt x="78489" y="16290"/>
                        <a:pt x="53667" y="-7827"/>
                        <a:pt x="25892" y="2393"/>
                      </a:cubicBezTo>
                      <a:cubicBezTo>
                        <a:pt x="-10855" y="13480"/>
                        <a:pt x="-5245" y="66068"/>
                        <a:pt x="22463" y="82860"/>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3" name="Freeform: Shape 62">
                  <a:extLst>
                    <a:ext uri="{FF2B5EF4-FFF2-40B4-BE49-F238E27FC236}">
                      <a16:creationId xmlns:a16="http://schemas.microsoft.com/office/drawing/2014/main" id="{383C575A-1BA0-4DF9-8AC8-FDEA76DEE281}"/>
                    </a:ext>
                  </a:extLst>
                </p:cNvPr>
                <p:cNvSpPr/>
                <p:nvPr/>
              </p:nvSpPr>
              <p:spPr>
                <a:xfrm>
                  <a:off x="8411469" y="3172610"/>
                  <a:ext cx="75678" cy="84129"/>
                </a:xfrm>
                <a:custGeom>
                  <a:avLst/>
                  <a:gdLst>
                    <a:gd name="connsiteX0" fmla="*/ 55100 w 75678"/>
                    <a:gd name="connsiteY0" fmla="*/ 4700 h 84129"/>
                    <a:gd name="connsiteX1" fmla="*/ 322 w 75678"/>
                    <a:gd name="connsiteY1" fmla="*/ 32732 h 84129"/>
                    <a:gd name="connsiteX2" fmla="*/ 57719 w 75678"/>
                    <a:gd name="connsiteY2" fmla="*/ 77700 h 84129"/>
                    <a:gd name="connsiteX3" fmla="*/ 55100 w 75678"/>
                    <a:gd name="connsiteY3" fmla="*/ 4700 h 84129"/>
                  </a:gdLst>
                  <a:ahLst/>
                  <a:cxnLst>
                    <a:cxn ang="0">
                      <a:pos x="connsiteX0" y="connsiteY0"/>
                    </a:cxn>
                    <a:cxn ang="0">
                      <a:pos x="connsiteX1" y="connsiteY1"/>
                    </a:cxn>
                    <a:cxn ang="0">
                      <a:pos x="connsiteX2" y="connsiteY2"/>
                    </a:cxn>
                    <a:cxn ang="0">
                      <a:pos x="connsiteX3" y="connsiteY3"/>
                    </a:cxn>
                  </a:cxnLst>
                  <a:rect l="l" t="t" r="r" b="b"/>
                  <a:pathLst>
                    <a:path w="75678" h="84129">
                      <a:moveTo>
                        <a:pt x="55100" y="4700"/>
                      </a:moveTo>
                      <a:cubicBezTo>
                        <a:pt x="34040" y="-8311"/>
                        <a:pt x="1693" y="7196"/>
                        <a:pt x="322" y="32732"/>
                      </a:cubicBezTo>
                      <a:cubicBezTo>
                        <a:pt x="-3507" y="64041"/>
                        <a:pt x="27506" y="98741"/>
                        <a:pt x="57719" y="77700"/>
                      </a:cubicBezTo>
                      <a:cubicBezTo>
                        <a:pt x="83942" y="61984"/>
                        <a:pt x="80056" y="18855"/>
                        <a:pt x="55100" y="4700"/>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4" name="Freeform: Shape 63">
                  <a:extLst>
                    <a:ext uri="{FF2B5EF4-FFF2-40B4-BE49-F238E27FC236}">
                      <a16:creationId xmlns:a16="http://schemas.microsoft.com/office/drawing/2014/main" id="{1D4C3601-AD32-4BAD-B0D3-69E0564DF8BE}"/>
                    </a:ext>
                  </a:extLst>
                </p:cNvPr>
                <p:cNvSpPr/>
                <p:nvPr/>
              </p:nvSpPr>
              <p:spPr>
                <a:xfrm>
                  <a:off x="8541198" y="3294905"/>
                  <a:ext cx="68662" cy="76152"/>
                </a:xfrm>
                <a:custGeom>
                  <a:avLst/>
                  <a:gdLst>
                    <a:gd name="connsiteX0" fmla="*/ 34347 w 68662"/>
                    <a:gd name="connsiteY0" fmla="*/ 76153 h 76152"/>
                    <a:gd name="connsiteX1" fmla="*/ 68608 w 68662"/>
                    <a:gd name="connsiteY1" fmla="*/ 38472 h 76152"/>
                    <a:gd name="connsiteX2" fmla="*/ 22631 w 68662"/>
                    <a:gd name="connsiteY2" fmla="*/ 2077 h 76152"/>
                    <a:gd name="connsiteX3" fmla="*/ 218 w 68662"/>
                    <a:gd name="connsiteY3" fmla="*/ 29700 h 76152"/>
                    <a:gd name="connsiteX4" fmla="*/ 34347 w 68662"/>
                    <a:gd name="connsiteY4" fmla="*/ 76153 h 761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662" h="76152">
                      <a:moveTo>
                        <a:pt x="34347" y="76153"/>
                      </a:moveTo>
                      <a:cubicBezTo>
                        <a:pt x="53197" y="75991"/>
                        <a:pt x="69741" y="57951"/>
                        <a:pt x="68608" y="38472"/>
                      </a:cubicBezTo>
                      <a:cubicBezTo>
                        <a:pt x="68275" y="14126"/>
                        <a:pt x="46729" y="-6791"/>
                        <a:pt x="22631" y="2077"/>
                      </a:cubicBezTo>
                      <a:cubicBezTo>
                        <a:pt x="9677" y="6497"/>
                        <a:pt x="1723" y="16307"/>
                        <a:pt x="218" y="29700"/>
                      </a:cubicBezTo>
                      <a:cubicBezTo>
                        <a:pt x="-1963" y="50750"/>
                        <a:pt x="12391" y="75839"/>
                        <a:pt x="34347" y="76153"/>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5" name="Freeform: Shape 64">
                  <a:extLst>
                    <a:ext uri="{FF2B5EF4-FFF2-40B4-BE49-F238E27FC236}">
                      <a16:creationId xmlns:a16="http://schemas.microsoft.com/office/drawing/2014/main" id="{86ED1227-D0B9-4CD1-BD2E-B6E649BF5236}"/>
                    </a:ext>
                  </a:extLst>
                </p:cNvPr>
                <p:cNvSpPr/>
                <p:nvPr/>
              </p:nvSpPr>
              <p:spPr>
                <a:xfrm>
                  <a:off x="7735034" y="3172538"/>
                  <a:ext cx="75686" cy="84126"/>
                </a:xfrm>
                <a:custGeom>
                  <a:avLst/>
                  <a:gdLst>
                    <a:gd name="connsiteX0" fmla="*/ 21532 w 75686"/>
                    <a:gd name="connsiteY0" fmla="*/ 79401 h 84126"/>
                    <a:gd name="connsiteX1" fmla="*/ 75596 w 75686"/>
                    <a:gd name="connsiteY1" fmla="*/ 42510 h 84126"/>
                    <a:gd name="connsiteX2" fmla="*/ 24809 w 75686"/>
                    <a:gd name="connsiteY2" fmla="*/ 2296 h 84126"/>
                    <a:gd name="connsiteX3" fmla="*/ 21532 w 75686"/>
                    <a:gd name="connsiteY3" fmla="*/ 79401 h 84126"/>
                  </a:gdLst>
                  <a:ahLst/>
                  <a:cxnLst>
                    <a:cxn ang="0">
                      <a:pos x="connsiteX0" y="connsiteY0"/>
                    </a:cxn>
                    <a:cxn ang="0">
                      <a:pos x="connsiteX1" y="connsiteY1"/>
                    </a:cxn>
                    <a:cxn ang="0">
                      <a:pos x="connsiteX2" y="connsiteY2"/>
                    </a:cxn>
                    <a:cxn ang="0">
                      <a:pos x="connsiteX3" y="connsiteY3"/>
                    </a:cxn>
                  </a:cxnLst>
                  <a:rect l="l" t="t" r="r" b="b"/>
                  <a:pathLst>
                    <a:path w="75686" h="84126">
                      <a:moveTo>
                        <a:pt x="21532" y="79401"/>
                      </a:moveTo>
                      <a:cubicBezTo>
                        <a:pt x="45944" y="94803"/>
                        <a:pt x="77596" y="69942"/>
                        <a:pt x="75596" y="42510"/>
                      </a:cubicBezTo>
                      <a:cubicBezTo>
                        <a:pt x="75224" y="15612"/>
                        <a:pt x="51431" y="-7505"/>
                        <a:pt x="24809" y="2296"/>
                      </a:cubicBezTo>
                      <a:cubicBezTo>
                        <a:pt x="-10396" y="12907"/>
                        <a:pt x="-5033" y="63303"/>
                        <a:pt x="21532" y="79401"/>
                      </a:cubicBezTo>
                      <a:close/>
                    </a:path>
                  </a:pathLst>
                </a:custGeom>
                <a:solidFill>
                  <a:schemeClr val="bg1"/>
                </a:solidFill>
                <a:ln w="9525" cap="flat">
                  <a:solidFill>
                    <a:srgbClr val="8BAD3F"/>
                  </a:solidFill>
                  <a:prstDash val="solid"/>
                  <a:miter/>
                </a:ln>
              </p:spPr>
              <p:txBody>
                <a:bodyPr rtlCol="0" anchor="ctr"/>
                <a:lstStyle/>
                <a:p>
                  <a:endParaRPr lang="da-DK"/>
                </a:p>
              </p:txBody>
            </p:sp>
            <p:sp>
              <p:nvSpPr>
                <p:cNvPr id="66" name="Freeform: Shape 65">
                  <a:extLst>
                    <a:ext uri="{FF2B5EF4-FFF2-40B4-BE49-F238E27FC236}">
                      <a16:creationId xmlns:a16="http://schemas.microsoft.com/office/drawing/2014/main" id="{9DB335D7-9E88-46EE-8230-56129B27F3FB}"/>
                    </a:ext>
                  </a:extLst>
                </p:cNvPr>
                <p:cNvSpPr/>
                <p:nvPr/>
              </p:nvSpPr>
              <p:spPr>
                <a:xfrm>
                  <a:off x="7684429" y="3332209"/>
                  <a:ext cx="69294" cy="77012"/>
                </a:xfrm>
                <a:custGeom>
                  <a:avLst/>
                  <a:gdLst>
                    <a:gd name="connsiteX0" fmla="*/ 19702 w 69294"/>
                    <a:gd name="connsiteY0" fmla="*/ 72683 h 77012"/>
                    <a:gd name="connsiteX1" fmla="*/ 69213 w 69294"/>
                    <a:gd name="connsiteY1" fmla="*/ 38907 h 77012"/>
                    <a:gd name="connsiteX2" fmla="*/ 22722 w 69294"/>
                    <a:gd name="connsiteY2" fmla="*/ 2102 h 77012"/>
                    <a:gd name="connsiteX3" fmla="*/ 19702 w 69294"/>
                    <a:gd name="connsiteY3" fmla="*/ 72683 h 77012"/>
                  </a:gdLst>
                  <a:ahLst/>
                  <a:cxnLst>
                    <a:cxn ang="0">
                      <a:pos x="connsiteX0" y="connsiteY0"/>
                    </a:cxn>
                    <a:cxn ang="0">
                      <a:pos x="connsiteX1" y="connsiteY1"/>
                    </a:cxn>
                    <a:cxn ang="0">
                      <a:pos x="connsiteX2" y="connsiteY2"/>
                    </a:cxn>
                    <a:cxn ang="0">
                      <a:pos x="connsiteX3" y="connsiteY3"/>
                    </a:cxn>
                  </a:cxnLst>
                  <a:rect l="l" t="t" r="r" b="b"/>
                  <a:pathLst>
                    <a:path w="69294" h="77012">
                      <a:moveTo>
                        <a:pt x="19702" y="72683"/>
                      </a:moveTo>
                      <a:cubicBezTo>
                        <a:pt x="42058" y="86789"/>
                        <a:pt x="71033" y="64034"/>
                        <a:pt x="69213" y="38907"/>
                      </a:cubicBezTo>
                      <a:cubicBezTo>
                        <a:pt x="68880" y="14285"/>
                        <a:pt x="47077" y="-6870"/>
                        <a:pt x="22722" y="2102"/>
                      </a:cubicBezTo>
                      <a:cubicBezTo>
                        <a:pt x="-9511" y="11827"/>
                        <a:pt x="-4615" y="57957"/>
                        <a:pt x="19702" y="72683"/>
                      </a:cubicBezTo>
                      <a:close/>
                    </a:path>
                  </a:pathLst>
                </a:custGeom>
                <a:solidFill>
                  <a:schemeClr val="bg1"/>
                </a:solidFill>
                <a:ln w="9525" cap="flat">
                  <a:solidFill>
                    <a:srgbClr val="8BAD3F"/>
                  </a:solidFill>
                  <a:prstDash val="solid"/>
                  <a:miter/>
                </a:ln>
              </p:spPr>
              <p:txBody>
                <a:bodyPr rtlCol="0" anchor="ctr"/>
                <a:lstStyle/>
                <a:p>
                  <a:endParaRPr lang="da-DK"/>
                </a:p>
              </p:txBody>
            </p:sp>
          </p:grpSp>
        </p:grpSp>
      </p:grpSp>
      <p:grpSp>
        <p:nvGrpSpPr>
          <p:cNvPr id="78" name="Graphic 15" descr="A woman with tied hair">
            <a:extLst>
              <a:ext uri="{FF2B5EF4-FFF2-40B4-BE49-F238E27FC236}">
                <a16:creationId xmlns:a16="http://schemas.microsoft.com/office/drawing/2014/main" id="{3D589AD9-7289-45DE-B561-B273A2F20193}"/>
              </a:ext>
            </a:extLst>
          </p:cNvPr>
          <p:cNvGrpSpPr/>
          <p:nvPr/>
        </p:nvGrpSpPr>
        <p:grpSpPr>
          <a:xfrm>
            <a:off x="1001244" y="4247108"/>
            <a:ext cx="699332" cy="773782"/>
            <a:chOff x="2532766" y="3683923"/>
            <a:chExt cx="699332" cy="773782"/>
          </a:xfrm>
        </p:grpSpPr>
        <p:sp>
          <p:nvSpPr>
            <p:cNvPr id="79" name="Freeform: Shape 78">
              <a:extLst>
                <a:ext uri="{FF2B5EF4-FFF2-40B4-BE49-F238E27FC236}">
                  <a16:creationId xmlns:a16="http://schemas.microsoft.com/office/drawing/2014/main" id="{11A96F63-D819-4BE3-A9E4-DB70DF454C6D}"/>
                </a:ext>
              </a:extLst>
            </p:cNvPr>
            <p:cNvSpPr/>
            <p:nvPr/>
          </p:nvSpPr>
          <p:spPr>
            <a:xfrm>
              <a:off x="2695517" y="3913994"/>
              <a:ext cx="518182" cy="533810"/>
            </a:xfrm>
            <a:custGeom>
              <a:avLst/>
              <a:gdLst>
                <a:gd name="connsiteX0" fmla="*/ 230083 w 518182"/>
                <a:gd name="connsiteY0" fmla="*/ 11764 h 533810"/>
                <a:gd name="connsiteX1" fmla="*/ 517262 w 518182"/>
                <a:gd name="connsiteY1" fmla="*/ 138447 h 533810"/>
                <a:gd name="connsiteX2" fmla="*/ 515357 w 518182"/>
                <a:gd name="connsiteY2" fmla="*/ 291485 h 533810"/>
                <a:gd name="connsiteX3" fmla="*/ 507098 w 518182"/>
                <a:gd name="connsiteY3" fmla="*/ 419120 h 533810"/>
                <a:gd name="connsiteX4" fmla="*/ 371539 w 518182"/>
                <a:gd name="connsiteY4" fmla="*/ 533820 h 533810"/>
                <a:gd name="connsiteX5" fmla="*/ 110525 w 518182"/>
                <a:gd name="connsiteY5" fmla="*/ 432198 h 533810"/>
                <a:gd name="connsiteX6" fmla="*/ 635 w 518182"/>
                <a:gd name="connsiteY6" fmla="*/ 285094 h 533810"/>
                <a:gd name="connsiteX7" fmla="*/ 230083 w 518182"/>
                <a:gd name="connsiteY7" fmla="*/ 11764 h 5338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18182" h="533810">
                  <a:moveTo>
                    <a:pt x="230083" y="11764"/>
                  </a:moveTo>
                  <a:cubicBezTo>
                    <a:pt x="388198" y="-35384"/>
                    <a:pt x="510937" y="70343"/>
                    <a:pt x="517262" y="138447"/>
                  </a:cubicBezTo>
                  <a:cubicBezTo>
                    <a:pt x="521653" y="185719"/>
                    <a:pt x="515357" y="249242"/>
                    <a:pt x="515357" y="291485"/>
                  </a:cubicBezTo>
                  <a:cubicBezTo>
                    <a:pt x="515357" y="313050"/>
                    <a:pt x="519395" y="387687"/>
                    <a:pt x="507098" y="419120"/>
                  </a:cubicBezTo>
                  <a:cubicBezTo>
                    <a:pt x="488048" y="473098"/>
                    <a:pt x="442328" y="532782"/>
                    <a:pt x="371539" y="533820"/>
                  </a:cubicBezTo>
                  <a:cubicBezTo>
                    <a:pt x="285909" y="535068"/>
                    <a:pt x="155359" y="489434"/>
                    <a:pt x="110525" y="432198"/>
                  </a:cubicBezTo>
                  <a:cubicBezTo>
                    <a:pt x="102343" y="421739"/>
                    <a:pt x="635" y="345235"/>
                    <a:pt x="635" y="285094"/>
                  </a:cubicBezTo>
                  <a:cubicBezTo>
                    <a:pt x="645" y="156773"/>
                    <a:pt x="90542" y="61771"/>
                    <a:pt x="230083" y="11764"/>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80" name="Freeform: Shape 79">
              <a:extLst>
                <a:ext uri="{FF2B5EF4-FFF2-40B4-BE49-F238E27FC236}">
                  <a16:creationId xmlns:a16="http://schemas.microsoft.com/office/drawing/2014/main" id="{B3AAAF6F-AF95-401A-8454-409F92F8EBA4}"/>
                </a:ext>
              </a:extLst>
            </p:cNvPr>
            <p:cNvSpPr/>
            <p:nvPr/>
          </p:nvSpPr>
          <p:spPr>
            <a:xfrm>
              <a:off x="2759640" y="3823232"/>
              <a:ext cx="183174" cy="89072"/>
            </a:xfrm>
            <a:custGeom>
              <a:avLst/>
              <a:gdLst>
                <a:gd name="connsiteX0" fmla="*/ 183809 w 183174"/>
                <a:gd name="connsiteY0" fmla="*/ 9114 h 89072"/>
                <a:gd name="connsiteX1" fmla="*/ 81511 w 183174"/>
                <a:gd name="connsiteY1" fmla="*/ 504 h 89072"/>
                <a:gd name="connsiteX2" fmla="*/ 1653 w 183174"/>
                <a:gd name="connsiteY2" fmla="*/ 67284 h 89072"/>
                <a:gd name="connsiteX3" fmla="*/ 23561 w 183174"/>
                <a:gd name="connsiteY3" fmla="*/ 83476 h 89072"/>
                <a:gd name="connsiteX4" fmla="*/ 183809 w 183174"/>
                <a:gd name="connsiteY4" fmla="*/ 9114 h 8907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3174" h="89072">
                  <a:moveTo>
                    <a:pt x="183809" y="9114"/>
                  </a:moveTo>
                  <a:cubicBezTo>
                    <a:pt x="151853" y="2095"/>
                    <a:pt x="117677" y="-1277"/>
                    <a:pt x="81511" y="504"/>
                  </a:cubicBezTo>
                  <a:cubicBezTo>
                    <a:pt x="15340" y="3761"/>
                    <a:pt x="5939" y="52520"/>
                    <a:pt x="1653" y="67284"/>
                  </a:cubicBezTo>
                  <a:cubicBezTo>
                    <a:pt x="-3386" y="84638"/>
                    <a:pt x="11283" y="96735"/>
                    <a:pt x="23561" y="83476"/>
                  </a:cubicBezTo>
                  <a:cubicBezTo>
                    <a:pt x="77377" y="25374"/>
                    <a:pt x="105904" y="21516"/>
                    <a:pt x="183809" y="9114"/>
                  </a:cubicBezTo>
                  <a:close/>
                </a:path>
              </a:pathLst>
            </a:custGeom>
            <a:solidFill>
              <a:srgbClr val="FFFFFF"/>
            </a:solidFill>
            <a:ln w="9525" cap="flat">
              <a:solidFill>
                <a:srgbClr val="E2001A"/>
              </a:solidFill>
              <a:prstDash val="solid"/>
              <a:miter/>
            </a:ln>
          </p:spPr>
          <p:txBody>
            <a:bodyPr rtlCol="0" anchor="ctr"/>
            <a:lstStyle/>
            <a:p>
              <a:endParaRPr lang="da-DK"/>
            </a:p>
          </p:txBody>
        </p:sp>
        <p:sp>
          <p:nvSpPr>
            <p:cNvPr id="81" name="Freeform: Shape 80">
              <a:extLst>
                <a:ext uri="{FF2B5EF4-FFF2-40B4-BE49-F238E27FC236}">
                  <a16:creationId xmlns:a16="http://schemas.microsoft.com/office/drawing/2014/main" id="{E1AD3762-6DA5-474E-A515-34172E3D9650}"/>
                </a:ext>
              </a:extLst>
            </p:cNvPr>
            <p:cNvSpPr/>
            <p:nvPr/>
          </p:nvSpPr>
          <p:spPr>
            <a:xfrm>
              <a:off x="2532766" y="3683923"/>
              <a:ext cx="699332" cy="773782"/>
            </a:xfrm>
            <a:custGeom>
              <a:avLst/>
              <a:gdLst>
                <a:gd name="connsiteX0" fmla="*/ 519536 w 699332"/>
                <a:gd name="connsiteY0" fmla="*/ 773702 h 773782"/>
                <a:gd name="connsiteX1" fmla="*/ 424647 w 699332"/>
                <a:gd name="connsiteY1" fmla="*/ 732963 h 773782"/>
                <a:gd name="connsiteX2" fmla="*/ 462662 w 699332"/>
                <a:gd name="connsiteY2" fmla="*/ 740640 h 773782"/>
                <a:gd name="connsiteX3" fmla="*/ 521783 w 699332"/>
                <a:gd name="connsiteY3" fmla="*/ 752385 h 773782"/>
                <a:gd name="connsiteX4" fmla="*/ 665935 w 699332"/>
                <a:gd name="connsiteY4" fmla="*/ 625855 h 773782"/>
                <a:gd name="connsiteX5" fmla="*/ 668602 w 699332"/>
                <a:gd name="connsiteY5" fmla="*/ 504982 h 773782"/>
                <a:gd name="connsiteX6" fmla="*/ 678784 w 699332"/>
                <a:gd name="connsiteY6" fmla="*/ 393978 h 773782"/>
                <a:gd name="connsiteX7" fmla="*/ 653057 w 699332"/>
                <a:gd name="connsiteY7" fmla="*/ 353287 h 773782"/>
                <a:gd name="connsiteX8" fmla="*/ 645942 w 699332"/>
                <a:gd name="connsiteY8" fmla="*/ 341333 h 773782"/>
                <a:gd name="connsiteX9" fmla="*/ 640103 w 699332"/>
                <a:gd name="connsiteY9" fmla="*/ 332875 h 773782"/>
                <a:gd name="connsiteX10" fmla="*/ 625968 w 699332"/>
                <a:gd name="connsiteY10" fmla="*/ 316778 h 773782"/>
                <a:gd name="connsiteX11" fmla="*/ 613804 w 699332"/>
                <a:gd name="connsiteY11" fmla="*/ 306053 h 773782"/>
                <a:gd name="connsiteX12" fmla="*/ 613804 w 699332"/>
                <a:gd name="connsiteY12" fmla="*/ 306053 h 773782"/>
                <a:gd name="connsiteX13" fmla="*/ 613290 w 699332"/>
                <a:gd name="connsiteY13" fmla="*/ 305662 h 773782"/>
                <a:gd name="connsiteX14" fmla="*/ 600431 w 699332"/>
                <a:gd name="connsiteY14" fmla="*/ 296747 h 773782"/>
                <a:gd name="connsiteX15" fmla="*/ 596307 w 699332"/>
                <a:gd name="connsiteY15" fmla="*/ 294261 h 773782"/>
                <a:gd name="connsiteX16" fmla="*/ 558436 w 699332"/>
                <a:gd name="connsiteY16" fmla="*/ 278840 h 773782"/>
                <a:gd name="connsiteX17" fmla="*/ 531784 w 699332"/>
                <a:gd name="connsiteY17" fmla="*/ 280259 h 773782"/>
                <a:gd name="connsiteX18" fmla="*/ 490694 w 699332"/>
                <a:gd name="connsiteY18" fmla="*/ 305739 h 773782"/>
                <a:gd name="connsiteX19" fmla="*/ 474587 w 699332"/>
                <a:gd name="connsiteY19" fmla="*/ 315044 h 773782"/>
                <a:gd name="connsiteX20" fmla="*/ 420523 w 699332"/>
                <a:gd name="connsiteY20" fmla="*/ 347649 h 773782"/>
                <a:gd name="connsiteX21" fmla="*/ 398273 w 699332"/>
                <a:gd name="connsiteY21" fmla="*/ 355469 h 773782"/>
                <a:gd name="connsiteX22" fmla="*/ 382137 w 699332"/>
                <a:gd name="connsiteY22" fmla="*/ 364022 h 773782"/>
                <a:gd name="connsiteX23" fmla="*/ 366154 w 699332"/>
                <a:gd name="connsiteY23" fmla="*/ 371004 h 773782"/>
                <a:gd name="connsiteX24" fmla="*/ 349114 w 699332"/>
                <a:gd name="connsiteY24" fmla="*/ 374185 h 773782"/>
                <a:gd name="connsiteX25" fmla="*/ 343056 w 699332"/>
                <a:gd name="connsiteY25" fmla="*/ 376862 h 773782"/>
                <a:gd name="connsiteX26" fmla="*/ 320634 w 699332"/>
                <a:gd name="connsiteY26" fmla="*/ 385387 h 773782"/>
                <a:gd name="connsiteX27" fmla="*/ 300012 w 699332"/>
                <a:gd name="connsiteY27" fmla="*/ 390759 h 773782"/>
                <a:gd name="connsiteX28" fmla="*/ 297270 w 699332"/>
                <a:gd name="connsiteY28" fmla="*/ 407161 h 773782"/>
                <a:gd name="connsiteX29" fmla="*/ 299251 w 699332"/>
                <a:gd name="connsiteY29" fmla="*/ 471093 h 773782"/>
                <a:gd name="connsiteX30" fmla="*/ 255140 w 699332"/>
                <a:gd name="connsiteY30" fmla="*/ 496439 h 773782"/>
                <a:gd name="connsiteX31" fmla="*/ 192723 w 699332"/>
                <a:gd name="connsiteY31" fmla="*/ 514460 h 773782"/>
                <a:gd name="connsiteX32" fmla="*/ 190304 w 699332"/>
                <a:gd name="connsiteY32" fmla="*/ 518927 h 773782"/>
                <a:gd name="connsiteX33" fmla="*/ 234662 w 699332"/>
                <a:gd name="connsiteY33" fmla="*/ 598823 h 773782"/>
                <a:gd name="connsiteX34" fmla="*/ 256836 w 699332"/>
                <a:gd name="connsiteY34" fmla="*/ 618949 h 773782"/>
                <a:gd name="connsiteX35" fmla="*/ 291373 w 699332"/>
                <a:gd name="connsiteY35" fmla="*/ 659287 h 773782"/>
                <a:gd name="connsiteX36" fmla="*/ 319120 w 699332"/>
                <a:gd name="connsiteY36" fmla="*/ 693625 h 773782"/>
                <a:gd name="connsiteX37" fmla="*/ 294079 w 699332"/>
                <a:gd name="connsiteY37" fmla="*/ 690939 h 773782"/>
                <a:gd name="connsiteX38" fmla="*/ 256693 w 699332"/>
                <a:gd name="connsiteY38" fmla="*/ 653792 h 773782"/>
                <a:gd name="connsiteX39" fmla="*/ 232100 w 699332"/>
                <a:gd name="connsiteY39" fmla="*/ 651801 h 773782"/>
                <a:gd name="connsiteX40" fmla="*/ 219079 w 699332"/>
                <a:gd name="connsiteY40" fmla="*/ 643209 h 773782"/>
                <a:gd name="connsiteX41" fmla="*/ 201753 w 699332"/>
                <a:gd name="connsiteY41" fmla="*/ 627512 h 773782"/>
                <a:gd name="connsiteX42" fmla="*/ 191352 w 699332"/>
                <a:gd name="connsiteY42" fmla="*/ 619654 h 773782"/>
                <a:gd name="connsiteX43" fmla="*/ 176435 w 699332"/>
                <a:gd name="connsiteY43" fmla="*/ 601223 h 773782"/>
                <a:gd name="connsiteX44" fmla="*/ 163548 w 699332"/>
                <a:gd name="connsiteY44" fmla="*/ 569924 h 773782"/>
                <a:gd name="connsiteX45" fmla="*/ 163281 w 699332"/>
                <a:gd name="connsiteY45" fmla="*/ 565647 h 773782"/>
                <a:gd name="connsiteX46" fmla="*/ 147946 w 699332"/>
                <a:gd name="connsiteY46" fmla="*/ 541530 h 773782"/>
                <a:gd name="connsiteX47" fmla="*/ 147946 w 699332"/>
                <a:gd name="connsiteY47" fmla="*/ 540997 h 773782"/>
                <a:gd name="connsiteX48" fmla="*/ 146546 w 699332"/>
                <a:gd name="connsiteY48" fmla="*/ 512145 h 773782"/>
                <a:gd name="connsiteX49" fmla="*/ 131601 w 699332"/>
                <a:gd name="connsiteY49" fmla="*/ 485323 h 773782"/>
                <a:gd name="connsiteX50" fmla="*/ 121924 w 699332"/>
                <a:gd name="connsiteY50" fmla="*/ 460520 h 773782"/>
                <a:gd name="connsiteX51" fmla="*/ 121724 w 699332"/>
                <a:gd name="connsiteY51" fmla="*/ 454652 h 773782"/>
                <a:gd name="connsiteX52" fmla="*/ 122191 w 699332"/>
                <a:gd name="connsiteY52" fmla="*/ 430478 h 773782"/>
                <a:gd name="connsiteX53" fmla="*/ 122324 w 699332"/>
                <a:gd name="connsiteY53" fmla="*/ 417876 h 773782"/>
                <a:gd name="connsiteX54" fmla="*/ 125162 w 699332"/>
                <a:gd name="connsiteY54" fmla="*/ 399160 h 773782"/>
                <a:gd name="connsiteX55" fmla="*/ 127086 w 699332"/>
                <a:gd name="connsiteY55" fmla="*/ 374185 h 773782"/>
                <a:gd name="connsiteX56" fmla="*/ 130591 w 699332"/>
                <a:gd name="connsiteY56" fmla="*/ 353154 h 773782"/>
                <a:gd name="connsiteX57" fmla="*/ 146336 w 699332"/>
                <a:gd name="connsiteY57" fmla="*/ 333332 h 773782"/>
                <a:gd name="connsiteX58" fmla="*/ 157071 w 699332"/>
                <a:gd name="connsiteY58" fmla="*/ 304148 h 773782"/>
                <a:gd name="connsiteX59" fmla="*/ 152680 w 699332"/>
                <a:gd name="connsiteY59" fmla="*/ 307558 h 773782"/>
                <a:gd name="connsiteX60" fmla="*/ 108141 w 699332"/>
                <a:gd name="connsiteY60" fmla="*/ 314178 h 773782"/>
                <a:gd name="connsiteX61" fmla="*/ 75090 w 699332"/>
                <a:gd name="connsiteY61" fmla="*/ 303272 h 773782"/>
                <a:gd name="connsiteX62" fmla="*/ 59173 w 699332"/>
                <a:gd name="connsiteY62" fmla="*/ 310863 h 773782"/>
                <a:gd name="connsiteX63" fmla="*/ 50134 w 699332"/>
                <a:gd name="connsiteY63" fmla="*/ 295709 h 773782"/>
                <a:gd name="connsiteX64" fmla="*/ 42514 w 699332"/>
                <a:gd name="connsiteY64" fmla="*/ 288060 h 773782"/>
                <a:gd name="connsiteX65" fmla="*/ 25026 w 699332"/>
                <a:gd name="connsiteY65" fmla="*/ 253532 h 773782"/>
                <a:gd name="connsiteX66" fmla="*/ 16082 w 699332"/>
                <a:gd name="connsiteY66" fmla="*/ 211898 h 773782"/>
                <a:gd name="connsiteX67" fmla="*/ 10157 w 699332"/>
                <a:gd name="connsiteY67" fmla="*/ 193953 h 773782"/>
                <a:gd name="connsiteX68" fmla="*/ 2975 w 699332"/>
                <a:gd name="connsiteY68" fmla="*/ 181161 h 773782"/>
                <a:gd name="connsiteX69" fmla="*/ 13329 w 699332"/>
                <a:gd name="connsiteY69" fmla="*/ 156472 h 773782"/>
                <a:gd name="connsiteX70" fmla="*/ 8615 w 699332"/>
                <a:gd name="connsiteY70" fmla="*/ 144480 h 773782"/>
                <a:gd name="connsiteX71" fmla="*/ 9319 w 699332"/>
                <a:gd name="connsiteY71" fmla="*/ 122239 h 773782"/>
                <a:gd name="connsiteX72" fmla="*/ 11586 w 699332"/>
                <a:gd name="connsiteY72" fmla="*/ 116734 h 773782"/>
                <a:gd name="connsiteX73" fmla="*/ 26988 w 699332"/>
                <a:gd name="connsiteY73" fmla="*/ 82501 h 773782"/>
                <a:gd name="connsiteX74" fmla="*/ 53029 w 699332"/>
                <a:gd name="connsiteY74" fmla="*/ 56945 h 773782"/>
                <a:gd name="connsiteX75" fmla="*/ 71527 w 699332"/>
                <a:gd name="connsiteY75" fmla="*/ 35438 h 773782"/>
                <a:gd name="connsiteX76" fmla="*/ 100140 w 699332"/>
                <a:gd name="connsiteY76" fmla="*/ 31666 h 773782"/>
                <a:gd name="connsiteX77" fmla="*/ 100140 w 699332"/>
                <a:gd name="connsiteY77" fmla="*/ 31676 h 773782"/>
                <a:gd name="connsiteX78" fmla="*/ 100340 w 699332"/>
                <a:gd name="connsiteY78" fmla="*/ 32085 h 773782"/>
                <a:gd name="connsiteX79" fmla="*/ 123458 w 699332"/>
                <a:gd name="connsiteY79" fmla="*/ 19931 h 773782"/>
                <a:gd name="connsiteX80" fmla="*/ 150832 w 699332"/>
                <a:gd name="connsiteY80" fmla="*/ 6901 h 773782"/>
                <a:gd name="connsiteX81" fmla="*/ 186455 w 699332"/>
                <a:gd name="connsiteY81" fmla="*/ 11530 h 773782"/>
                <a:gd name="connsiteX82" fmla="*/ 193257 w 699332"/>
                <a:gd name="connsiteY82" fmla="*/ 12930 h 773782"/>
                <a:gd name="connsiteX83" fmla="*/ 193495 w 699332"/>
                <a:gd name="connsiteY83" fmla="*/ 12807 h 773782"/>
                <a:gd name="connsiteX84" fmla="*/ 203543 w 699332"/>
                <a:gd name="connsiteY84" fmla="*/ 8320 h 773782"/>
                <a:gd name="connsiteX85" fmla="*/ 232842 w 699332"/>
                <a:gd name="connsiteY85" fmla="*/ 19093 h 773782"/>
                <a:gd name="connsiteX86" fmla="*/ 237948 w 699332"/>
                <a:gd name="connsiteY86" fmla="*/ 21665 h 773782"/>
                <a:gd name="connsiteX87" fmla="*/ 266752 w 699332"/>
                <a:gd name="connsiteY87" fmla="*/ 31876 h 773782"/>
                <a:gd name="connsiteX88" fmla="*/ 271704 w 699332"/>
                <a:gd name="connsiteY88" fmla="*/ 33952 h 773782"/>
                <a:gd name="connsiteX89" fmla="*/ 303985 w 699332"/>
                <a:gd name="connsiteY89" fmla="*/ 60355 h 773782"/>
                <a:gd name="connsiteX90" fmla="*/ 322625 w 699332"/>
                <a:gd name="connsiteY90" fmla="*/ 105142 h 773782"/>
                <a:gd name="connsiteX91" fmla="*/ 322654 w 699332"/>
                <a:gd name="connsiteY91" fmla="*/ 105142 h 773782"/>
                <a:gd name="connsiteX92" fmla="*/ 330779 w 699332"/>
                <a:gd name="connsiteY92" fmla="*/ 118696 h 773782"/>
                <a:gd name="connsiteX93" fmla="*/ 316234 w 699332"/>
                <a:gd name="connsiteY93" fmla="*/ 143899 h 773782"/>
                <a:gd name="connsiteX94" fmla="*/ 277448 w 699332"/>
                <a:gd name="connsiteY94" fmla="*/ 162025 h 773782"/>
                <a:gd name="connsiteX95" fmla="*/ 247320 w 699332"/>
                <a:gd name="connsiteY95" fmla="*/ 196058 h 773782"/>
                <a:gd name="connsiteX96" fmla="*/ 254397 w 699332"/>
                <a:gd name="connsiteY96" fmla="*/ 194953 h 773782"/>
                <a:gd name="connsiteX97" fmla="*/ 324397 w 699332"/>
                <a:gd name="connsiteY97" fmla="*/ 154634 h 773782"/>
                <a:gd name="connsiteX98" fmla="*/ 328150 w 699332"/>
                <a:gd name="connsiteY98" fmla="*/ 151414 h 773782"/>
                <a:gd name="connsiteX99" fmla="*/ 362982 w 699332"/>
                <a:gd name="connsiteY99" fmla="*/ 143842 h 773782"/>
                <a:gd name="connsiteX100" fmla="*/ 385976 w 699332"/>
                <a:gd name="connsiteY100" fmla="*/ 133326 h 773782"/>
                <a:gd name="connsiteX101" fmla="*/ 411703 w 699332"/>
                <a:gd name="connsiteY101" fmla="*/ 127516 h 773782"/>
                <a:gd name="connsiteX102" fmla="*/ 444107 w 699332"/>
                <a:gd name="connsiteY102" fmla="*/ 132469 h 773782"/>
                <a:gd name="connsiteX103" fmla="*/ 466586 w 699332"/>
                <a:gd name="connsiteY103" fmla="*/ 128974 h 773782"/>
                <a:gd name="connsiteX104" fmla="*/ 490332 w 699332"/>
                <a:gd name="connsiteY104" fmla="*/ 141404 h 773782"/>
                <a:gd name="connsiteX105" fmla="*/ 496713 w 699332"/>
                <a:gd name="connsiteY105" fmla="*/ 143975 h 773782"/>
                <a:gd name="connsiteX106" fmla="*/ 541129 w 699332"/>
                <a:gd name="connsiteY106" fmla="*/ 166712 h 773782"/>
                <a:gd name="connsiteX107" fmla="*/ 583248 w 699332"/>
                <a:gd name="connsiteY107" fmla="*/ 185819 h 773782"/>
                <a:gd name="connsiteX108" fmla="*/ 585106 w 699332"/>
                <a:gd name="connsiteY108" fmla="*/ 187600 h 773782"/>
                <a:gd name="connsiteX109" fmla="*/ 623796 w 699332"/>
                <a:gd name="connsiteY109" fmla="*/ 216423 h 773782"/>
                <a:gd name="connsiteX110" fmla="*/ 637379 w 699332"/>
                <a:gd name="connsiteY110" fmla="*/ 237197 h 773782"/>
                <a:gd name="connsiteX111" fmla="*/ 643989 w 699332"/>
                <a:gd name="connsiteY111" fmla="*/ 242312 h 773782"/>
                <a:gd name="connsiteX112" fmla="*/ 643998 w 699332"/>
                <a:gd name="connsiteY112" fmla="*/ 242312 h 773782"/>
                <a:gd name="connsiteX113" fmla="*/ 664515 w 699332"/>
                <a:gd name="connsiteY113" fmla="*/ 265676 h 773782"/>
                <a:gd name="connsiteX114" fmla="*/ 664515 w 699332"/>
                <a:gd name="connsiteY114" fmla="*/ 265695 h 773782"/>
                <a:gd name="connsiteX115" fmla="*/ 665554 w 699332"/>
                <a:gd name="connsiteY115" fmla="*/ 270210 h 773782"/>
                <a:gd name="connsiteX116" fmla="*/ 683223 w 699332"/>
                <a:gd name="connsiteY116" fmla="*/ 281831 h 773782"/>
                <a:gd name="connsiteX117" fmla="*/ 687347 w 699332"/>
                <a:gd name="connsiteY117" fmla="*/ 298804 h 773782"/>
                <a:gd name="connsiteX118" fmla="*/ 687775 w 699332"/>
                <a:gd name="connsiteY118" fmla="*/ 298947 h 773782"/>
                <a:gd name="connsiteX119" fmla="*/ 696481 w 699332"/>
                <a:gd name="connsiteY119" fmla="*/ 320693 h 773782"/>
                <a:gd name="connsiteX120" fmla="*/ 695281 w 699332"/>
                <a:gd name="connsiteY120" fmla="*/ 355249 h 773782"/>
                <a:gd name="connsiteX121" fmla="*/ 692614 w 699332"/>
                <a:gd name="connsiteY121" fmla="*/ 370213 h 773782"/>
                <a:gd name="connsiteX122" fmla="*/ 683994 w 699332"/>
                <a:gd name="connsiteY122" fmla="*/ 391616 h 773782"/>
                <a:gd name="connsiteX123" fmla="*/ 683870 w 699332"/>
                <a:gd name="connsiteY123" fmla="*/ 533348 h 773782"/>
                <a:gd name="connsiteX124" fmla="*/ 683880 w 699332"/>
                <a:gd name="connsiteY124" fmla="*/ 631036 h 773782"/>
                <a:gd name="connsiteX125" fmla="*/ 519536 w 699332"/>
                <a:gd name="connsiteY125" fmla="*/ 773702 h 773782"/>
                <a:gd name="connsiteX126" fmla="*/ 266075 w 699332"/>
                <a:gd name="connsiteY126" fmla="*/ 566981 h 773782"/>
                <a:gd name="connsiteX127" fmla="*/ 250235 w 699332"/>
                <a:gd name="connsiteY127" fmla="*/ 553398 h 773782"/>
                <a:gd name="connsiteX128" fmla="*/ 202810 w 699332"/>
                <a:gd name="connsiteY128" fmla="*/ 532310 h 773782"/>
                <a:gd name="connsiteX129" fmla="*/ 261427 w 699332"/>
                <a:gd name="connsiteY129" fmla="*/ 542168 h 773782"/>
                <a:gd name="connsiteX130" fmla="*/ 266075 w 699332"/>
                <a:gd name="connsiteY130" fmla="*/ 566981 h 773782"/>
                <a:gd name="connsiteX131" fmla="*/ 266075 w 699332"/>
                <a:gd name="connsiteY131" fmla="*/ 566981 h 77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Lst>
              <a:rect l="l" t="t" r="r" b="b"/>
              <a:pathLst>
                <a:path w="699332" h="773782">
                  <a:moveTo>
                    <a:pt x="519536" y="773702"/>
                  </a:moveTo>
                  <a:cubicBezTo>
                    <a:pt x="499943" y="775340"/>
                    <a:pt x="417837" y="759386"/>
                    <a:pt x="424647" y="732963"/>
                  </a:cubicBezTo>
                  <a:cubicBezTo>
                    <a:pt x="432077" y="717542"/>
                    <a:pt x="451803" y="738135"/>
                    <a:pt x="462662" y="740640"/>
                  </a:cubicBezTo>
                  <a:cubicBezTo>
                    <a:pt x="481417" y="748356"/>
                    <a:pt x="501495" y="752347"/>
                    <a:pt x="521783" y="752385"/>
                  </a:cubicBezTo>
                  <a:cubicBezTo>
                    <a:pt x="592840" y="753147"/>
                    <a:pt x="654876" y="698064"/>
                    <a:pt x="665935" y="625855"/>
                  </a:cubicBezTo>
                  <a:cubicBezTo>
                    <a:pt x="671287" y="586621"/>
                    <a:pt x="666544" y="546092"/>
                    <a:pt x="668602" y="504982"/>
                  </a:cubicBezTo>
                  <a:cubicBezTo>
                    <a:pt x="670231" y="469473"/>
                    <a:pt x="672660" y="430916"/>
                    <a:pt x="678784" y="393978"/>
                  </a:cubicBezTo>
                  <a:cubicBezTo>
                    <a:pt x="676679" y="393988"/>
                    <a:pt x="659534" y="364422"/>
                    <a:pt x="653057" y="353287"/>
                  </a:cubicBezTo>
                  <a:cubicBezTo>
                    <a:pt x="649209" y="350496"/>
                    <a:pt x="646294" y="346144"/>
                    <a:pt x="645942" y="341333"/>
                  </a:cubicBezTo>
                  <a:cubicBezTo>
                    <a:pt x="644085" y="338409"/>
                    <a:pt x="642122" y="335571"/>
                    <a:pt x="640103" y="332875"/>
                  </a:cubicBezTo>
                  <a:cubicBezTo>
                    <a:pt x="633474" y="329722"/>
                    <a:pt x="628444" y="323626"/>
                    <a:pt x="625968" y="316778"/>
                  </a:cubicBezTo>
                  <a:cubicBezTo>
                    <a:pt x="622100" y="312997"/>
                    <a:pt x="618072" y="309377"/>
                    <a:pt x="613804" y="306053"/>
                  </a:cubicBezTo>
                  <a:lnTo>
                    <a:pt x="613804" y="306053"/>
                  </a:lnTo>
                  <a:cubicBezTo>
                    <a:pt x="613633" y="305929"/>
                    <a:pt x="613461" y="305796"/>
                    <a:pt x="613290" y="305662"/>
                  </a:cubicBezTo>
                  <a:cubicBezTo>
                    <a:pt x="608261" y="303929"/>
                    <a:pt x="603813" y="300852"/>
                    <a:pt x="600431" y="296747"/>
                  </a:cubicBezTo>
                  <a:cubicBezTo>
                    <a:pt x="599079" y="295909"/>
                    <a:pt x="597688" y="295071"/>
                    <a:pt x="596307" y="294261"/>
                  </a:cubicBezTo>
                  <a:cubicBezTo>
                    <a:pt x="581495" y="295185"/>
                    <a:pt x="572170" y="280669"/>
                    <a:pt x="558436" y="278840"/>
                  </a:cubicBezTo>
                  <a:cubicBezTo>
                    <a:pt x="549501" y="279392"/>
                    <a:pt x="540481" y="285231"/>
                    <a:pt x="531784" y="280259"/>
                  </a:cubicBezTo>
                  <a:cubicBezTo>
                    <a:pt x="520840" y="292632"/>
                    <a:pt x="506581" y="302109"/>
                    <a:pt x="490694" y="305739"/>
                  </a:cubicBezTo>
                  <a:cubicBezTo>
                    <a:pt x="485988" y="310206"/>
                    <a:pt x="480778" y="314425"/>
                    <a:pt x="474587" y="315044"/>
                  </a:cubicBezTo>
                  <a:cubicBezTo>
                    <a:pt x="457632" y="326903"/>
                    <a:pt x="440649" y="342181"/>
                    <a:pt x="420523" y="347649"/>
                  </a:cubicBezTo>
                  <a:cubicBezTo>
                    <a:pt x="413760" y="351430"/>
                    <a:pt x="406255" y="355907"/>
                    <a:pt x="398273" y="355469"/>
                  </a:cubicBezTo>
                  <a:cubicBezTo>
                    <a:pt x="393720" y="359298"/>
                    <a:pt x="388462" y="364070"/>
                    <a:pt x="382137" y="364022"/>
                  </a:cubicBezTo>
                  <a:cubicBezTo>
                    <a:pt x="377651" y="367394"/>
                    <a:pt x="372327" y="371804"/>
                    <a:pt x="366154" y="371004"/>
                  </a:cubicBezTo>
                  <a:cubicBezTo>
                    <a:pt x="361811" y="375500"/>
                    <a:pt x="354800" y="376662"/>
                    <a:pt x="349114" y="374185"/>
                  </a:cubicBezTo>
                  <a:cubicBezTo>
                    <a:pt x="347133" y="375347"/>
                    <a:pt x="345209" y="376204"/>
                    <a:pt x="343056" y="376862"/>
                  </a:cubicBezTo>
                  <a:cubicBezTo>
                    <a:pt x="337370" y="383005"/>
                    <a:pt x="328978" y="386234"/>
                    <a:pt x="320634" y="385387"/>
                  </a:cubicBezTo>
                  <a:cubicBezTo>
                    <a:pt x="314491" y="389216"/>
                    <a:pt x="307252" y="391159"/>
                    <a:pt x="300012" y="390759"/>
                  </a:cubicBezTo>
                  <a:cubicBezTo>
                    <a:pt x="298975" y="395978"/>
                    <a:pt x="298079" y="401350"/>
                    <a:pt x="297270" y="407161"/>
                  </a:cubicBezTo>
                  <a:cubicBezTo>
                    <a:pt x="297489" y="428611"/>
                    <a:pt x="298356" y="449652"/>
                    <a:pt x="299251" y="471093"/>
                  </a:cubicBezTo>
                  <a:cubicBezTo>
                    <a:pt x="304290" y="509459"/>
                    <a:pt x="284449" y="522185"/>
                    <a:pt x="255140" y="496439"/>
                  </a:cubicBezTo>
                  <a:cubicBezTo>
                    <a:pt x="233919" y="491352"/>
                    <a:pt x="204715" y="495905"/>
                    <a:pt x="192723" y="514460"/>
                  </a:cubicBezTo>
                  <a:cubicBezTo>
                    <a:pt x="192238" y="516098"/>
                    <a:pt x="191409" y="517622"/>
                    <a:pt x="190304" y="518927"/>
                  </a:cubicBezTo>
                  <a:cubicBezTo>
                    <a:pt x="177902" y="551912"/>
                    <a:pt x="202057" y="589555"/>
                    <a:pt x="234662" y="598823"/>
                  </a:cubicBezTo>
                  <a:cubicBezTo>
                    <a:pt x="246158" y="602414"/>
                    <a:pt x="250635" y="609348"/>
                    <a:pt x="256836" y="618949"/>
                  </a:cubicBezTo>
                  <a:cubicBezTo>
                    <a:pt x="266504" y="633903"/>
                    <a:pt x="278134" y="647334"/>
                    <a:pt x="291373" y="659287"/>
                  </a:cubicBezTo>
                  <a:cubicBezTo>
                    <a:pt x="302241" y="669451"/>
                    <a:pt x="313481" y="679957"/>
                    <a:pt x="319120" y="693625"/>
                  </a:cubicBezTo>
                  <a:cubicBezTo>
                    <a:pt x="319891" y="708265"/>
                    <a:pt x="299575" y="695216"/>
                    <a:pt x="294079" y="690939"/>
                  </a:cubicBezTo>
                  <a:cubicBezTo>
                    <a:pt x="280668" y="680128"/>
                    <a:pt x="267494" y="666279"/>
                    <a:pt x="256693" y="653792"/>
                  </a:cubicBezTo>
                  <a:cubicBezTo>
                    <a:pt x="248825" y="656630"/>
                    <a:pt x="239377" y="656020"/>
                    <a:pt x="232100" y="651801"/>
                  </a:cubicBezTo>
                  <a:cubicBezTo>
                    <a:pt x="226270" y="652429"/>
                    <a:pt x="222146" y="647496"/>
                    <a:pt x="219079" y="643209"/>
                  </a:cubicBezTo>
                  <a:cubicBezTo>
                    <a:pt x="209430" y="645229"/>
                    <a:pt x="200058" y="637551"/>
                    <a:pt x="201753" y="627512"/>
                  </a:cubicBezTo>
                  <a:cubicBezTo>
                    <a:pt x="197314" y="626598"/>
                    <a:pt x="193457" y="623664"/>
                    <a:pt x="191352" y="619654"/>
                  </a:cubicBezTo>
                  <a:cubicBezTo>
                    <a:pt x="184293" y="615682"/>
                    <a:pt x="178788" y="608995"/>
                    <a:pt x="176435" y="601223"/>
                  </a:cubicBezTo>
                  <a:cubicBezTo>
                    <a:pt x="164939" y="596137"/>
                    <a:pt x="157757" y="581735"/>
                    <a:pt x="163548" y="569924"/>
                  </a:cubicBezTo>
                  <a:cubicBezTo>
                    <a:pt x="163443" y="568676"/>
                    <a:pt x="163338" y="566904"/>
                    <a:pt x="163281" y="565647"/>
                  </a:cubicBezTo>
                  <a:cubicBezTo>
                    <a:pt x="153661" y="562885"/>
                    <a:pt x="141545" y="552122"/>
                    <a:pt x="147946" y="541530"/>
                  </a:cubicBezTo>
                  <a:lnTo>
                    <a:pt x="147946" y="540997"/>
                  </a:lnTo>
                  <a:cubicBezTo>
                    <a:pt x="135783" y="535081"/>
                    <a:pt x="137697" y="520080"/>
                    <a:pt x="146546" y="512145"/>
                  </a:cubicBezTo>
                  <a:cubicBezTo>
                    <a:pt x="134906" y="509897"/>
                    <a:pt x="126315" y="496534"/>
                    <a:pt x="131601" y="485323"/>
                  </a:cubicBezTo>
                  <a:cubicBezTo>
                    <a:pt x="121295" y="482380"/>
                    <a:pt x="116799" y="469664"/>
                    <a:pt x="121924" y="460520"/>
                  </a:cubicBezTo>
                  <a:cubicBezTo>
                    <a:pt x="121572" y="458586"/>
                    <a:pt x="121505" y="456605"/>
                    <a:pt x="121724" y="454652"/>
                  </a:cubicBezTo>
                  <a:cubicBezTo>
                    <a:pt x="114075" y="448252"/>
                    <a:pt x="116075" y="437203"/>
                    <a:pt x="122191" y="430478"/>
                  </a:cubicBezTo>
                  <a:cubicBezTo>
                    <a:pt x="120647" y="426411"/>
                    <a:pt x="120695" y="421905"/>
                    <a:pt x="122324" y="417876"/>
                  </a:cubicBezTo>
                  <a:cubicBezTo>
                    <a:pt x="120266" y="411637"/>
                    <a:pt x="121305" y="404494"/>
                    <a:pt x="125162" y="399160"/>
                  </a:cubicBezTo>
                  <a:cubicBezTo>
                    <a:pt x="118181" y="391635"/>
                    <a:pt x="122305" y="381672"/>
                    <a:pt x="127086" y="374185"/>
                  </a:cubicBezTo>
                  <a:cubicBezTo>
                    <a:pt x="124162" y="367232"/>
                    <a:pt x="125334" y="358678"/>
                    <a:pt x="130591" y="353154"/>
                  </a:cubicBezTo>
                  <a:cubicBezTo>
                    <a:pt x="128125" y="342667"/>
                    <a:pt x="136554" y="334799"/>
                    <a:pt x="146336" y="333332"/>
                  </a:cubicBezTo>
                  <a:cubicBezTo>
                    <a:pt x="149613" y="323084"/>
                    <a:pt x="152918" y="314140"/>
                    <a:pt x="157071" y="304148"/>
                  </a:cubicBezTo>
                  <a:cubicBezTo>
                    <a:pt x="155681" y="305367"/>
                    <a:pt x="154214" y="306510"/>
                    <a:pt x="152680" y="307558"/>
                  </a:cubicBezTo>
                  <a:cubicBezTo>
                    <a:pt x="142460" y="321836"/>
                    <a:pt x="118924" y="335047"/>
                    <a:pt x="108141" y="314178"/>
                  </a:cubicBezTo>
                  <a:cubicBezTo>
                    <a:pt x="97311" y="323826"/>
                    <a:pt x="75594" y="319616"/>
                    <a:pt x="75090" y="303272"/>
                  </a:cubicBezTo>
                  <a:cubicBezTo>
                    <a:pt x="70317" y="306586"/>
                    <a:pt x="65059" y="310225"/>
                    <a:pt x="59173" y="310863"/>
                  </a:cubicBezTo>
                  <a:cubicBezTo>
                    <a:pt x="51820" y="310939"/>
                    <a:pt x="46505" y="302148"/>
                    <a:pt x="50134" y="295709"/>
                  </a:cubicBezTo>
                  <a:cubicBezTo>
                    <a:pt x="46628" y="294394"/>
                    <a:pt x="43838" y="291556"/>
                    <a:pt x="42514" y="288060"/>
                  </a:cubicBezTo>
                  <a:cubicBezTo>
                    <a:pt x="22711" y="294289"/>
                    <a:pt x="21778" y="266438"/>
                    <a:pt x="25026" y="253532"/>
                  </a:cubicBezTo>
                  <a:cubicBezTo>
                    <a:pt x="12291" y="244217"/>
                    <a:pt x="8538" y="225643"/>
                    <a:pt x="16082" y="211898"/>
                  </a:cubicBezTo>
                  <a:cubicBezTo>
                    <a:pt x="9138" y="209288"/>
                    <a:pt x="6966" y="200221"/>
                    <a:pt x="10157" y="193953"/>
                  </a:cubicBezTo>
                  <a:cubicBezTo>
                    <a:pt x="5738" y="191200"/>
                    <a:pt x="3023" y="186371"/>
                    <a:pt x="2975" y="181161"/>
                  </a:cubicBezTo>
                  <a:cubicBezTo>
                    <a:pt x="-2463" y="171693"/>
                    <a:pt x="5214" y="162883"/>
                    <a:pt x="13329" y="156472"/>
                  </a:cubicBezTo>
                  <a:cubicBezTo>
                    <a:pt x="11186" y="152729"/>
                    <a:pt x="9595" y="148690"/>
                    <a:pt x="8615" y="144480"/>
                  </a:cubicBezTo>
                  <a:cubicBezTo>
                    <a:pt x="-2520" y="141651"/>
                    <a:pt x="-1739" y="124554"/>
                    <a:pt x="9319" y="122239"/>
                  </a:cubicBezTo>
                  <a:cubicBezTo>
                    <a:pt x="9919" y="120344"/>
                    <a:pt x="10681" y="118506"/>
                    <a:pt x="11586" y="116734"/>
                  </a:cubicBezTo>
                  <a:cubicBezTo>
                    <a:pt x="6090" y="103494"/>
                    <a:pt x="13625" y="87359"/>
                    <a:pt x="26988" y="82501"/>
                  </a:cubicBezTo>
                  <a:cubicBezTo>
                    <a:pt x="23493" y="68537"/>
                    <a:pt x="42619" y="61403"/>
                    <a:pt x="53029" y="56945"/>
                  </a:cubicBezTo>
                  <a:cubicBezTo>
                    <a:pt x="51649" y="45935"/>
                    <a:pt x="59821" y="34590"/>
                    <a:pt x="71527" y="35438"/>
                  </a:cubicBezTo>
                  <a:cubicBezTo>
                    <a:pt x="76413" y="23217"/>
                    <a:pt x="93987" y="18826"/>
                    <a:pt x="100140" y="31666"/>
                  </a:cubicBezTo>
                  <a:lnTo>
                    <a:pt x="100140" y="31676"/>
                  </a:lnTo>
                  <a:cubicBezTo>
                    <a:pt x="100207" y="31809"/>
                    <a:pt x="100273" y="31942"/>
                    <a:pt x="100340" y="32085"/>
                  </a:cubicBezTo>
                  <a:cubicBezTo>
                    <a:pt x="102216" y="21932"/>
                    <a:pt x="113961" y="15045"/>
                    <a:pt x="123458" y="19931"/>
                  </a:cubicBezTo>
                  <a:cubicBezTo>
                    <a:pt x="126858" y="8511"/>
                    <a:pt x="139679" y="-862"/>
                    <a:pt x="150832" y="6901"/>
                  </a:cubicBezTo>
                  <a:cubicBezTo>
                    <a:pt x="161814" y="-2881"/>
                    <a:pt x="177921" y="-2957"/>
                    <a:pt x="186455" y="11530"/>
                  </a:cubicBezTo>
                  <a:cubicBezTo>
                    <a:pt x="188789" y="11035"/>
                    <a:pt x="191247" y="11692"/>
                    <a:pt x="193257" y="12930"/>
                  </a:cubicBezTo>
                  <a:lnTo>
                    <a:pt x="193495" y="12807"/>
                  </a:lnTo>
                  <a:cubicBezTo>
                    <a:pt x="195980" y="9930"/>
                    <a:pt x="199610" y="7654"/>
                    <a:pt x="203543" y="8320"/>
                  </a:cubicBezTo>
                  <a:cubicBezTo>
                    <a:pt x="214373" y="3520"/>
                    <a:pt x="228337" y="7625"/>
                    <a:pt x="232842" y="19093"/>
                  </a:cubicBezTo>
                  <a:cubicBezTo>
                    <a:pt x="234662" y="19684"/>
                    <a:pt x="236386" y="20550"/>
                    <a:pt x="237948" y="21665"/>
                  </a:cubicBezTo>
                  <a:cubicBezTo>
                    <a:pt x="248244" y="16798"/>
                    <a:pt x="261789" y="21655"/>
                    <a:pt x="266752" y="31876"/>
                  </a:cubicBezTo>
                  <a:cubicBezTo>
                    <a:pt x="268504" y="32304"/>
                    <a:pt x="270171" y="33000"/>
                    <a:pt x="271704" y="33952"/>
                  </a:cubicBezTo>
                  <a:cubicBezTo>
                    <a:pt x="291012" y="23113"/>
                    <a:pt x="321730" y="37372"/>
                    <a:pt x="303985" y="60355"/>
                  </a:cubicBezTo>
                  <a:cubicBezTo>
                    <a:pt x="321606" y="67328"/>
                    <a:pt x="326254" y="88168"/>
                    <a:pt x="322625" y="105142"/>
                  </a:cubicBezTo>
                  <a:lnTo>
                    <a:pt x="322654" y="105142"/>
                  </a:lnTo>
                  <a:cubicBezTo>
                    <a:pt x="328978" y="105523"/>
                    <a:pt x="334598" y="112848"/>
                    <a:pt x="330779" y="118696"/>
                  </a:cubicBezTo>
                  <a:cubicBezTo>
                    <a:pt x="325521" y="126802"/>
                    <a:pt x="321139" y="135536"/>
                    <a:pt x="316234" y="143899"/>
                  </a:cubicBezTo>
                  <a:cubicBezTo>
                    <a:pt x="302765" y="148709"/>
                    <a:pt x="289783" y="154777"/>
                    <a:pt x="277448" y="162025"/>
                  </a:cubicBezTo>
                  <a:cubicBezTo>
                    <a:pt x="265970" y="171960"/>
                    <a:pt x="255350" y="183114"/>
                    <a:pt x="247320" y="196058"/>
                  </a:cubicBezTo>
                  <a:cubicBezTo>
                    <a:pt x="249625" y="197239"/>
                    <a:pt x="252559" y="196782"/>
                    <a:pt x="254397" y="194953"/>
                  </a:cubicBezTo>
                  <a:cubicBezTo>
                    <a:pt x="273133" y="177589"/>
                    <a:pt x="296688" y="164026"/>
                    <a:pt x="324397" y="154634"/>
                  </a:cubicBezTo>
                  <a:cubicBezTo>
                    <a:pt x="326035" y="154120"/>
                    <a:pt x="327397" y="152958"/>
                    <a:pt x="328150" y="151414"/>
                  </a:cubicBezTo>
                  <a:cubicBezTo>
                    <a:pt x="339589" y="148157"/>
                    <a:pt x="351229" y="145633"/>
                    <a:pt x="362982" y="143842"/>
                  </a:cubicBezTo>
                  <a:cubicBezTo>
                    <a:pt x="369498" y="138556"/>
                    <a:pt x="376565" y="127211"/>
                    <a:pt x="385976" y="133326"/>
                  </a:cubicBezTo>
                  <a:cubicBezTo>
                    <a:pt x="393939" y="129697"/>
                    <a:pt x="402873" y="127411"/>
                    <a:pt x="411703" y="127516"/>
                  </a:cubicBezTo>
                  <a:cubicBezTo>
                    <a:pt x="422818" y="127078"/>
                    <a:pt x="433220" y="131498"/>
                    <a:pt x="444107" y="132469"/>
                  </a:cubicBezTo>
                  <a:cubicBezTo>
                    <a:pt x="451746" y="132288"/>
                    <a:pt x="458880" y="128802"/>
                    <a:pt x="466586" y="128974"/>
                  </a:cubicBezTo>
                  <a:cubicBezTo>
                    <a:pt x="476254" y="128554"/>
                    <a:pt x="484874" y="135051"/>
                    <a:pt x="490332" y="141404"/>
                  </a:cubicBezTo>
                  <a:cubicBezTo>
                    <a:pt x="491818" y="143442"/>
                    <a:pt x="494266" y="144204"/>
                    <a:pt x="496713" y="143975"/>
                  </a:cubicBezTo>
                  <a:cubicBezTo>
                    <a:pt x="515849" y="141766"/>
                    <a:pt x="533413" y="147947"/>
                    <a:pt x="541129" y="166712"/>
                  </a:cubicBezTo>
                  <a:cubicBezTo>
                    <a:pt x="558331" y="160063"/>
                    <a:pt x="574704" y="170331"/>
                    <a:pt x="583248" y="185819"/>
                  </a:cubicBezTo>
                  <a:cubicBezTo>
                    <a:pt x="583896" y="186381"/>
                    <a:pt x="584525" y="186971"/>
                    <a:pt x="585106" y="187600"/>
                  </a:cubicBezTo>
                  <a:cubicBezTo>
                    <a:pt x="602908" y="192124"/>
                    <a:pt x="621605" y="193686"/>
                    <a:pt x="623796" y="216423"/>
                  </a:cubicBezTo>
                  <a:cubicBezTo>
                    <a:pt x="631425" y="221052"/>
                    <a:pt x="633064" y="230100"/>
                    <a:pt x="637379" y="237197"/>
                  </a:cubicBezTo>
                  <a:cubicBezTo>
                    <a:pt x="639188" y="239359"/>
                    <a:pt x="641446" y="241102"/>
                    <a:pt x="643989" y="242312"/>
                  </a:cubicBezTo>
                  <a:lnTo>
                    <a:pt x="643998" y="242312"/>
                  </a:lnTo>
                  <a:cubicBezTo>
                    <a:pt x="653428" y="247265"/>
                    <a:pt x="662239" y="254818"/>
                    <a:pt x="664515" y="265676"/>
                  </a:cubicBezTo>
                  <a:lnTo>
                    <a:pt x="664515" y="265695"/>
                  </a:lnTo>
                  <a:cubicBezTo>
                    <a:pt x="664897" y="267229"/>
                    <a:pt x="665344" y="270153"/>
                    <a:pt x="665554" y="270210"/>
                  </a:cubicBezTo>
                  <a:cubicBezTo>
                    <a:pt x="672840" y="272115"/>
                    <a:pt x="680222" y="275840"/>
                    <a:pt x="683223" y="281831"/>
                  </a:cubicBezTo>
                  <a:cubicBezTo>
                    <a:pt x="686233" y="287136"/>
                    <a:pt x="687347" y="298804"/>
                    <a:pt x="687347" y="298804"/>
                  </a:cubicBezTo>
                  <a:cubicBezTo>
                    <a:pt x="687490" y="298852"/>
                    <a:pt x="687632" y="298900"/>
                    <a:pt x="687775" y="298947"/>
                  </a:cubicBezTo>
                  <a:cubicBezTo>
                    <a:pt x="696224" y="301967"/>
                    <a:pt x="701939" y="312711"/>
                    <a:pt x="696481" y="320693"/>
                  </a:cubicBezTo>
                  <a:cubicBezTo>
                    <a:pt x="703397" y="331266"/>
                    <a:pt x="698415" y="344229"/>
                    <a:pt x="695281" y="355249"/>
                  </a:cubicBezTo>
                  <a:cubicBezTo>
                    <a:pt x="698643" y="359907"/>
                    <a:pt x="698158" y="365451"/>
                    <a:pt x="692614" y="370213"/>
                  </a:cubicBezTo>
                  <a:cubicBezTo>
                    <a:pt x="690757" y="377652"/>
                    <a:pt x="688338" y="385253"/>
                    <a:pt x="683994" y="391616"/>
                  </a:cubicBezTo>
                  <a:cubicBezTo>
                    <a:pt x="683508" y="440889"/>
                    <a:pt x="681413" y="481570"/>
                    <a:pt x="683870" y="533348"/>
                  </a:cubicBezTo>
                  <a:cubicBezTo>
                    <a:pt x="685023" y="565809"/>
                    <a:pt x="688518" y="598613"/>
                    <a:pt x="683880" y="631036"/>
                  </a:cubicBezTo>
                  <a:cubicBezTo>
                    <a:pt x="673983" y="710675"/>
                    <a:pt x="599660" y="774750"/>
                    <a:pt x="519536" y="773702"/>
                  </a:cubicBezTo>
                  <a:close/>
                  <a:moveTo>
                    <a:pt x="266075" y="566981"/>
                  </a:moveTo>
                  <a:cubicBezTo>
                    <a:pt x="258541" y="566295"/>
                    <a:pt x="255179" y="558103"/>
                    <a:pt x="250235" y="553398"/>
                  </a:cubicBezTo>
                  <a:cubicBezTo>
                    <a:pt x="237481" y="539844"/>
                    <a:pt x="220317" y="536577"/>
                    <a:pt x="202810" y="532310"/>
                  </a:cubicBezTo>
                  <a:cubicBezTo>
                    <a:pt x="219917" y="521404"/>
                    <a:pt x="245644" y="531243"/>
                    <a:pt x="261427" y="542168"/>
                  </a:cubicBezTo>
                  <a:cubicBezTo>
                    <a:pt x="271409" y="548683"/>
                    <a:pt x="279915" y="563761"/>
                    <a:pt x="266075" y="566981"/>
                  </a:cubicBezTo>
                  <a:lnTo>
                    <a:pt x="266075" y="566981"/>
                  </a:lnTo>
                  <a:close/>
                </a:path>
              </a:pathLst>
            </a:custGeom>
            <a:solidFill>
              <a:srgbClr val="E2001A"/>
            </a:solidFill>
            <a:ln w="9525" cap="flat">
              <a:solidFill>
                <a:srgbClr val="E2001A"/>
              </a:solidFill>
              <a:prstDash val="solid"/>
              <a:miter/>
            </a:ln>
          </p:spPr>
          <p:txBody>
            <a:bodyPr rtlCol="0" anchor="ctr"/>
            <a:lstStyle/>
            <a:p>
              <a:endParaRPr lang="da-DK"/>
            </a:p>
          </p:txBody>
        </p:sp>
      </p:grpSp>
      <p:grpSp>
        <p:nvGrpSpPr>
          <p:cNvPr id="67" name="Graphic 17" descr="Female with tied hair">
            <a:extLst>
              <a:ext uri="{FF2B5EF4-FFF2-40B4-BE49-F238E27FC236}">
                <a16:creationId xmlns:a16="http://schemas.microsoft.com/office/drawing/2014/main" id="{0E0B033D-CA6E-44AA-9D03-4A46FB3CB73D}"/>
              </a:ext>
            </a:extLst>
          </p:cNvPr>
          <p:cNvGrpSpPr/>
          <p:nvPr/>
        </p:nvGrpSpPr>
        <p:grpSpPr>
          <a:xfrm flipH="1">
            <a:off x="10464084" y="4421613"/>
            <a:ext cx="719160" cy="709274"/>
            <a:chOff x="8312073" y="3822712"/>
            <a:chExt cx="719160" cy="709274"/>
          </a:xfrm>
        </p:grpSpPr>
        <p:sp>
          <p:nvSpPr>
            <p:cNvPr id="68" name="Freeform: Shape 67">
              <a:extLst>
                <a:ext uri="{FF2B5EF4-FFF2-40B4-BE49-F238E27FC236}">
                  <a16:creationId xmlns:a16="http://schemas.microsoft.com/office/drawing/2014/main" id="{2E8B9E88-1463-4693-8D2D-A059CED88DAE}"/>
                </a:ext>
              </a:extLst>
            </p:cNvPr>
            <p:cNvSpPr/>
            <p:nvPr/>
          </p:nvSpPr>
          <p:spPr>
            <a:xfrm>
              <a:off x="8455809" y="3967084"/>
              <a:ext cx="562183" cy="525749"/>
            </a:xfrm>
            <a:custGeom>
              <a:avLst/>
              <a:gdLst>
                <a:gd name="connsiteX0" fmla="*/ 447786 w 562183"/>
                <a:gd name="connsiteY0" fmla="*/ 8872 h 525749"/>
                <a:gd name="connsiteX1" fmla="*/ 542655 w 562183"/>
                <a:gd name="connsiteY1" fmla="*/ 108884 h 525749"/>
                <a:gd name="connsiteX2" fmla="*/ 555562 w 562183"/>
                <a:gd name="connsiteY2" fmla="*/ 365240 h 525749"/>
                <a:gd name="connsiteX3" fmla="*/ 446072 w 562183"/>
                <a:gd name="connsiteY3" fmla="*/ 511220 h 525749"/>
                <a:gd name="connsiteX4" fmla="*/ 245704 w 562183"/>
                <a:gd name="connsiteY4" fmla="*/ 489970 h 525749"/>
                <a:gd name="connsiteX5" fmla="*/ 118412 w 562183"/>
                <a:gd name="connsiteY5" fmla="*/ 363983 h 525749"/>
                <a:gd name="connsiteX6" fmla="*/ 4807 w 562183"/>
                <a:gd name="connsiteY6" fmla="*/ 192190 h 525749"/>
                <a:gd name="connsiteX7" fmla="*/ 447786 w 562183"/>
                <a:gd name="connsiteY7" fmla="*/ 8872 h 525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62183" h="525749">
                  <a:moveTo>
                    <a:pt x="447786" y="8872"/>
                  </a:moveTo>
                  <a:lnTo>
                    <a:pt x="542655" y="108884"/>
                  </a:lnTo>
                  <a:cubicBezTo>
                    <a:pt x="542655" y="108884"/>
                    <a:pt x="575983" y="301089"/>
                    <a:pt x="555562" y="365240"/>
                  </a:cubicBezTo>
                  <a:cubicBezTo>
                    <a:pt x="544846" y="398911"/>
                    <a:pt x="512232" y="479673"/>
                    <a:pt x="446072" y="511220"/>
                  </a:cubicBezTo>
                  <a:cubicBezTo>
                    <a:pt x="386159" y="539795"/>
                    <a:pt x="294424" y="522783"/>
                    <a:pt x="245704" y="489970"/>
                  </a:cubicBezTo>
                  <a:cubicBezTo>
                    <a:pt x="143177" y="420923"/>
                    <a:pt x="118412" y="363983"/>
                    <a:pt x="118412" y="363983"/>
                  </a:cubicBezTo>
                  <a:cubicBezTo>
                    <a:pt x="118412" y="363983"/>
                    <a:pt x="-28064" y="361840"/>
                    <a:pt x="4807" y="192190"/>
                  </a:cubicBezTo>
                  <a:cubicBezTo>
                    <a:pt x="37678" y="22540"/>
                    <a:pt x="353489" y="-21418"/>
                    <a:pt x="447786" y="8872"/>
                  </a:cubicBezTo>
                  <a:close/>
                </a:path>
              </a:pathLst>
            </a:custGeom>
            <a:solidFill>
              <a:srgbClr val="FFFFFF"/>
            </a:solidFill>
            <a:ln w="9525" cap="flat">
              <a:solidFill>
                <a:srgbClr val="8BAD3F"/>
              </a:solidFill>
              <a:prstDash val="solid"/>
              <a:miter/>
            </a:ln>
          </p:spPr>
          <p:txBody>
            <a:bodyPr rtlCol="0" anchor="ctr"/>
            <a:lstStyle/>
            <a:p>
              <a:endParaRPr lang="da-DK"/>
            </a:p>
          </p:txBody>
        </p:sp>
        <p:sp>
          <p:nvSpPr>
            <p:cNvPr id="69" name="Freeform: Shape 68">
              <a:extLst>
                <a:ext uri="{FF2B5EF4-FFF2-40B4-BE49-F238E27FC236}">
                  <a16:creationId xmlns:a16="http://schemas.microsoft.com/office/drawing/2014/main" id="{1A2BAD5D-383F-4EED-AF44-6B5446B5AA7E}"/>
                </a:ext>
              </a:extLst>
            </p:cNvPr>
            <p:cNvSpPr/>
            <p:nvPr/>
          </p:nvSpPr>
          <p:spPr>
            <a:xfrm>
              <a:off x="8502123" y="3857129"/>
              <a:ext cx="134376" cy="111439"/>
            </a:xfrm>
            <a:custGeom>
              <a:avLst/>
              <a:gdLst>
                <a:gd name="connsiteX0" fmla="*/ 133628 w 134376"/>
                <a:gd name="connsiteY0" fmla="*/ 16147 h 111439"/>
                <a:gd name="connsiteX1" fmla="*/ 105434 w 134376"/>
                <a:gd name="connsiteY1" fmla="*/ 45675 h 111439"/>
                <a:gd name="connsiteX2" fmla="*/ 28853 w 134376"/>
                <a:gd name="connsiteY2" fmla="*/ 111397 h 111439"/>
                <a:gd name="connsiteX3" fmla="*/ 2564 w 134376"/>
                <a:gd name="connsiteY3" fmla="*/ 65677 h 111439"/>
                <a:gd name="connsiteX4" fmla="*/ 67334 w 134376"/>
                <a:gd name="connsiteY4" fmla="*/ 2241 h 111439"/>
                <a:gd name="connsiteX5" fmla="*/ 133628 w 134376"/>
                <a:gd name="connsiteY5" fmla="*/ 16147 h 111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4376" h="111439">
                  <a:moveTo>
                    <a:pt x="133628" y="16147"/>
                  </a:moveTo>
                  <a:cubicBezTo>
                    <a:pt x="136962" y="22481"/>
                    <a:pt x="129437" y="28530"/>
                    <a:pt x="105434" y="45675"/>
                  </a:cubicBezTo>
                  <a:cubicBezTo>
                    <a:pt x="81431" y="62820"/>
                    <a:pt x="55714" y="113112"/>
                    <a:pt x="28853" y="111397"/>
                  </a:cubicBezTo>
                  <a:cubicBezTo>
                    <a:pt x="1993" y="109683"/>
                    <a:pt x="-4294" y="94824"/>
                    <a:pt x="2564" y="65677"/>
                  </a:cubicBezTo>
                  <a:cubicBezTo>
                    <a:pt x="9422" y="36531"/>
                    <a:pt x="33425" y="9099"/>
                    <a:pt x="67334" y="2241"/>
                  </a:cubicBezTo>
                  <a:cubicBezTo>
                    <a:pt x="100948" y="-4560"/>
                    <a:pt x="127913" y="5289"/>
                    <a:pt x="133628" y="16147"/>
                  </a:cubicBezTo>
                  <a:close/>
                </a:path>
              </a:pathLst>
            </a:custGeom>
            <a:solidFill>
              <a:srgbClr val="FFFFFF"/>
            </a:solidFill>
            <a:ln w="9525" cap="flat">
              <a:solidFill>
                <a:srgbClr val="8BAD3F"/>
              </a:solidFill>
              <a:prstDash val="solid"/>
              <a:miter/>
            </a:ln>
          </p:spPr>
          <p:txBody>
            <a:bodyPr rtlCol="0" anchor="ctr"/>
            <a:lstStyle/>
            <a:p>
              <a:endParaRPr lang="da-DK"/>
            </a:p>
          </p:txBody>
        </p:sp>
        <p:grpSp>
          <p:nvGrpSpPr>
            <p:cNvPr id="70" name="Graphic 17" descr="Female with tied hair">
              <a:extLst>
                <a:ext uri="{FF2B5EF4-FFF2-40B4-BE49-F238E27FC236}">
                  <a16:creationId xmlns:a16="http://schemas.microsoft.com/office/drawing/2014/main" id="{56AD0B82-E529-4E7A-A198-1DB8FF810267}"/>
                </a:ext>
              </a:extLst>
            </p:cNvPr>
            <p:cNvGrpSpPr/>
            <p:nvPr/>
          </p:nvGrpSpPr>
          <p:grpSpPr>
            <a:xfrm>
              <a:off x="8312073" y="3822712"/>
              <a:ext cx="719160" cy="709274"/>
              <a:chOff x="8312073" y="3822712"/>
              <a:chExt cx="719160" cy="709274"/>
            </a:xfrm>
          </p:grpSpPr>
          <p:sp>
            <p:nvSpPr>
              <p:cNvPr id="71" name="Freeform: Shape 70">
                <a:extLst>
                  <a:ext uri="{FF2B5EF4-FFF2-40B4-BE49-F238E27FC236}">
                    <a16:creationId xmlns:a16="http://schemas.microsoft.com/office/drawing/2014/main" id="{7AC3E96E-A3FD-40AA-8FAC-EA1DC29EEFB5}"/>
                  </a:ext>
                </a:extLst>
              </p:cNvPr>
              <p:cNvSpPr/>
              <p:nvPr/>
            </p:nvSpPr>
            <p:spPr>
              <a:xfrm>
                <a:off x="8514510" y="4212133"/>
                <a:ext cx="60424" cy="43811"/>
              </a:xfrm>
              <a:custGeom>
                <a:avLst/>
                <a:gdLst>
                  <a:gd name="connsiteX0" fmla="*/ 36517 w 60424"/>
                  <a:gd name="connsiteY0" fmla="*/ 8091 h 43811"/>
                  <a:gd name="connsiteX1" fmla="*/ 35564 w 60424"/>
                  <a:gd name="connsiteY1" fmla="*/ 7815 h 43811"/>
                  <a:gd name="connsiteX2" fmla="*/ 1693 w 60424"/>
                  <a:gd name="connsiteY2" fmla="*/ 5 h 43811"/>
                  <a:gd name="connsiteX3" fmla="*/ 1531 w 60424"/>
                  <a:gd name="connsiteY3" fmla="*/ 5 h 43811"/>
                  <a:gd name="connsiteX4" fmla="*/ 722 w 60424"/>
                  <a:gd name="connsiteY4" fmla="*/ 2976 h 43811"/>
                  <a:gd name="connsiteX5" fmla="*/ 27192 w 60424"/>
                  <a:gd name="connsiteY5" fmla="*/ 23455 h 43811"/>
                  <a:gd name="connsiteX6" fmla="*/ 52490 w 60424"/>
                  <a:gd name="connsiteY6" fmla="*/ 43800 h 43811"/>
                  <a:gd name="connsiteX7" fmla="*/ 60243 w 60424"/>
                  <a:gd name="connsiteY7" fmla="*/ 36076 h 43811"/>
                  <a:gd name="connsiteX8" fmla="*/ 36517 w 60424"/>
                  <a:gd name="connsiteY8" fmla="*/ 8091 h 438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0424" h="43811">
                    <a:moveTo>
                      <a:pt x="36517" y="8091"/>
                    </a:moveTo>
                    <a:lnTo>
                      <a:pt x="35564" y="7815"/>
                    </a:lnTo>
                    <a:cubicBezTo>
                      <a:pt x="24534" y="2300"/>
                      <a:pt x="14123" y="-119"/>
                      <a:pt x="1693" y="5"/>
                    </a:cubicBezTo>
                    <a:lnTo>
                      <a:pt x="1531" y="5"/>
                    </a:lnTo>
                    <a:cubicBezTo>
                      <a:pt x="45" y="14"/>
                      <a:pt x="-612" y="2243"/>
                      <a:pt x="722" y="2976"/>
                    </a:cubicBezTo>
                    <a:cubicBezTo>
                      <a:pt x="10142" y="8158"/>
                      <a:pt x="19581" y="15845"/>
                      <a:pt x="27192" y="23455"/>
                    </a:cubicBezTo>
                    <a:cubicBezTo>
                      <a:pt x="34745" y="30989"/>
                      <a:pt x="40822" y="43086"/>
                      <a:pt x="52490" y="43800"/>
                    </a:cubicBezTo>
                    <a:cubicBezTo>
                      <a:pt x="56748" y="44058"/>
                      <a:pt x="59662" y="39943"/>
                      <a:pt x="60243" y="36076"/>
                    </a:cubicBezTo>
                    <a:cubicBezTo>
                      <a:pt x="62310" y="22464"/>
                      <a:pt x="46251" y="13120"/>
                      <a:pt x="36517" y="8091"/>
                    </a:cubicBezTo>
                    <a:close/>
                  </a:path>
                </a:pathLst>
              </a:custGeom>
              <a:solidFill>
                <a:srgbClr val="8BAD3F"/>
              </a:solidFill>
              <a:ln w="9525" cap="flat">
                <a:solidFill>
                  <a:srgbClr val="8BAD3F"/>
                </a:solidFill>
                <a:prstDash val="solid"/>
                <a:miter/>
              </a:ln>
            </p:spPr>
            <p:txBody>
              <a:bodyPr rtlCol="0" anchor="ctr"/>
              <a:lstStyle/>
              <a:p>
                <a:endParaRPr lang="da-DK"/>
              </a:p>
            </p:txBody>
          </p:sp>
          <p:sp>
            <p:nvSpPr>
              <p:cNvPr id="72" name="Freeform: Shape 71">
                <a:extLst>
                  <a:ext uri="{FF2B5EF4-FFF2-40B4-BE49-F238E27FC236}">
                    <a16:creationId xmlns:a16="http://schemas.microsoft.com/office/drawing/2014/main" id="{6AD54D9F-9510-4F45-B4CC-E8D6CB4A1814}"/>
                  </a:ext>
                </a:extLst>
              </p:cNvPr>
              <p:cNvSpPr/>
              <p:nvPr/>
            </p:nvSpPr>
            <p:spPr>
              <a:xfrm>
                <a:off x="8312073" y="3822712"/>
                <a:ext cx="719160" cy="709274"/>
              </a:xfrm>
              <a:custGeom>
                <a:avLst/>
                <a:gdLst>
                  <a:gd name="connsiteX0" fmla="*/ 719156 w 719160"/>
                  <a:gd name="connsiteY0" fmla="*/ 259933 h 709274"/>
                  <a:gd name="connsiteX1" fmla="*/ 672779 w 719160"/>
                  <a:gd name="connsiteY1" fmla="*/ 128612 h 709274"/>
                  <a:gd name="connsiteX2" fmla="*/ 564432 w 719160"/>
                  <a:gd name="connsiteY2" fmla="*/ 52593 h 709274"/>
                  <a:gd name="connsiteX3" fmla="*/ 550173 w 719160"/>
                  <a:gd name="connsiteY3" fmla="*/ 48764 h 709274"/>
                  <a:gd name="connsiteX4" fmla="*/ 460877 w 719160"/>
                  <a:gd name="connsiteY4" fmla="*/ 28438 h 709274"/>
                  <a:gd name="connsiteX5" fmla="*/ 328384 w 719160"/>
                  <a:gd name="connsiteY5" fmla="*/ 48583 h 709274"/>
                  <a:gd name="connsiteX6" fmla="*/ 287464 w 719160"/>
                  <a:gd name="connsiteY6" fmla="*/ 28723 h 709274"/>
                  <a:gd name="connsiteX7" fmla="*/ 282340 w 719160"/>
                  <a:gd name="connsiteY7" fmla="*/ 28609 h 709274"/>
                  <a:gd name="connsiteX8" fmla="*/ 276977 w 719160"/>
                  <a:gd name="connsiteY8" fmla="*/ 23628 h 709274"/>
                  <a:gd name="connsiteX9" fmla="*/ 196729 w 719160"/>
                  <a:gd name="connsiteY9" fmla="*/ 215 h 709274"/>
                  <a:gd name="connsiteX10" fmla="*/ 113871 w 719160"/>
                  <a:gd name="connsiteY10" fmla="*/ 26790 h 709274"/>
                  <a:gd name="connsiteX11" fmla="*/ 52206 w 719160"/>
                  <a:gd name="connsiteY11" fmla="*/ 75472 h 709274"/>
                  <a:gd name="connsiteX12" fmla="*/ 18526 w 719160"/>
                  <a:gd name="connsiteY12" fmla="*/ 135546 h 709274"/>
                  <a:gd name="connsiteX13" fmla="*/ 34957 w 719160"/>
                  <a:gd name="connsiteY13" fmla="*/ 459882 h 709274"/>
                  <a:gd name="connsiteX14" fmla="*/ 74857 w 719160"/>
                  <a:gd name="connsiteY14" fmla="*/ 669423 h 709274"/>
                  <a:gd name="connsiteX15" fmla="*/ 37671 w 719160"/>
                  <a:gd name="connsiteY15" fmla="*/ 696235 h 709274"/>
                  <a:gd name="connsiteX16" fmla="*/ 43053 w 719160"/>
                  <a:gd name="connsiteY16" fmla="*/ 709228 h 709274"/>
                  <a:gd name="connsiteX17" fmla="*/ 160753 w 719160"/>
                  <a:gd name="connsiteY17" fmla="*/ 637361 h 709274"/>
                  <a:gd name="connsiteX18" fmla="*/ 232972 w 719160"/>
                  <a:gd name="connsiteY18" fmla="*/ 670223 h 709274"/>
                  <a:gd name="connsiteX19" fmla="*/ 238982 w 719160"/>
                  <a:gd name="connsiteY19" fmla="*/ 659755 h 709274"/>
                  <a:gd name="connsiteX20" fmla="*/ 220046 w 719160"/>
                  <a:gd name="connsiteY20" fmla="*/ 627513 h 709274"/>
                  <a:gd name="connsiteX21" fmla="*/ 323307 w 719160"/>
                  <a:gd name="connsiteY21" fmla="*/ 597166 h 709274"/>
                  <a:gd name="connsiteX22" fmla="*/ 333899 w 719160"/>
                  <a:gd name="connsiteY22" fmla="*/ 601909 h 709274"/>
                  <a:gd name="connsiteX23" fmla="*/ 340261 w 719160"/>
                  <a:gd name="connsiteY23" fmla="*/ 595547 h 709274"/>
                  <a:gd name="connsiteX24" fmla="*/ 331394 w 719160"/>
                  <a:gd name="connsiteY24" fmla="*/ 580735 h 709274"/>
                  <a:gd name="connsiteX25" fmla="*/ 320088 w 719160"/>
                  <a:gd name="connsiteY25" fmla="*/ 568543 h 709274"/>
                  <a:gd name="connsiteX26" fmla="*/ 297132 w 719160"/>
                  <a:gd name="connsiteY26" fmla="*/ 539216 h 709274"/>
                  <a:gd name="connsiteX27" fmla="*/ 277577 w 719160"/>
                  <a:gd name="connsiteY27" fmla="*/ 508669 h 709274"/>
                  <a:gd name="connsiteX28" fmla="*/ 268653 w 719160"/>
                  <a:gd name="connsiteY28" fmla="*/ 492791 h 709274"/>
                  <a:gd name="connsiteX29" fmla="*/ 258337 w 719160"/>
                  <a:gd name="connsiteY29" fmla="*/ 479237 h 709274"/>
                  <a:gd name="connsiteX30" fmla="*/ 251327 w 719160"/>
                  <a:gd name="connsiteY30" fmla="*/ 482085 h 709274"/>
                  <a:gd name="connsiteX31" fmla="*/ 235620 w 719160"/>
                  <a:gd name="connsiteY31" fmla="*/ 483256 h 709274"/>
                  <a:gd name="connsiteX32" fmla="*/ 222332 w 719160"/>
                  <a:gd name="connsiteY32" fmla="*/ 482904 h 709274"/>
                  <a:gd name="connsiteX33" fmla="*/ 201368 w 719160"/>
                  <a:gd name="connsiteY33" fmla="*/ 474893 h 709274"/>
                  <a:gd name="connsiteX34" fmla="*/ 180499 w 719160"/>
                  <a:gd name="connsiteY34" fmla="*/ 430259 h 709274"/>
                  <a:gd name="connsiteX35" fmla="*/ 202082 w 719160"/>
                  <a:gd name="connsiteY35" fmla="*/ 380339 h 709274"/>
                  <a:gd name="connsiteX36" fmla="*/ 234763 w 719160"/>
                  <a:gd name="connsiteY36" fmla="*/ 373043 h 709274"/>
                  <a:gd name="connsiteX37" fmla="*/ 238192 w 719160"/>
                  <a:gd name="connsiteY37" fmla="*/ 373948 h 709274"/>
                  <a:gd name="connsiteX38" fmla="*/ 304848 w 719160"/>
                  <a:gd name="connsiteY38" fmla="*/ 444490 h 709274"/>
                  <a:gd name="connsiteX39" fmla="*/ 317735 w 719160"/>
                  <a:gd name="connsiteY39" fmla="*/ 436984 h 709274"/>
                  <a:gd name="connsiteX40" fmla="*/ 307715 w 719160"/>
                  <a:gd name="connsiteY40" fmla="*/ 249275 h 709274"/>
                  <a:gd name="connsiteX41" fmla="*/ 315125 w 719160"/>
                  <a:gd name="connsiteY41" fmla="*/ 297805 h 709274"/>
                  <a:gd name="connsiteX42" fmla="*/ 326784 w 719160"/>
                  <a:gd name="connsiteY42" fmla="*/ 302548 h 709274"/>
                  <a:gd name="connsiteX43" fmla="*/ 474869 w 719160"/>
                  <a:gd name="connsiteY43" fmla="*/ 264496 h 709274"/>
                  <a:gd name="connsiteX44" fmla="*/ 625812 w 719160"/>
                  <a:gd name="connsiteY44" fmla="*/ 270163 h 709274"/>
                  <a:gd name="connsiteX45" fmla="*/ 680180 w 719160"/>
                  <a:gd name="connsiteY45" fmla="*/ 270220 h 709274"/>
                  <a:gd name="connsiteX46" fmla="*/ 681561 w 719160"/>
                  <a:gd name="connsiteY46" fmla="*/ 298243 h 709274"/>
                  <a:gd name="connsiteX47" fmla="*/ 688781 w 719160"/>
                  <a:gd name="connsiteY47" fmla="*/ 337057 h 709274"/>
                  <a:gd name="connsiteX48" fmla="*/ 696563 w 719160"/>
                  <a:gd name="connsiteY48" fmla="*/ 440365 h 709274"/>
                  <a:gd name="connsiteX49" fmla="*/ 614953 w 719160"/>
                  <a:gd name="connsiteY49" fmla="*/ 627017 h 709274"/>
                  <a:gd name="connsiteX50" fmla="*/ 556870 w 719160"/>
                  <a:gd name="connsiteY50" fmla="*/ 657440 h 709274"/>
                  <a:gd name="connsiteX51" fmla="*/ 480879 w 719160"/>
                  <a:gd name="connsiteY51" fmla="*/ 662841 h 709274"/>
                  <a:gd name="connsiteX52" fmla="*/ 479612 w 719160"/>
                  <a:gd name="connsiteY52" fmla="*/ 672213 h 709274"/>
                  <a:gd name="connsiteX53" fmla="*/ 551536 w 719160"/>
                  <a:gd name="connsiteY53" fmla="*/ 674490 h 709274"/>
                  <a:gd name="connsiteX54" fmla="*/ 605133 w 719160"/>
                  <a:gd name="connsiteY54" fmla="*/ 653230 h 709274"/>
                  <a:gd name="connsiteX55" fmla="*/ 681247 w 719160"/>
                  <a:gd name="connsiteY55" fmla="*/ 573182 h 709274"/>
                  <a:gd name="connsiteX56" fmla="*/ 709936 w 719160"/>
                  <a:gd name="connsiteY56" fmla="*/ 356031 h 709274"/>
                  <a:gd name="connsiteX57" fmla="*/ 700164 w 719160"/>
                  <a:gd name="connsiteY57" fmla="*/ 303710 h 709274"/>
                  <a:gd name="connsiteX58" fmla="*/ 695744 w 719160"/>
                  <a:gd name="connsiteY58" fmla="*/ 269239 h 709274"/>
                  <a:gd name="connsiteX59" fmla="*/ 711346 w 719160"/>
                  <a:gd name="connsiteY59" fmla="*/ 267753 h 709274"/>
                  <a:gd name="connsiteX60" fmla="*/ 719156 w 719160"/>
                  <a:gd name="connsiteY60" fmla="*/ 259933 h 709274"/>
                  <a:gd name="connsiteX61" fmla="*/ 302733 w 719160"/>
                  <a:gd name="connsiteY61" fmla="*/ 44764 h 709274"/>
                  <a:gd name="connsiteX62" fmla="*/ 317716 w 719160"/>
                  <a:gd name="connsiteY62" fmla="*/ 53022 h 709274"/>
                  <a:gd name="connsiteX63" fmla="*/ 287703 w 719160"/>
                  <a:gd name="connsiteY63" fmla="*/ 68700 h 709274"/>
                  <a:gd name="connsiteX64" fmla="*/ 214722 w 719160"/>
                  <a:gd name="connsiteY64" fmla="*/ 136527 h 709274"/>
                  <a:gd name="connsiteX65" fmla="*/ 213055 w 719160"/>
                  <a:gd name="connsiteY65" fmla="*/ 138080 h 709274"/>
                  <a:gd name="connsiteX66" fmla="*/ 203940 w 719160"/>
                  <a:gd name="connsiteY66" fmla="*/ 126221 h 709274"/>
                  <a:gd name="connsiteX67" fmla="*/ 201520 w 719160"/>
                  <a:gd name="connsiteY67" fmla="*/ 112334 h 709274"/>
                  <a:gd name="connsiteX68" fmla="*/ 214131 w 719160"/>
                  <a:gd name="connsiteY68" fmla="*/ 81035 h 709274"/>
                  <a:gd name="connsiteX69" fmla="*/ 280854 w 719160"/>
                  <a:gd name="connsiteY69" fmla="*/ 41477 h 709274"/>
                  <a:gd name="connsiteX70" fmla="*/ 302733 w 719160"/>
                  <a:gd name="connsiteY70" fmla="*/ 44764 h 7092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719160" h="709274">
                    <a:moveTo>
                      <a:pt x="719156" y="259933"/>
                    </a:moveTo>
                    <a:cubicBezTo>
                      <a:pt x="717623" y="212337"/>
                      <a:pt x="702078" y="166322"/>
                      <a:pt x="672779" y="128612"/>
                    </a:cubicBezTo>
                    <a:cubicBezTo>
                      <a:pt x="645300" y="93246"/>
                      <a:pt x="607323" y="65795"/>
                      <a:pt x="564432" y="52593"/>
                    </a:cubicBezTo>
                    <a:cubicBezTo>
                      <a:pt x="559689" y="51136"/>
                      <a:pt x="554945" y="49859"/>
                      <a:pt x="550173" y="48764"/>
                    </a:cubicBezTo>
                    <a:cubicBezTo>
                      <a:pt x="521894" y="36934"/>
                      <a:pt x="491261" y="30314"/>
                      <a:pt x="460877" y="28438"/>
                    </a:cubicBezTo>
                    <a:cubicBezTo>
                      <a:pt x="416547" y="25694"/>
                      <a:pt x="370246" y="32143"/>
                      <a:pt x="328384" y="48583"/>
                    </a:cubicBezTo>
                    <a:cubicBezTo>
                      <a:pt x="319278" y="36239"/>
                      <a:pt x="302190" y="29685"/>
                      <a:pt x="287464" y="28723"/>
                    </a:cubicBezTo>
                    <a:cubicBezTo>
                      <a:pt x="284302" y="28514"/>
                      <a:pt x="285493" y="28381"/>
                      <a:pt x="282340" y="28609"/>
                    </a:cubicBezTo>
                    <a:cubicBezTo>
                      <a:pt x="280959" y="25609"/>
                      <a:pt x="278949" y="24999"/>
                      <a:pt x="276977" y="23628"/>
                    </a:cubicBezTo>
                    <a:cubicBezTo>
                      <a:pt x="253470" y="7311"/>
                      <a:pt x="225476" y="-1518"/>
                      <a:pt x="196729" y="215"/>
                    </a:cubicBezTo>
                    <a:cubicBezTo>
                      <a:pt x="167421" y="1977"/>
                      <a:pt x="139284" y="12502"/>
                      <a:pt x="113871" y="26790"/>
                    </a:cubicBezTo>
                    <a:cubicBezTo>
                      <a:pt x="90945" y="39677"/>
                      <a:pt x="69018" y="55031"/>
                      <a:pt x="52206" y="75472"/>
                    </a:cubicBezTo>
                    <a:cubicBezTo>
                      <a:pt x="37481" y="93370"/>
                      <a:pt x="26489" y="113820"/>
                      <a:pt x="18526" y="135546"/>
                    </a:cubicBezTo>
                    <a:cubicBezTo>
                      <a:pt x="-19688" y="239759"/>
                      <a:pt x="8992" y="356526"/>
                      <a:pt x="34957" y="459882"/>
                    </a:cubicBezTo>
                    <a:cubicBezTo>
                      <a:pt x="52292" y="528881"/>
                      <a:pt x="70647" y="598128"/>
                      <a:pt x="74857" y="669423"/>
                    </a:cubicBezTo>
                    <a:cubicBezTo>
                      <a:pt x="61941" y="677643"/>
                      <a:pt x="48758" y="685567"/>
                      <a:pt x="37671" y="696235"/>
                    </a:cubicBezTo>
                    <a:cubicBezTo>
                      <a:pt x="32794" y="700931"/>
                      <a:pt x="36624" y="709047"/>
                      <a:pt x="43053" y="709228"/>
                    </a:cubicBezTo>
                    <a:cubicBezTo>
                      <a:pt x="93383" y="710609"/>
                      <a:pt x="138665" y="681329"/>
                      <a:pt x="160753" y="637361"/>
                    </a:cubicBezTo>
                    <a:cubicBezTo>
                      <a:pt x="177127" y="660260"/>
                      <a:pt x="204016" y="673671"/>
                      <a:pt x="232972" y="670223"/>
                    </a:cubicBezTo>
                    <a:cubicBezTo>
                      <a:pt x="237858" y="669642"/>
                      <a:pt x="242097" y="664651"/>
                      <a:pt x="238982" y="659755"/>
                    </a:cubicBezTo>
                    <a:cubicBezTo>
                      <a:pt x="232296" y="649239"/>
                      <a:pt x="224218" y="639171"/>
                      <a:pt x="220046" y="627513"/>
                    </a:cubicBezTo>
                    <a:cubicBezTo>
                      <a:pt x="255508" y="641371"/>
                      <a:pt x="295885" y="621036"/>
                      <a:pt x="323307" y="597166"/>
                    </a:cubicBezTo>
                    <a:cubicBezTo>
                      <a:pt x="326336" y="599452"/>
                      <a:pt x="329384" y="600757"/>
                      <a:pt x="333899" y="601909"/>
                    </a:cubicBezTo>
                    <a:cubicBezTo>
                      <a:pt x="337585" y="602852"/>
                      <a:pt x="341481" y="599404"/>
                      <a:pt x="340261" y="595547"/>
                    </a:cubicBezTo>
                    <a:cubicBezTo>
                      <a:pt x="338223" y="589108"/>
                      <a:pt x="336223" y="585707"/>
                      <a:pt x="331394" y="580735"/>
                    </a:cubicBezTo>
                    <a:cubicBezTo>
                      <a:pt x="327527" y="576763"/>
                      <a:pt x="323755" y="572706"/>
                      <a:pt x="320088" y="568543"/>
                    </a:cubicBezTo>
                    <a:cubicBezTo>
                      <a:pt x="311867" y="559218"/>
                      <a:pt x="304247" y="549408"/>
                      <a:pt x="297132" y="539216"/>
                    </a:cubicBezTo>
                    <a:cubicBezTo>
                      <a:pt x="290217" y="529310"/>
                      <a:pt x="283635" y="519128"/>
                      <a:pt x="277577" y="508669"/>
                    </a:cubicBezTo>
                    <a:cubicBezTo>
                      <a:pt x="274529" y="503411"/>
                      <a:pt x="271701" y="498039"/>
                      <a:pt x="268653" y="492791"/>
                    </a:cubicBezTo>
                    <a:cubicBezTo>
                      <a:pt x="265881" y="488028"/>
                      <a:pt x="263280" y="481961"/>
                      <a:pt x="258337" y="479237"/>
                    </a:cubicBezTo>
                    <a:cubicBezTo>
                      <a:pt x="255746" y="477808"/>
                      <a:pt x="252031" y="478999"/>
                      <a:pt x="251327" y="482085"/>
                    </a:cubicBezTo>
                    <a:cubicBezTo>
                      <a:pt x="251231" y="482523"/>
                      <a:pt x="240468" y="482961"/>
                      <a:pt x="235620" y="483256"/>
                    </a:cubicBezTo>
                    <a:cubicBezTo>
                      <a:pt x="231210" y="483523"/>
                      <a:pt x="226714" y="483504"/>
                      <a:pt x="222332" y="482904"/>
                    </a:cubicBezTo>
                    <a:cubicBezTo>
                      <a:pt x="214855" y="481866"/>
                      <a:pt x="207569" y="479237"/>
                      <a:pt x="201368" y="474893"/>
                    </a:cubicBezTo>
                    <a:cubicBezTo>
                      <a:pt x="187042" y="464854"/>
                      <a:pt x="181289" y="447042"/>
                      <a:pt x="180499" y="430259"/>
                    </a:cubicBezTo>
                    <a:cubicBezTo>
                      <a:pt x="179594" y="410924"/>
                      <a:pt x="186233" y="392274"/>
                      <a:pt x="202082" y="380339"/>
                    </a:cubicBezTo>
                    <a:cubicBezTo>
                      <a:pt x="211845" y="372986"/>
                      <a:pt x="223437" y="371109"/>
                      <a:pt x="234763" y="373043"/>
                    </a:cubicBezTo>
                    <a:cubicBezTo>
                      <a:pt x="235915" y="373309"/>
                      <a:pt x="237058" y="373614"/>
                      <a:pt x="238192" y="373948"/>
                    </a:cubicBezTo>
                    <a:cubicBezTo>
                      <a:pt x="267548" y="386197"/>
                      <a:pt x="280711" y="424897"/>
                      <a:pt x="304848" y="444490"/>
                    </a:cubicBezTo>
                    <a:cubicBezTo>
                      <a:pt x="311077" y="449547"/>
                      <a:pt x="318868" y="444747"/>
                      <a:pt x="317735" y="436984"/>
                    </a:cubicBezTo>
                    <a:cubicBezTo>
                      <a:pt x="309020" y="377596"/>
                      <a:pt x="274168" y="305549"/>
                      <a:pt x="307715" y="249275"/>
                    </a:cubicBezTo>
                    <a:cubicBezTo>
                      <a:pt x="310972" y="265248"/>
                      <a:pt x="311248" y="282098"/>
                      <a:pt x="315125" y="297805"/>
                    </a:cubicBezTo>
                    <a:cubicBezTo>
                      <a:pt x="316373" y="302853"/>
                      <a:pt x="322440" y="305015"/>
                      <a:pt x="326784" y="302548"/>
                    </a:cubicBezTo>
                    <a:cubicBezTo>
                      <a:pt x="372256" y="276793"/>
                      <a:pt x="423005" y="266163"/>
                      <a:pt x="474869" y="264496"/>
                    </a:cubicBezTo>
                    <a:cubicBezTo>
                      <a:pt x="525266" y="262867"/>
                      <a:pt x="575500" y="268306"/>
                      <a:pt x="625812" y="270163"/>
                    </a:cubicBezTo>
                    <a:cubicBezTo>
                      <a:pt x="643938" y="270830"/>
                      <a:pt x="662073" y="271020"/>
                      <a:pt x="680180" y="270220"/>
                    </a:cubicBezTo>
                    <a:cubicBezTo>
                      <a:pt x="679856" y="279469"/>
                      <a:pt x="680266" y="288708"/>
                      <a:pt x="681561" y="298243"/>
                    </a:cubicBezTo>
                    <a:cubicBezTo>
                      <a:pt x="683333" y="311302"/>
                      <a:pt x="686257" y="324141"/>
                      <a:pt x="688781" y="337057"/>
                    </a:cubicBezTo>
                    <a:cubicBezTo>
                      <a:pt x="695439" y="371252"/>
                      <a:pt x="698430" y="405532"/>
                      <a:pt x="696563" y="440365"/>
                    </a:cubicBezTo>
                    <a:cubicBezTo>
                      <a:pt x="692868" y="509098"/>
                      <a:pt x="672113" y="583669"/>
                      <a:pt x="614953" y="627017"/>
                    </a:cubicBezTo>
                    <a:cubicBezTo>
                      <a:pt x="597684" y="640114"/>
                      <a:pt x="577929" y="651763"/>
                      <a:pt x="556870" y="657440"/>
                    </a:cubicBezTo>
                    <a:cubicBezTo>
                      <a:pt x="531971" y="664165"/>
                      <a:pt x="506244" y="661812"/>
                      <a:pt x="480879" y="662841"/>
                    </a:cubicBezTo>
                    <a:cubicBezTo>
                      <a:pt x="475555" y="663060"/>
                      <a:pt x="474326" y="670680"/>
                      <a:pt x="479612" y="672213"/>
                    </a:cubicBezTo>
                    <a:cubicBezTo>
                      <a:pt x="502206" y="678795"/>
                      <a:pt x="528399" y="677719"/>
                      <a:pt x="551536" y="674490"/>
                    </a:cubicBezTo>
                    <a:cubicBezTo>
                      <a:pt x="570509" y="671842"/>
                      <a:pt x="588845" y="662955"/>
                      <a:pt x="605133" y="653230"/>
                    </a:cubicBezTo>
                    <a:cubicBezTo>
                      <a:pt x="637575" y="633856"/>
                      <a:pt x="663959" y="606872"/>
                      <a:pt x="681247" y="573182"/>
                    </a:cubicBezTo>
                    <a:cubicBezTo>
                      <a:pt x="714775" y="507840"/>
                      <a:pt x="721138" y="427792"/>
                      <a:pt x="709936" y="356031"/>
                    </a:cubicBezTo>
                    <a:cubicBezTo>
                      <a:pt x="707193" y="338486"/>
                      <a:pt x="703183" y="321198"/>
                      <a:pt x="700164" y="303710"/>
                    </a:cubicBezTo>
                    <a:cubicBezTo>
                      <a:pt x="698192" y="292290"/>
                      <a:pt x="697020" y="280755"/>
                      <a:pt x="695744" y="269239"/>
                    </a:cubicBezTo>
                    <a:cubicBezTo>
                      <a:pt x="700945" y="268830"/>
                      <a:pt x="706155" y="268363"/>
                      <a:pt x="711346" y="267753"/>
                    </a:cubicBezTo>
                    <a:cubicBezTo>
                      <a:pt x="715423" y="267268"/>
                      <a:pt x="719299" y="264562"/>
                      <a:pt x="719156" y="259933"/>
                    </a:cubicBezTo>
                    <a:close/>
                    <a:moveTo>
                      <a:pt x="302733" y="44764"/>
                    </a:moveTo>
                    <a:cubicBezTo>
                      <a:pt x="308258" y="46716"/>
                      <a:pt x="312963" y="49878"/>
                      <a:pt x="317716" y="53022"/>
                    </a:cubicBezTo>
                    <a:cubicBezTo>
                      <a:pt x="307362" y="57603"/>
                      <a:pt x="297323" y="62823"/>
                      <a:pt x="287703" y="68700"/>
                    </a:cubicBezTo>
                    <a:cubicBezTo>
                      <a:pt x="258966" y="86264"/>
                      <a:pt x="234353" y="109524"/>
                      <a:pt x="214722" y="136527"/>
                    </a:cubicBezTo>
                    <a:cubicBezTo>
                      <a:pt x="214122" y="137089"/>
                      <a:pt x="213569" y="137604"/>
                      <a:pt x="213055" y="138080"/>
                    </a:cubicBezTo>
                    <a:cubicBezTo>
                      <a:pt x="210379" y="133860"/>
                      <a:pt x="206130" y="130974"/>
                      <a:pt x="203940" y="126221"/>
                    </a:cubicBezTo>
                    <a:cubicBezTo>
                      <a:pt x="201930" y="121859"/>
                      <a:pt x="201301" y="117106"/>
                      <a:pt x="201520" y="112334"/>
                    </a:cubicBezTo>
                    <a:cubicBezTo>
                      <a:pt x="202035" y="100961"/>
                      <a:pt x="207674" y="90141"/>
                      <a:pt x="214131" y="81035"/>
                    </a:cubicBezTo>
                    <a:cubicBezTo>
                      <a:pt x="229019" y="60070"/>
                      <a:pt x="254556" y="42468"/>
                      <a:pt x="280854" y="41477"/>
                    </a:cubicBezTo>
                    <a:cubicBezTo>
                      <a:pt x="288274" y="41211"/>
                      <a:pt x="295713" y="42287"/>
                      <a:pt x="302733" y="44764"/>
                    </a:cubicBezTo>
                    <a:close/>
                  </a:path>
                </a:pathLst>
              </a:custGeom>
              <a:solidFill>
                <a:srgbClr val="8BAD3F"/>
              </a:solidFill>
              <a:ln w="9525" cap="flat">
                <a:solidFill>
                  <a:srgbClr val="8BAD3F"/>
                </a:solidFill>
                <a:prstDash val="solid"/>
                <a:miter/>
              </a:ln>
            </p:spPr>
            <p:txBody>
              <a:bodyPr rtlCol="0" anchor="ctr"/>
              <a:lstStyle/>
              <a:p>
                <a:endParaRPr lang="da-DK"/>
              </a:p>
            </p:txBody>
          </p:sp>
          <p:grpSp>
            <p:nvGrpSpPr>
              <p:cNvPr id="73" name="Graphic 17" descr="Female with tied hair">
                <a:extLst>
                  <a:ext uri="{FF2B5EF4-FFF2-40B4-BE49-F238E27FC236}">
                    <a16:creationId xmlns:a16="http://schemas.microsoft.com/office/drawing/2014/main" id="{C0BDA282-1A85-4C29-91AC-168048CC0003}"/>
                  </a:ext>
                </a:extLst>
              </p:cNvPr>
              <p:cNvGrpSpPr/>
              <p:nvPr/>
            </p:nvGrpSpPr>
            <p:grpSpPr>
              <a:xfrm>
                <a:off x="8491415" y="3943921"/>
                <a:ext cx="452006" cy="210509"/>
                <a:chOff x="8491415" y="3943921"/>
                <a:chExt cx="452006" cy="210509"/>
              </a:xfrm>
              <a:solidFill>
                <a:srgbClr val="FFFFFF"/>
              </a:solidFill>
            </p:grpSpPr>
            <p:sp>
              <p:nvSpPr>
                <p:cNvPr id="74" name="Freeform: Shape 73">
                  <a:extLst>
                    <a:ext uri="{FF2B5EF4-FFF2-40B4-BE49-F238E27FC236}">
                      <a16:creationId xmlns:a16="http://schemas.microsoft.com/office/drawing/2014/main" id="{8DFD5975-2FB8-4D4C-87BF-2533A3B470DD}"/>
                    </a:ext>
                  </a:extLst>
                </p:cNvPr>
                <p:cNvSpPr/>
                <p:nvPr/>
              </p:nvSpPr>
              <p:spPr>
                <a:xfrm>
                  <a:off x="8491415" y="3944724"/>
                  <a:ext cx="47928" cy="209706"/>
                </a:xfrm>
                <a:custGeom>
                  <a:avLst/>
                  <a:gdLst>
                    <a:gd name="connsiteX0" fmla="*/ 43563 w 47928"/>
                    <a:gd name="connsiteY0" fmla="*/ 771 h 209706"/>
                    <a:gd name="connsiteX1" fmla="*/ 15483 w 47928"/>
                    <a:gd name="connsiteY1" fmla="*/ 46452 h 209706"/>
                    <a:gd name="connsiteX2" fmla="*/ 2100 w 47928"/>
                    <a:gd name="connsiteY2" fmla="*/ 100307 h 209706"/>
                    <a:gd name="connsiteX3" fmla="*/ 1281 w 47928"/>
                    <a:gd name="connsiteY3" fmla="*/ 155971 h 209706"/>
                    <a:gd name="connsiteX4" fmla="*/ 16121 w 47928"/>
                    <a:gd name="connsiteY4" fmla="*/ 207568 h 209706"/>
                    <a:gd name="connsiteX5" fmla="*/ 24379 w 47928"/>
                    <a:gd name="connsiteY5" fmla="*/ 204082 h 209706"/>
                    <a:gd name="connsiteX6" fmla="*/ 14026 w 47928"/>
                    <a:gd name="connsiteY6" fmla="*/ 154923 h 209706"/>
                    <a:gd name="connsiteX7" fmla="*/ 14683 w 47928"/>
                    <a:gd name="connsiteY7" fmla="*/ 102459 h 209706"/>
                    <a:gd name="connsiteX8" fmla="*/ 26780 w 47928"/>
                    <a:gd name="connsiteY8" fmla="*/ 51758 h 209706"/>
                    <a:gd name="connsiteX9" fmla="*/ 47677 w 47928"/>
                    <a:gd name="connsiteY9" fmla="*/ 3933 h 209706"/>
                    <a:gd name="connsiteX10" fmla="*/ 43563 w 47928"/>
                    <a:gd name="connsiteY10" fmla="*/ 771 h 209706"/>
                    <a:gd name="connsiteX11" fmla="*/ 43563 w 47928"/>
                    <a:gd name="connsiteY11" fmla="*/ 771 h 2097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928" h="209706">
                      <a:moveTo>
                        <a:pt x="43563" y="771"/>
                      </a:moveTo>
                      <a:cubicBezTo>
                        <a:pt x="30304" y="13001"/>
                        <a:pt x="22074" y="29917"/>
                        <a:pt x="15483" y="46452"/>
                      </a:cubicBezTo>
                      <a:cubicBezTo>
                        <a:pt x="8606" y="63683"/>
                        <a:pt x="4491" y="81943"/>
                        <a:pt x="2100" y="100307"/>
                      </a:cubicBezTo>
                      <a:cubicBezTo>
                        <a:pt x="-300" y="118757"/>
                        <a:pt x="-738" y="137464"/>
                        <a:pt x="1281" y="155971"/>
                      </a:cubicBezTo>
                      <a:cubicBezTo>
                        <a:pt x="3186" y="173449"/>
                        <a:pt x="5939" y="192823"/>
                        <a:pt x="16121" y="207568"/>
                      </a:cubicBezTo>
                      <a:cubicBezTo>
                        <a:pt x="19093" y="211864"/>
                        <a:pt x="25294" y="209168"/>
                        <a:pt x="24379" y="204082"/>
                      </a:cubicBezTo>
                      <a:cubicBezTo>
                        <a:pt x="21427" y="187518"/>
                        <a:pt x="15788" y="171782"/>
                        <a:pt x="14026" y="154923"/>
                      </a:cubicBezTo>
                      <a:cubicBezTo>
                        <a:pt x="12206" y="137511"/>
                        <a:pt x="12483" y="119824"/>
                        <a:pt x="14683" y="102459"/>
                      </a:cubicBezTo>
                      <a:cubicBezTo>
                        <a:pt x="16864" y="85172"/>
                        <a:pt x="21188" y="68246"/>
                        <a:pt x="26780" y="51758"/>
                      </a:cubicBezTo>
                      <a:cubicBezTo>
                        <a:pt x="32399" y="35175"/>
                        <a:pt x="40657" y="19897"/>
                        <a:pt x="47677" y="3933"/>
                      </a:cubicBezTo>
                      <a:cubicBezTo>
                        <a:pt x="48811" y="1313"/>
                        <a:pt x="45868" y="-1354"/>
                        <a:pt x="43563" y="771"/>
                      </a:cubicBezTo>
                      <a:lnTo>
                        <a:pt x="43563" y="771"/>
                      </a:lnTo>
                      <a:close/>
                    </a:path>
                  </a:pathLst>
                </a:custGeom>
                <a:solidFill>
                  <a:srgbClr val="FFFFFF"/>
                </a:solidFill>
                <a:ln w="9525" cap="flat">
                  <a:solidFill>
                    <a:srgbClr val="8BAD3F"/>
                  </a:solidFill>
                  <a:prstDash val="solid"/>
                  <a:miter/>
                </a:ln>
              </p:spPr>
              <p:txBody>
                <a:bodyPr rtlCol="0" anchor="ctr"/>
                <a:lstStyle/>
                <a:p>
                  <a:endParaRPr lang="da-DK"/>
                </a:p>
              </p:txBody>
            </p:sp>
            <p:sp>
              <p:nvSpPr>
                <p:cNvPr id="75" name="Freeform: Shape 74">
                  <a:extLst>
                    <a:ext uri="{FF2B5EF4-FFF2-40B4-BE49-F238E27FC236}">
                      <a16:creationId xmlns:a16="http://schemas.microsoft.com/office/drawing/2014/main" id="{7FFBE605-F201-4BE7-9F21-CB6C51C22A69}"/>
                    </a:ext>
                  </a:extLst>
                </p:cNvPr>
                <p:cNvSpPr/>
                <p:nvPr/>
              </p:nvSpPr>
              <p:spPr>
                <a:xfrm>
                  <a:off x="8747360" y="3943921"/>
                  <a:ext cx="32911" cy="114756"/>
                </a:xfrm>
                <a:custGeom>
                  <a:avLst/>
                  <a:gdLst>
                    <a:gd name="connsiteX0" fmla="*/ 367 w 32911"/>
                    <a:gd name="connsiteY0" fmla="*/ 3383 h 114756"/>
                    <a:gd name="connsiteX1" fmla="*/ 20322 w 32911"/>
                    <a:gd name="connsiteY1" fmla="*/ 53904 h 114756"/>
                    <a:gd name="connsiteX2" fmla="*/ 23637 w 32911"/>
                    <a:gd name="connsiteY2" fmla="*/ 111387 h 114756"/>
                    <a:gd name="connsiteX3" fmla="*/ 30342 w 32911"/>
                    <a:gd name="connsiteY3" fmla="*/ 112292 h 114756"/>
                    <a:gd name="connsiteX4" fmla="*/ 28514 w 32911"/>
                    <a:gd name="connsiteY4" fmla="*/ 51647 h 114756"/>
                    <a:gd name="connsiteX5" fmla="*/ 3920 w 32911"/>
                    <a:gd name="connsiteY5" fmla="*/ 650 h 114756"/>
                    <a:gd name="connsiteX6" fmla="*/ 367 w 32911"/>
                    <a:gd name="connsiteY6" fmla="*/ 3383 h 114756"/>
                    <a:gd name="connsiteX7" fmla="*/ 367 w 32911"/>
                    <a:gd name="connsiteY7" fmla="*/ 3383 h 1147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911" h="114756">
                      <a:moveTo>
                        <a:pt x="367" y="3383"/>
                      </a:moveTo>
                      <a:cubicBezTo>
                        <a:pt x="10788" y="18623"/>
                        <a:pt x="17179" y="35749"/>
                        <a:pt x="20322" y="53904"/>
                      </a:cubicBezTo>
                      <a:cubicBezTo>
                        <a:pt x="23637" y="73040"/>
                        <a:pt x="21256" y="92290"/>
                        <a:pt x="23637" y="111387"/>
                      </a:cubicBezTo>
                      <a:cubicBezTo>
                        <a:pt x="24075" y="114921"/>
                        <a:pt x="29333" y="116360"/>
                        <a:pt x="30342" y="112292"/>
                      </a:cubicBezTo>
                      <a:cubicBezTo>
                        <a:pt x="35143" y="93080"/>
                        <a:pt x="32447" y="70840"/>
                        <a:pt x="28514" y="51647"/>
                      </a:cubicBezTo>
                      <a:cubicBezTo>
                        <a:pt x="24656" y="32863"/>
                        <a:pt x="17198" y="14737"/>
                        <a:pt x="3920" y="650"/>
                      </a:cubicBezTo>
                      <a:cubicBezTo>
                        <a:pt x="2186" y="-1189"/>
                        <a:pt x="-1100" y="1240"/>
                        <a:pt x="367" y="3383"/>
                      </a:cubicBezTo>
                      <a:lnTo>
                        <a:pt x="367" y="3383"/>
                      </a:lnTo>
                      <a:close/>
                    </a:path>
                  </a:pathLst>
                </a:custGeom>
                <a:solidFill>
                  <a:srgbClr val="FFFFFF"/>
                </a:solidFill>
                <a:ln w="9525" cap="flat">
                  <a:solidFill>
                    <a:srgbClr val="8BAD3F"/>
                  </a:solidFill>
                  <a:prstDash val="solid"/>
                  <a:miter/>
                </a:ln>
              </p:spPr>
              <p:txBody>
                <a:bodyPr rtlCol="0" anchor="ctr"/>
                <a:lstStyle/>
                <a:p>
                  <a:endParaRPr lang="da-DK"/>
                </a:p>
              </p:txBody>
            </p:sp>
            <p:sp>
              <p:nvSpPr>
                <p:cNvPr id="76" name="Freeform: Shape 75">
                  <a:extLst>
                    <a:ext uri="{FF2B5EF4-FFF2-40B4-BE49-F238E27FC236}">
                      <a16:creationId xmlns:a16="http://schemas.microsoft.com/office/drawing/2014/main" id="{1BF0D069-F05C-4C93-9C19-F6999B6248C8}"/>
                    </a:ext>
                  </a:extLst>
                </p:cNvPr>
                <p:cNvSpPr/>
                <p:nvPr/>
              </p:nvSpPr>
              <p:spPr>
                <a:xfrm>
                  <a:off x="8830205" y="3951717"/>
                  <a:ext cx="35121" cy="105674"/>
                </a:xfrm>
                <a:custGeom>
                  <a:avLst/>
                  <a:gdLst>
                    <a:gd name="connsiteX0" fmla="*/ 790 w 35121"/>
                    <a:gd name="connsiteY0" fmla="*/ 5941 h 105674"/>
                    <a:gd name="connsiteX1" fmla="*/ 20650 w 35121"/>
                    <a:gd name="connsiteY1" fmla="*/ 52128 h 105674"/>
                    <a:gd name="connsiteX2" fmla="*/ 23098 w 35121"/>
                    <a:gd name="connsiteY2" fmla="*/ 78293 h 105674"/>
                    <a:gd name="connsiteX3" fmla="*/ 24755 w 35121"/>
                    <a:gd name="connsiteY3" fmla="*/ 102858 h 105674"/>
                    <a:gd name="connsiteX4" fmla="*/ 32404 w 35121"/>
                    <a:gd name="connsiteY4" fmla="*/ 102858 h 105674"/>
                    <a:gd name="connsiteX5" fmla="*/ 34556 w 35121"/>
                    <a:gd name="connsiteY5" fmla="*/ 74207 h 105674"/>
                    <a:gd name="connsiteX6" fmla="*/ 30708 w 35121"/>
                    <a:gd name="connsiteY6" fmla="*/ 46175 h 105674"/>
                    <a:gd name="connsiteX7" fmla="*/ 4848 w 35121"/>
                    <a:gd name="connsiteY7" fmla="*/ 664 h 105674"/>
                    <a:gd name="connsiteX8" fmla="*/ 790 w 35121"/>
                    <a:gd name="connsiteY8" fmla="*/ 5941 h 105674"/>
                    <a:gd name="connsiteX9" fmla="*/ 790 w 35121"/>
                    <a:gd name="connsiteY9" fmla="*/ 5941 h 1056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5121" h="105674">
                      <a:moveTo>
                        <a:pt x="790" y="5941"/>
                      </a:moveTo>
                      <a:cubicBezTo>
                        <a:pt x="12011" y="19029"/>
                        <a:pt x="17659" y="35383"/>
                        <a:pt x="20650" y="52128"/>
                      </a:cubicBezTo>
                      <a:cubicBezTo>
                        <a:pt x="22193" y="60758"/>
                        <a:pt x="22888" y="69530"/>
                        <a:pt x="23098" y="78293"/>
                      </a:cubicBezTo>
                      <a:cubicBezTo>
                        <a:pt x="23288" y="86389"/>
                        <a:pt x="22460" y="94981"/>
                        <a:pt x="24755" y="102858"/>
                      </a:cubicBezTo>
                      <a:cubicBezTo>
                        <a:pt x="25946" y="106944"/>
                        <a:pt x="30965" y="106268"/>
                        <a:pt x="32404" y="102858"/>
                      </a:cubicBezTo>
                      <a:cubicBezTo>
                        <a:pt x="36090" y="94114"/>
                        <a:pt x="35156" y="83437"/>
                        <a:pt x="34556" y="74207"/>
                      </a:cubicBezTo>
                      <a:cubicBezTo>
                        <a:pt x="33947" y="64806"/>
                        <a:pt x="32766" y="55376"/>
                        <a:pt x="30708" y="46175"/>
                      </a:cubicBezTo>
                      <a:cubicBezTo>
                        <a:pt x="26832" y="28801"/>
                        <a:pt x="19212" y="11733"/>
                        <a:pt x="4848" y="664"/>
                      </a:cubicBezTo>
                      <a:cubicBezTo>
                        <a:pt x="1676" y="-1812"/>
                        <a:pt x="-1524" y="3236"/>
                        <a:pt x="790" y="5941"/>
                      </a:cubicBezTo>
                      <a:lnTo>
                        <a:pt x="790" y="5941"/>
                      </a:lnTo>
                      <a:close/>
                    </a:path>
                  </a:pathLst>
                </a:custGeom>
                <a:solidFill>
                  <a:srgbClr val="FFFFFF"/>
                </a:solidFill>
                <a:ln w="9525" cap="flat">
                  <a:solidFill>
                    <a:srgbClr val="8BAD3F"/>
                  </a:solidFill>
                  <a:prstDash val="solid"/>
                  <a:miter/>
                </a:ln>
              </p:spPr>
              <p:txBody>
                <a:bodyPr rtlCol="0" anchor="ctr"/>
                <a:lstStyle/>
                <a:p>
                  <a:endParaRPr lang="da-DK"/>
                </a:p>
              </p:txBody>
            </p:sp>
            <p:sp>
              <p:nvSpPr>
                <p:cNvPr id="77" name="Freeform: Shape 76">
                  <a:extLst>
                    <a:ext uri="{FF2B5EF4-FFF2-40B4-BE49-F238E27FC236}">
                      <a16:creationId xmlns:a16="http://schemas.microsoft.com/office/drawing/2014/main" id="{0A70EFE5-9FDA-4B8C-82C7-982273243E1A}"/>
                    </a:ext>
                  </a:extLst>
                </p:cNvPr>
                <p:cNvSpPr/>
                <p:nvPr/>
              </p:nvSpPr>
              <p:spPr>
                <a:xfrm>
                  <a:off x="8919979" y="3975090"/>
                  <a:ext cx="23442" cy="91566"/>
                </a:xfrm>
                <a:custGeom>
                  <a:avLst/>
                  <a:gdLst>
                    <a:gd name="connsiteX0" fmla="*/ 170 w 23442"/>
                    <a:gd name="connsiteY0" fmla="*/ 3085 h 91566"/>
                    <a:gd name="connsiteX1" fmla="*/ 12458 w 23442"/>
                    <a:gd name="connsiteY1" fmla="*/ 42099 h 91566"/>
                    <a:gd name="connsiteX2" fmla="*/ 9972 w 23442"/>
                    <a:gd name="connsiteY2" fmla="*/ 86371 h 91566"/>
                    <a:gd name="connsiteX3" fmla="*/ 18201 w 23442"/>
                    <a:gd name="connsiteY3" fmla="*/ 88638 h 91566"/>
                    <a:gd name="connsiteX4" fmla="*/ 4752 w 23442"/>
                    <a:gd name="connsiteY4" fmla="*/ 1142 h 91566"/>
                    <a:gd name="connsiteX5" fmla="*/ 170 w 23442"/>
                    <a:gd name="connsiteY5" fmla="*/ 3085 h 91566"/>
                    <a:gd name="connsiteX6" fmla="*/ 170 w 23442"/>
                    <a:gd name="connsiteY6" fmla="*/ 3085 h 91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442" h="91566">
                      <a:moveTo>
                        <a:pt x="170" y="3085"/>
                      </a:moveTo>
                      <a:cubicBezTo>
                        <a:pt x="5095" y="15762"/>
                        <a:pt x="10105" y="28650"/>
                        <a:pt x="12458" y="42099"/>
                      </a:cubicBezTo>
                      <a:cubicBezTo>
                        <a:pt x="15058" y="57006"/>
                        <a:pt x="13486" y="71741"/>
                        <a:pt x="9972" y="86371"/>
                      </a:cubicBezTo>
                      <a:cubicBezTo>
                        <a:pt x="8657" y="91848"/>
                        <a:pt x="16182" y="93610"/>
                        <a:pt x="18201" y="88638"/>
                      </a:cubicBezTo>
                      <a:cubicBezTo>
                        <a:pt x="29993" y="59711"/>
                        <a:pt x="20316" y="26707"/>
                        <a:pt x="4752" y="1142"/>
                      </a:cubicBezTo>
                      <a:cubicBezTo>
                        <a:pt x="3342" y="-1182"/>
                        <a:pt x="-897" y="332"/>
                        <a:pt x="170" y="3085"/>
                      </a:cubicBezTo>
                      <a:lnTo>
                        <a:pt x="170" y="3085"/>
                      </a:lnTo>
                      <a:close/>
                    </a:path>
                  </a:pathLst>
                </a:custGeom>
                <a:solidFill>
                  <a:srgbClr val="FFFFFF"/>
                </a:solidFill>
                <a:ln w="9525" cap="flat">
                  <a:solidFill>
                    <a:srgbClr val="8BAD3F"/>
                  </a:solidFill>
                  <a:prstDash val="solid"/>
                  <a:miter/>
                </a:ln>
              </p:spPr>
              <p:txBody>
                <a:bodyPr rtlCol="0" anchor="ctr"/>
                <a:lstStyle/>
                <a:p>
                  <a:endParaRPr lang="da-DK"/>
                </a:p>
              </p:txBody>
            </p:sp>
          </p:grpSp>
        </p:grpSp>
      </p:grpSp>
      <p:pic>
        <p:nvPicPr>
          <p:cNvPr id="20" name="Graphic 19" descr="Smiling face with closed eyes">
            <a:extLst>
              <a:ext uri="{FF2B5EF4-FFF2-40B4-BE49-F238E27FC236}">
                <a16:creationId xmlns:a16="http://schemas.microsoft.com/office/drawing/2014/main" id="{1D45A09A-0816-4E58-BC81-0F4DF51F27F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flipH="1">
            <a:off x="10503225" y="4694608"/>
            <a:ext cx="304800" cy="333375"/>
          </a:xfrm>
          <a:prstGeom prst="rect">
            <a:avLst/>
          </a:prstGeom>
        </p:spPr>
      </p:pic>
      <p:grpSp>
        <p:nvGrpSpPr>
          <p:cNvPr id="82" name="Graphic 21" descr="A concerned face">
            <a:extLst>
              <a:ext uri="{FF2B5EF4-FFF2-40B4-BE49-F238E27FC236}">
                <a16:creationId xmlns:a16="http://schemas.microsoft.com/office/drawing/2014/main" id="{F17C5698-9D77-4206-AF85-C6819D354B09}"/>
              </a:ext>
            </a:extLst>
          </p:cNvPr>
          <p:cNvGrpSpPr/>
          <p:nvPr/>
        </p:nvGrpSpPr>
        <p:grpSpPr>
          <a:xfrm>
            <a:off x="1415274" y="4655809"/>
            <a:ext cx="260654" cy="278321"/>
            <a:chOff x="2950180" y="4086161"/>
            <a:chExt cx="260654" cy="278321"/>
          </a:xfrm>
        </p:grpSpPr>
        <p:sp>
          <p:nvSpPr>
            <p:cNvPr id="83" name="Freeform: Shape 82">
              <a:extLst>
                <a:ext uri="{FF2B5EF4-FFF2-40B4-BE49-F238E27FC236}">
                  <a16:creationId xmlns:a16="http://schemas.microsoft.com/office/drawing/2014/main" id="{600D2278-785D-4FB5-B6C3-E08A481E682A}"/>
                </a:ext>
              </a:extLst>
            </p:cNvPr>
            <p:cNvSpPr/>
            <p:nvPr/>
          </p:nvSpPr>
          <p:spPr>
            <a:xfrm>
              <a:off x="3006029" y="4273357"/>
              <a:ext cx="100761" cy="76439"/>
            </a:xfrm>
            <a:custGeom>
              <a:avLst/>
              <a:gdLst>
                <a:gd name="connsiteX0" fmla="*/ 1536 w 100761"/>
                <a:gd name="connsiteY0" fmla="*/ 37856 h 76439"/>
                <a:gd name="connsiteX1" fmla="*/ 99167 w 100761"/>
                <a:gd name="connsiteY1" fmla="*/ 1661 h 76439"/>
                <a:gd name="connsiteX2" fmla="*/ 94500 w 100761"/>
                <a:gd name="connsiteY2" fmla="*/ 72050 h 76439"/>
                <a:gd name="connsiteX3" fmla="*/ 23663 w 100761"/>
                <a:gd name="connsiteY3" fmla="*/ 75479 h 76439"/>
                <a:gd name="connsiteX4" fmla="*/ 1536 w 100761"/>
                <a:gd name="connsiteY4" fmla="*/ 37856 h 764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761" h="76439">
                  <a:moveTo>
                    <a:pt x="1536" y="37856"/>
                  </a:moveTo>
                  <a:cubicBezTo>
                    <a:pt x="8070" y="17710"/>
                    <a:pt x="88937" y="-6617"/>
                    <a:pt x="99167" y="1661"/>
                  </a:cubicBezTo>
                  <a:cubicBezTo>
                    <a:pt x="105606" y="4814"/>
                    <a:pt x="94500" y="72050"/>
                    <a:pt x="94500" y="72050"/>
                  </a:cubicBezTo>
                  <a:cubicBezTo>
                    <a:pt x="94500" y="72050"/>
                    <a:pt x="28397" y="78908"/>
                    <a:pt x="23663" y="75479"/>
                  </a:cubicBezTo>
                  <a:cubicBezTo>
                    <a:pt x="18938" y="72050"/>
                    <a:pt x="-4998" y="58001"/>
                    <a:pt x="1536" y="37856"/>
                  </a:cubicBezTo>
                  <a:close/>
                </a:path>
              </a:pathLst>
            </a:custGeom>
            <a:solidFill>
              <a:srgbClr val="FFFFFF"/>
            </a:solidFill>
            <a:ln w="9525" cap="flat">
              <a:solidFill>
                <a:srgbClr val="E2001A"/>
              </a:solidFill>
              <a:prstDash val="solid"/>
              <a:miter/>
            </a:ln>
          </p:spPr>
          <p:txBody>
            <a:bodyPr rtlCol="0" anchor="ctr"/>
            <a:lstStyle/>
            <a:p>
              <a:endParaRPr lang="da-DK"/>
            </a:p>
          </p:txBody>
        </p:sp>
        <p:grpSp>
          <p:nvGrpSpPr>
            <p:cNvPr id="84" name="Graphic 21" descr="A concerned face">
              <a:extLst>
                <a:ext uri="{FF2B5EF4-FFF2-40B4-BE49-F238E27FC236}">
                  <a16:creationId xmlns:a16="http://schemas.microsoft.com/office/drawing/2014/main" id="{25683982-08C4-41BC-8491-FA0189FB0FC9}"/>
                </a:ext>
              </a:extLst>
            </p:cNvPr>
            <p:cNvGrpSpPr/>
            <p:nvPr/>
          </p:nvGrpSpPr>
          <p:grpSpPr>
            <a:xfrm>
              <a:off x="2950180" y="4086161"/>
              <a:ext cx="260654" cy="278321"/>
              <a:chOff x="2950180" y="4086161"/>
              <a:chExt cx="260654" cy="278321"/>
            </a:xfrm>
            <a:solidFill>
              <a:srgbClr val="000000"/>
            </a:solidFill>
          </p:grpSpPr>
          <p:sp>
            <p:nvSpPr>
              <p:cNvPr id="85" name="Freeform: Shape 84">
                <a:extLst>
                  <a:ext uri="{FF2B5EF4-FFF2-40B4-BE49-F238E27FC236}">
                    <a16:creationId xmlns:a16="http://schemas.microsoft.com/office/drawing/2014/main" id="{B8DDE6C2-3BFD-4057-91E7-94A2871A766C}"/>
                  </a:ext>
                </a:extLst>
              </p:cNvPr>
              <p:cNvSpPr/>
              <p:nvPr/>
            </p:nvSpPr>
            <p:spPr>
              <a:xfrm>
                <a:off x="2993927" y="4268338"/>
                <a:ext cx="153051" cy="96144"/>
              </a:xfrm>
              <a:custGeom>
                <a:avLst/>
                <a:gdLst>
                  <a:gd name="connsiteX0" fmla="*/ 132644 w 153051"/>
                  <a:gd name="connsiteY0" fmla="*/ 73631 h 96144"/>
                  <a:gd name="connsiteX1" fmla="*/ 121386 w 153051"/>
                  <a:gd name="connsiteY1" fmla="*/ 72593 h 96144"/>
                  <a:gd name="connsiteX2" fmla="*/ 121186 w 153051"/>
                  <a:gd name="connsiteY2" fmla="*/ 9242 h 96144"/>
                  <a:gd name="connsiteX3" fmla="*/ 140454 w 153051"/>
                  <a:gd name="connsiteY3" fmla="*/ 9166 h 96144"/>
                  <a:gd name="connsiteX4" fmla="*/ 141512 w 153051"/>
                  <a:gd name="connsiteY4" fmla="*/ 8823 h 96144"/>
                  <a:gd name="connsiteX5" fmla="*/ 141436 w 153051"/>
                  <a:gd name="connsiteY5" fmla="*/ 8414 h 96144"/>
                  <a:gd name="connsiteX6" fmla="*/ 127263 w 153051"/>
                  <a:gd name="connsiteY6" fmla="*/ 1794 h 96144"/>
                  <a:gd name="connsiteX7" fmla="*/ 13686 w 153051"/>
                  <a:gd name="connsiteY7" fmla="*/ 29083 h 96144"/>
                  <a:gd name="connsiteX8" fmla="*/ 14344 w 153051"/>
                  <a:gd name="connsiteY8" fmla="*/ 89157 h 96144"/>
                  <a:gd name="connsiteX9" fmla="*/ 68398 w 153051"/>
                  <a:gd name="connsiteY9" fmla="*/ 92843 h 96144"/>
                  <a:gd name="connsiteX10" fmla="*/ 116023 w 153051"/>
                  <a:gd name="connsiteY10" fmla="*/ 91872 h 96144"/>
                  <a:gd name="connsiteX11" fmla="*/ 116032 w 153051"/>
                  <a:gd name="connsiteY11" fmla="*/ 91872 h 96144"/>
                  <a:gd name="connsiteX12" fmla="*/ 153466 w 153051"/>
                  <a:gd name="connsiteY12" fmla="*/ 76870 h 96144"/>
                  <a:gd name="connsiteX13" fmla="*/ 132644 w 153051"/>
                  <a:gd name="connsiteY13" fmla="*/ 73631 h 96144"/>
                  <a:gd name="connsiteX14" fmla="*/ 100488 w 153051"/>
                  <a:gd name="connsiteY14" fmla="*/ 66802 h 96144"/>
                  <a:gd name="connsiteX15" fmla="*/ 42919 w 153051"/>
                  <a:gd name="connsiteY15" fmla="*/ 72603 h 96144"/>
                  <a:gd name="connsiteX16" fmla="*/ 100630 w 153051"/>
                  <a:gd name="connsiteY16" fmla="*/ 53819 h 96144"/>
                  <a:gd name="connsiteX17" fmla="*/ 100916 w 153051"/>
                  <a:gd name="connsiteY17" fmla="*/ 53991 h 96144"/>
                  <a:gd name="connsiteX18" fmla="*/ 100488 w 153051"/>
                  <a:gd name="connsiteY18" fmla="*/ 66802 h 96144"/>
                  <a:gd name="connsiteX19" fmla="*/ 105688 w 153051"/>
                  <a:gd name="connsiteY19" fmla="*/ 21768 h 96144"/>
                  <a:gd name="connsiteX20" fmla="*/ 105050 w 153051"/>
                  <a:gd name="connsiteY20" fmla="*/ 30435 h 96144"/>
                  <a:gd name="connsiteX21" fmla="*/ 31041 w 153051"/>
                  <a:gd name="connsiteY21" fmla="*/ 38922 h 96144"/>
                  <a:gd name="connsiteX22" fmla="*/ 106603 w 153051"/>
                  <a:gd name="connsiteY22" fmla="*/ 10947 h 96144"/>
                  <a:gd name="connsiteX23" fmla="*/ 106603 w 153051"/>
                  <a:gd name="connsiteY23" fmla="*/ 10947 h 96144"/>
                  <a:gd name="connsiteX24" fmla="*/ 105688 w 153051"/>
                  <a:gd name="connsiteY24" fmla="*/ 21768 h 961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53051" h="96144">
                    <a:moveTo>
                      <a:pt x="132644" y="73631"/>
                    </a:moveTo>
                    <a:cubicBezTo>
                      <a:pt x="127034" y="73374"/>
                      <a:pt x="122186" y="73155"/>
                      <a:pt x="121386" y="72593"/>
                    </a:cubicBezTo>
                    <a:cubicBezTo>
                      <a:pt x="119271" y="71136"/>
                      <a:pt x="121166" y="9861"/>
                      <a:pt x="121186" y="9242"/>
                    </a:cubicBezTo>
                    <a:cubicBezTo>
                      <a:pt x="127263" y="7223"/>
                      <a:pt x="134721" y="5328"/>
                      <a:pt x="140454" y="9166"/>
                    </a:cubicBezTo>
                    <a:cubicBezTo>
                      <a:pt x="140817" y="9404"/>
                      <a:pt x="141321" y="9176"/>
                      <a:pt x="141512" y="8823"/>
                    </a:cubicBezTo>
                    <a:cubicBezTo>
                      <a:pt x="141579" y="8680"/>
                      <a:pt x="141550" y="8518"/>
                      <a:pt x="141436" y="8414"/>
                    </a:cubicBezTo>
                    <a:cubicBezTo>
                      <a:pt x="138750" y="5470"/>
                      <a:pt x="133978" y="3251"/>
                      <a:pt x="127263" y="1794"/>
                    </a:cubicBezTo>
                    <a:cubicBezTo>
                      <a:pt x="88696" y="-3483"/>
                      <a:pt x="43471" y="2099"/>
                      <a:pt x="13686" y="29083"/>
                    </a:cubicBezTo>
                    <a:cubicBezTo>
                      <a:pt x="-3268" y="46104"/>
                      <a:pt x="-4964" y="74355"/>
                      <a:pt x="14344" y="89157"/>
                    </a:cubicBezTo>
                    <a:cubicBezTo>
                      <a:pt x="26555" y="99901"/>
                      <a:pt x="53158" y="95815"/>
                      <a:pt x="68398" y="92843"/>
                    </a:cubicBezTo>
                    <a:cubicBezTo>
                      <a:pt x="84648" y="89357"/>
                      <a:pt x="99878" y="90367"/>
                      <a:pt x="116023" y="91872"/>
                    </a:cubicBezTo>
                    <a:lnTo>
                      <a:pt x="116032" y="91872"/>
                    </a:lnTo>
                    <a:cubicBezTo>
                      <a:pt x="128948" y="93386"/>
                      <a:pt x="151065" y="93872"/>
                      <a:pt x="153466" y="76870"/>
                    </a:cubicBezTo>
                    <a:cubicBezTo>
                      <a:pt x="153456" y="74584"/>
                      <a:pt x="141922" y="74060"/>
                      <a:pt x="132644" y="73631"/>
                    </a:cubicBezTo>
                    <a:close/>
                    <a:moveTo>
                      <a:pt x="100488" y="66802"/>
                    </a:moveTo>
                    <a:cubicBezTo>
                      <a:pt x="91687" y="70821"/>
                      <a:pt x="58635" y="71593"/>
                      <a:pt x="42919" y="72603"/>
                    </a:cubicBezTo>
                    <a:cubicBezTo>
                      <a:pt x="52615" y="70164"/>
                      <a:pt x="92658" y="56848"/>
                      <a:pt x="100630" y="53819"/>
                    </a:cubicBezTo>
                    <a:cubicBezTo>
                      <a:pt x="100745" y="53829"/>
                      <a:pt x="100850" y="53896"/>
                      <a:pt x="100916" y="53991"/>
                    </a:cubicBezTo>
                    <a:cubicBezTo>
                      <a:pt x="101897" y="55248"/>
                      <a:pt x="101364" y="63278"/>
                      <a:pt x="100488" y="66802"/>
                    </a:cubicBezTo>
                    <a:close/>
                    <a:moveTo>
                      <a:pt x="105688" y="21768"/>
                    </a:moveTo>
                    <a:cubicBezTo>
                      <a:pt x="105679" y="24673"/>
                      <a:pt x="105460" y="27568"/>
                      <a:pt x="105050" y="30435"/>
                    </a:cubicBezTo>
                    <a:cubicBezTo>
                      <a:pt x="98459" y="30435"/>
                      <a:pt x="40899" y="37379"/>
                      <a:pt x="31041" y="38922"/>
                    </a:cubicBezTo>
                    <a:cubicBezTo>
                      <a:pt x="40175" y="28664"/>
                      <a:pt x="91239" y="13148"/>
                      <a:pt x="106603" y="10947"/>
                    </a:cubicBezTo>
                    <a:lnTo>
                      <a:pt x="106603" y="10947"/>
                    </a:lnTo>
                    <a:cubicBezTo>
                      <a:pt x="106003" y="14529"/>
                      <a:pt x="105698" y="18148"/>
                      <a:pt x="105688" y="21768"/>
                    </a:cubicBezTo>
                    <a:close/>
                  </a:path>
                </a:pathLst>
              </a:custGeom>
              <a:solidFill>
                <a:srgbClr val="E2001A"/>
              </a:solidFill>
              <a:ln w="9525" cap="flat">
                <a:solidFill>
                  <a:srgbClr val="E2001A"/>
                </a:solidFill>
                <a:prstDash val="solid"/>
                <a:miter/>
              </a:ln>
            </p:spPr>
            <p:txBody>
              <a:bodyPr rtlCol="0" anchor="ctr"/>
              <a:lstStyle/>
              <a:p>
                <a:endParaRPr lang="da-DK"/>
              </a:p>
            </p:txBody>
          </p:sp>
          <p:sp>
            <p:nvSpPr>
              <p:cNvPr id="86" name="Freeform: Shape 85">
                <a:extLst>
                  <a:ext uri="{FF2B5EF4-FFF2-40B4-BE49-F238E27FC236}">
                    <a16:creationId xmlns:a16="http://schemas.microsoft.com/office/drawing/2014/main" id="{4574579B-ED2E-4042-92CA-49F7B20CAF54}"/>
                  </a:ext>
                </a:extLst>
              </p:cNvPr>
              <p:cNvSpPr/>
              <p:nvPr/>
            </p:nvSpPr>
            <p:spPr>
              <a:xfrm>
                <a:off x="3065887" y="4174556"/>
                <a:ext cx="75569" cy="67663"/>
              </a:xfrm>
              <a:custGeom>
                <a:avLst/>
                <a:gdLst>
                  <a:gd name="connsiteX0" fmla="*/ 42157 w 75569"/>
                  <a:gd name="connsiteY0" fmla="*/ 67638 h 67663"/>
                  <a:gd name="connsiteX1" fmla="*/ 4477 w 75569"/>
                  <a:gd name="connsiteY1" fmla="*/ 37234 h 67663"/>
                  <a:gd name="connsiteX2" fmla="*/ 9963 w 75569"/>
                  <a:gd name="connsiteY2" fmla="*/ 35091 h 67663"/>
                  <a:gd name="connsiteX3" fmla="*/ 14211 w 75569"/>
                  <a:gd name="connsiteY3" fmla="*/ 36396 h 67663"/>
                  <a:gd name="connsiteX4" fmla="*/ 57236 w 75569"/>
                  <a:gd name="connsiteY4" fmla="*/ 45931 h 67663"/>
                  <a:gd name="connsiteX5" fmla="*/ 41614 w 75569"/>
                  <a:gd name="connsiteY5" fmla="*/ 7821 h 67663"/>
                  <a:gd name="connsiteX6" fmla="*/ 40643 w 75569"/>
                  <a:gd name="connsiteY6" fmla="*/ 3697 h 67663"/>
                  <a:gd name="connsiteX7" fmla="*/ 45844 w 75569"/>
                  <a:gd name="connsiteY7" fmla="*/ 1 h 67663"/>
                  <a:gd name="connsiteX8" fmla="*/ 75752 w 75569"/>
                  <a:gd name="connsiteY8" fmla="*/ 35958 h 67663"/>
                  <a:gd name="connsiteX9" fmla="*/ 42157 w 75569"/>
                  <a:gd name="connsiteY9" fmla="*/ 67638 h 67663"/>
                  <a:gd name="connsiteX10" fmla="*/ 42157 w 75569"/>
                  <a:gd name="connsiteY10" fmla="*/ 67638 h 676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5569" h="67663">
                    <a:moveTo>
                      <a:pt x="42157" y="67638"/>
                    </a:moveTo>
                    <a:cubicBezTo>
                      <a:pt x="30204" y="68067"/>
                      <a:pt x="-12869" y="53332"/>
                      <a:pt x="4477" y="37234"/>
                    </a:cubicBezTo>
                    <a:cubicBezTo>
                      <a:pt x="5991" y="35891"/>
                      <a:pt x="7934" y="35139"/>
                      <a:pt x="9963" y="35091"/>
                    </a:cubicBezTo>
                    <a:cubicBezTo>
                      <a:pt x="11477" y="35101"/>
                      <a:pt x="12954" y="35558"/>
                      <a:pt x="14211" y="36396"/>
                    </a:cubicBezTo>
                    <a:cubicBezTo>
                      <a:pt x="24784" y="44911"/>
                      <a:pt x="44520" y="59770"/>
                      <a:pt x="57236" y="45931"/>
                    </a:cubicBezTo>
                    <a:cubicBezTo>
                      <a:pt x="69637" y="30872"/>
                      <a:pt x="50273" y="12117"/>
                      <a:pt x="41614" y="7821"/>
                    </a:cubicBezTo>
                    <a:cubicBezTo>
                      <a:pt x="40424" y="6802"/>
                      <a:pt x="40033" y="5135"/>
                      <a:pt x="40643" y="3697"/>
                    </a:cubicBezTo>
                    <a:cubicBezTo>
                      <a:pt x="41367" y="1449"/>
                      <a:pt x="43482" y="-47"/>
                      <a:pt x="45844" y="1"/>
                    </a:cubicBezTo>
                    <a:cubicBezTo>
                      <a:pt x="63684" y="1363"/>
                      <a:pt x="77990" y="18041"/>
                      <a:pt x="75752" y="35958"/>
                    </a:cubicBezTo>
                    <a:cubicBezTo>
                      <a:pt x="74742" y="53189"/>
                      <a:pt x="59741" y="68372"/>
                      <a:pt x="42157" y="67638"/>
                    </a:cubicBezTo>
                    <a:lnTo>
                      <a:pt x="42157" y="67638"/>
                    </a:lnTo>
                    <a:close/>
                  </a:path>
                </a:pathLst>
              </a:custGeom>
              <a:solidFill>
                <a:srgbClr val="E2001A"/>
              </a:solidFill>
              <a:ln w="9525" cap="flat">
                <a:solidFill>
                  <a:srgbClr val="E2001A"/>
                </a:solidFill>
                <a:prstDash val="solid"/>
                <a:miter/>
              </a:ln>
            </p:spPr>
            <p:txBody>
              <a:bodyPr rtlCol="0" anchor="ctr"/>
              <a:lstStyle/>
              <a:p>
                <a:endParaRPr lang="da-DK"/>
              </a:p>
            </p:txBody>
          </p:sp>
          <p:sp>
            <p:nvSpPr>
              <p:cNvPr id="87" name="Freeform: Shape 86">
                <a:extLst>
                  <a:ext uri="{FF2B5EF4-FFF2-40B4-BE49-F238E27FC236}">
                    <a16:creationId xmlns:a16="http://schemas.microsoft.com/office/drawing/2014/main" id="{70B31E29-B630-4ADF-AADB-813101323EC1}"/>
                  </a:ext>
                </a:extLst>
              </p:cNvPr>
              <p:cNvSpPr/>
              <p:nvPr/>
            </p:nvSpPr>
            <p:spPr>
              <a:xfrm>
                <a:off x="3148838" y="4140199"/>
                <a:ext cx="32486" cy="58142"/>
              </a:xfrm>
              <a:custGeom>
                <a:avLst/>
                <a:gdLst>
                  <a:gd name="connsiteX0" fmla="*/ 14451 w 32486"/>
                  <a:gd name="connsiteY0" fmla="*/ 58142 h 58142"/>
                  <a:gd name="connsiteX1" fmla="*/ 7107 w 32486"/>
                  <a:gd name="connsiteY1" fmla="*/ 54847 h 58142"/>
                  <a:gd name="connsiteX2" fmla="*/ 421 w 32486"/>
                  <a:gd name="connsiteY2" fmla="*/ 28643 h 58142"/>
                  <a:gd name="connsiteX3" fmla="*/ 4869 w 32486"/>
                  <a:gd name="connsiteY3" fmla="*/ 8393 h 58142"/>
                  <a:gd name="connsiteX4" fmla="*/ 28586 w 32486"/>
                  <a:gd name="connsiteY4" fmla="*/ 11432 h 58142"/>
                  <a:gd name="connsiteX5" fmla="*/ 32901 w 32486"/>
                  <a:gd name="connsiteY5" fmla="*/ 29805 h 58142"/>
                  <a:gd name="connsiteX6" fmla="*/ 32901 w 32486"/>
                  <a:gd name="connsiteY6" fmla="*/ 30129 h 58142"/>
                  <a:gd name="connsiteX7" fmla="*/ 28157 w 32486"/>
                  <a:gd name="connsiteY7" fmla="*/ 47598 h 58142"/>
                  <a:gd name="connsiteX8" fmla="*/ 14451 w 32486"/>
                  <a:gd name="connsiteY8" fmla="*/ 58142 h 58142"/>
                  <a:gd name="connsiteX9" fmla="*/ 14451 w 32486"/>
                  <a:gd name="connsiteY9" fmla="*/ 58142 h 581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486" h="58142">
                    <a:moveTo>
                      <a:pt x="14451" y="58142"/>
                    </a:moveTo>
                    <a:cubicBezTo>
                      <a:pt x="11641" y="58142"/>
                      <a:pt x="8974" y="56942"/>
                      <a:pt x="7107" y="54847"/>
                    </a:cubicBezTo>
                    <a:cubicBezTo>
                      <a:pt x="992" y="47389"/>
                      <a:pt x="335" y="37702"/>
                      <a:pt x="421" y="28643"/>
                    </a:cubicBezTo>
                    <a:cubicBezTo>
                      <a:pt x="726" y="21690"/>
                      <a:pt x="2164" y="14823"/>
                      <a:pt x="4869" y="8393"/>
                    </a:cubicBezTo>
                    <a:cubicBezTo>
                      <a:pt x="10879" y="-6647"/>
                      <a:pt x="24700" y="1135"/>
                      <a:pt x="28586" y="11432"/>
                    </a:cubicBezTo>
                    <a:cubicBezTo>
                      <a:pt x="31225" y="17213"/>
                      <a:pt x="32691" y="23452"/>
                      <a:pt x="32901" y="29805"/>
                    </a:cubicBezTo>
                    <a:lnTo>
                      <a:pt x="32901" y="30129"/>
                    </a:lnTo>
                    <a:cubicBezTo>
                      <a:pt x="32596" y="36225"/>
                      <a:pt x="30977" y="42188"/>
                      <a:pt x="28157" y="47598"/>
                    </a:cubicBezTo>
                    <a:cubicBezTo>
                      <a:pt x="25462" y="52837"/>
                      <a:pt x="20795" y="58152"/>
                      <a:pt x="14451" y="58142"/>
                    </a:cubicBezTo>
                    <a:lnTo>
                      <a:pt x="14451" y="58142"/>
                    </a:lnTo>
                    <a:close/>
                  </a:path>
                </a:pathLst>
              </a:custGeom>
              <a:solidFill>
                <a:srgbClr val="E2001A"/>
              </a:solidFill>
              <a:ln w="9525" cap="flat">
                <a:solidFill>
                  <a:srgbClr val="E2001A"/>
                </a:solidFill>
                <a:prstDash val="solid"/>
                <a:miter/>
              </a:ln>
            </p:spPr>
            <p:txBody>
              <a:bodyPr rtlCol="0" anchor="ctr"/>
              <a:lstStyle/>
              <a:p>
                <a:endParaRPr lang="da-DK"/>
              </a:p>
            </p:txBody>
          </p:sp>
          <p:sp>
            <p:nvSpPr>
              <p:cNvPr id="88" name="Freeform: Shape 87">
                <a:extLst>
                  <a:ext uri="{FF2B5EF4-FFF2-40B4-BE49-F238E27FC236}">
                    <a16:creationId xmlns:a16="http://schemas.microsoft.com/office/drawing/2014/main" id="{432D0B8F-4A7D-4C49-820F-32DA4B5C4A12}"/>
                  </a:ext>
                </a:extLst>
              </p:cNvPr>
              <p:cNvSpPr/>
              <p:nvPr/>
            </p:nvSpPr>
            <p:spPr>
              <a:xfrm>
                <a:off x="2988206" y="4140214"/>
                <a:ext cx="32688" cy="58127"/>
              </a:xfrm>
              <a:custGeom>
                <a:avLst/>
                <a:gdLst>
                  <a:gd name="connsiteX0" fmla="*/ 18854 w 32688"/>
                  <a:gd name="connsiteY0" fmla="*/ 58128 h 58127"/>
                  <a:gd name="connsiteX1" fmla="*/ 5148 w 32688"/>
                  <a:gd name="connsiteY1" fmla="*/ 47583 h 58127"/>
                  <a:gd name="connsiteX2" fmla="*/ 414 w 32688"/>
                  <a:gd name="connsiteY2" fmla="*/ 30115 h 58127"/>
                  <a:gd name="connsiteX3" fmla="*/ 414 w 32688"/>
                  <a:gd name="connsiteY3" fmla="*/ 29791 h 58127"/>
                  <a:gd name="connsiteX4" fmla="*/ 4719 w 32688"/>
                  <a:gd name="connsiteY4" fmla="*/ 11417 h 58127"/>
                  <a:gd name="connsiteX5" fmla="*/ 28618 w 32688"/>
                  <a:gd name="connsiteY5" fmla="*/ 8779 h 58127"/>
                  <a:gd name="connsiteX6" fmla="*/ 26122 w 32688"/>
                  <a:gd name="connsiteY6" fmla="*/ 54918 h 58127"/>
                  <a:gd name="connsiteX7" fmla="*/ 18854 w 32688"/>
                  <a:gd name="connsiteY7" fmla="*/ 58128 h 58127"/>
                  <a:gd name="connsiteX8" fmla="*/ 18854 w 32688"/>
                  <a:gd name="connsiteY8" fmla="*/ 58128 h 581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2688" h="58127">
                    <a:moveTo>
                      <a:pt x="18854" y="58128"/>
                    </a:moveTo>
                    <a:cubicBezTo>
                      <a:pt x="12511" y="58137"/>
                      <a:pt x="7843" y="52822"/>
                      <a:pt x="5148" y="47583"/>
                    </a:cubicBezTo>
                    <a:cubicBezTo>
                      <a:pt x="2328" y="42164"/>
                      <a:pt x="719" y="36211"/>
                      <a:pt x="414" y="30115"/>
                    </a:cubicBezTo>
                    <a:lnTo>
                      <a:pt x="414" y="29791"/>
                    </a:lnTo>
                    <a:cubicBezTo>
                      <a:pt x="624" y="23438"/>
                      <a:pt x="2081" y="17199"/>
                      <a:pt x="4719" y="11417"/>
                    </a:cubicBezTo>
                    <a:cubicBezTo>
                      <a:pt x="8720" y="882"/>
                      <a:pt x="22712" y="-6661"/>
                      <a:pt x="28618" y="8779"/>
                    </a:cubicBezTo>
                    <a:cubicBezTo>
                      <a:pt x="33818" y="23218"/>
                      <a:pt x="36209" y="40887"/>
                      <a:pt x="26122" y="54918"/>
                    </a:cubicBezTo>
                    <a:cubicBezTo>
                      <a:pt x="24265" y="56966"/>
                      <a:pt x="21626" y="58128"/>
                      <a:pt x="18854" y="58128"/>
                    </a:cubicBezTo>
                    <a:lnTo>
                      <a:pt x="18854" y="58128"/>
                    </a:lnTo>
                    <a:close/>
                  </a:path>
                </a:pathLst>
              </a:custGeom>
              <a:solidFill>
                <a:srgbClr val="E2001A"/>
              </a:solidFill>
              <a:ln w="9525" cap="flat">
                <a:solidFill>
                  <a:srgbClr val="E2001A"/>
                </a:solidFill>
                <a:prstDash val="solid"/>
                <a:miter/>
              </a:ln>
            </p:spPr>
            <p:txBody>
              <a:bodyPr rtlCol="0" anchor="ctr"/>
              <a:lstStyle/>
              <a:p>
                <a:endParaRPr lang="da-DK"/>
              </a:p>
            </p:txBody>
          </p:sp>
          <p:sp>
            <p:nvSpPr>
              <p:cNvPr id="89" name="Freeform: Shape 88">
                <a:extLst>
                  <a:ext uri="{FF2B5EF4-FFF2-40B4-BE49-F238E27FC236}">
                    <a16:creationId xmlns:a16="http://schemas.microsoft.com/office/drawing/2014/main" id="{AE72986C-B772-4514-8AAD-4ECEB4997F17}"/>
                  </a:ext>
                </a:extLst>
              </p:cNvPr>
              <p:cNvSpPr/>
              <p:nvPr/>
            </p:nvSpPr>
            <p:spPr>
              <a:xfrm>
                <a:off x="3129786" y="4086688"/>
                <a:ext cx="81049" cy="54745"/>
              </a:xfrm>
              <a:custGeom>
                <a:avLst/>
                <a:gdLst>
                  <a:gd name="connsiteX0" fmla="*/ 67584 w 81049"/>
                  <a:gd name="connsiteY0" fmla="*/ 54741 h 54745"/>
                  <a:gd name="connsiteX1" fmla="*/ 66365 w 81049"/>
                  <a:gd name="connsiteY1" fmla="*/ 54694 h 54745"/>
                  <a:gd name="connsiteX2" fmla="*/ 6824 w 81049"/>
                  <a:gd name="connsiteY2" fmla="*/ 17308 h 54745"/>
                  <a:gd name="connsiteX3" fmla="*/ 1605 w 81049"/>
                  <a:gd name="connsiteY3" fmla="*/ 9497 h 54745"/>
                  <a:gd name="connsiteX4" fmla="*/ 976 w 81049"/>
                  <a:gd name="connsiteY4" fmla="*/ 496 h 54745"/>
                  <a:gd name="connsiteX5" fmla="*/ 1624 w 81049"/>
                  <a:gd name="connsiteY5" fmla="*/ 1 h 54745"/>
                  <a:gd name="connsiteX6" fmla="*/ 16397 w 81049"/>
                  <a:gd name="connsiteY6" fmla="*/ 7716 h 54745"/>
                  <a:gd name="connsiteX7" fmla="*/ 51506 w 81049"/>
                  <a:gd name="connsiteY7" fmla="*/ 22461 h 54745"/>
                  <a:gd name="connsiteX8" fmla="*/ 79233 w 81049"/>
                  <a:gd name="connsiteY8" fmla="*/ 30291 h 54745"/>
                  <a:gd name="connsiteX9" fmla="*/ 81367 w 81049"/>
                  <a:gd name="connsiteY9" fmla="*/ 40368 h 54745"/>
                  <a:gd name="connsiteX10" fmla="*/ 67584 w 81049"/>
                  <a:gd name="connsiteY10" fmla="*/ 54741 h 54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1049" h="54745">
                    <a:moveTo>
                      <a:pt x="67584" y="54741"/>
                    </a:moveTo>
                    <a:cubicBezTo>
                      <a:pt x="67184" y="54741"/>
                      <a:pt x="66775" y="54722"/>
                      <a:pt x="66365" y="54694"/>
                    </a:cubicBezTo>
                    <a:cubicBezTo>
                      <a:pt x="42286" y="51855"/>
                      <a:pt x="21417" y="35986"/>
                      <a:pt x="6824" y="17308"/>
                    </a:cubicBezTo>
                    <a:cubicBezTo>
                      <a:pt x="4757" y="14936"/>
                      <a:pt x="2995" y="12317"/>
                      <a:pt x="1605" y="9497"/>
                    </a:cubicBezTo>
                    <a:cubicBezTo>
                      <a:pt x="271" y="6678"/>
                      <a:pt x="52" y="3468"/>
                      <a:pt x="976" y="496"/>
                    </a:cubicBezTo>
                    <a:cubicBezTo>
                      <a:pt x="1062" y="211"/>
                      <a:pt x="1319" y="11"/>
                      <a:pt x="1624" y="1"/>
                    </a:cubicBezTo>
                    <a:cubicBezTo>
                      <a:pt x="7948" y="-75"/>
                      <a:pt x="11854" y="4221"/>
                      <a:pt x="16397" y="7716"/>
                    </a:cubicBezTo>
                    <a:cubicBezTo>
                      <a:pt x="26684" y="15412"/>
                      <a:pt x="39085" y="19661"/>
                      <a:pt x="51506" y="22461"/>
                    </a:cubicBezTo>
                    <a:cubicBezTo>
                      <a:pt x="60660" y="24899"/>
                      <a:pt x="73328" y="20927"/>
                      <a:pt x="79233" y="30291"/>
                    </a:cubicBezTo>
                    <a:cubicBezTo>
                      <a:pt x="80995" y="33339"/>
                      <a:pt x="81748" y="36872"/>
                      <a:pt x="81367" y="40368"/>
                    </a:cubicBezTo>
                    <a:cubicBezTo>
                      <a:pt x="80910" y="47597"/>
                      <a:pt x="75328" y="54960"/>
                      <a:pt x="67584" y="54741"/>
                    </a:cubicBezTo>
                    <a:close/>
                  </a:path>
                </a:pathLst>
              </a:custGeom>
              <a:solidFill>
                <a:srgbClr val="E2001A"/>
              </a:solidFill>
              <a:ln w="9525" cap="flat">
                <a:solidFill>
                  <a:srgbClr val="E2001A"/>
                </a:solidFill>
                <a:prstDash val="solid"/>
                <a:miter/>
              </a:ln>
            </p:spPr>
            <p:txBody>
              <a:bodyPr rtlCol="0" anchor="ctr"/>
              <a:lstStyle/>
              <a:p>
                <a:endParaRPr lang="da-DK"/>
              </a:p>
            </p:txBody>
          </p:sp>
          <p:sp>
            <p:nvSpPr>
              <p:cNvPr id="90" name="Freeform: Shape 89">
                <a:extLst>
                  <a:ext uri="{FF2B5EF4-FFF2-40B4-BE49-F238E27FC236}">
                    <a16:creationId xmlns:a16="http://schemas.microsoft.com/office/drawing/2014/main" id="{7D3DA927-BB1D-4F62-86D2-4498FEC10D1C}"/>
                  </a:ext>
                </a:extLst>
              </p:cNvPr>
              <p:cNvSpPr/>
              <p:nvPr/>
            </p:nvSpPr>
            <p:spPr>
              <a:xfrm>
                <a:off x="2950180" y="4086161"/>
                <a:ext cx="105694" cy="52980"/>
              </a:xfrm>
              <a:custGeom>
                <a:avLst/>
                <a:gdLst>
                  <a:gd name="connsiteX0" fmla="*/ 8712 w 105694"/>
                  <a:gd name="connsiteY0" fmla="*/ 52963 h 52980"/>
                  <a:gd name="connsiteX1" fmla="*/ 940 w 105694"/>
                  <a:gd name="connsiteY1" fmla="*/ 51106 h 52980"/>
                  <a:gd name="connsiteX2" fmla="*/ 559 w 105694"/>
                  <a:gd name="connsiteY2" fmla="*/ 49639 h 52980"/>
                  <a:gd name="connsiteX3" fmla="*/ 13227 w 105694"/>
                  <a:gd name="connsiteY3" fmla="*/ 41086 h 52980"/>
                  <a:gd name="connsiteX4" fmla="*/ 67491 w 105694"/>
                  <a:gd name="connsiteY4" fmla="*/ 10206 h 52980"/>
                  <a:gd name="connsiteX5" fmla="*/ 81369 w 105694"/>
                  <a:gd name="connsiteY5" fmla="*/ 1890 h 52980"/>
                  <a:gd name="connsiteX6" fmla="*/ 103848 w 105694"/>
                  <a:gd name="connsiteY6" fmla="*/ 7786 h 52980"/>
                  <a:gd name="connsiteX7" fmla="*/ 72625 w 105694"/>
                  <a:gd name="connsiteY7" fmla="*/ 40447 h 52980"/>
                  <a:gd name="connsiteX8" fmla="*/ 17446 w 105694"/>
                  <a:gd name="connsiteY8" fmla="*/ 52049 h 52980"/>
                  <a:gd name="connsiteX9" fmla="*/ 8712 w 105694"/>
                  <a:gd name="connsiteY9" fmla="*/ 52963 h 5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5694" h="52980">
                    <a:moveTo>
                      <a:pt x="8712" y="52963"/>
                    </a:moveTo>
                    <a:cubicBezTo>
                      <a:pt x="5997" y="53097"/>
                      <a:pt x="3302" y="52458"/>
                      <a:pt x="940" y="51106"/>
                    </a:cubicBezTo>
                    <a:cubicBezTo>
                      <a:pt x="435" y="50801"/>
                      <a:pt x="263" y="50153"/>
                      <a:pt x="559" y="49639"/>
                    </a:cubicBezTo>
                    <a:cubicBezTo>
                      <a:pt x="2969" y="45467"/>
                      <a:pt x="8417" y="43133"/>
                      <a:pt x="13227" y="41086"/>
                    </a:cubicBezTo>
                    <a:cubicBezTo>
                      <a:pt x="30486" y="32856"/>
                      <a:pt x="50851" y="21055"/>
                      <a:pt x="67491" y="10206"/>
                    </a:cubicBezTo>
                    <a:cubicBezTo>
                      <a:pt x="71844" y="6996"/>
                      <a:pt x="76482" y="4214"/>
                      <a:pt x="81369" y="1890"/>
                    </a:cubicBezTo>
                    <a:cubicBezTo>
                      <a:pt x="89084" y="-1786"/>
                      <a:pt x="99600" y="-243"/>
                      <a:pt x="103848" y="7786"/>
                    </a:cubicBezTo>
                    <a:cubicBezTo>
                      <a:pt x="113973" y="27998"/>
                      <a:pt x="87684" y="36199"/>
                      <a:pt x="72625" y="40447"/>
                    </a:cubicBezTo>
                    <a:cubicBezTo>
                      <a:pt x="54546" y="46782"/>
                      <a:pt x="37011" y="49658"/>
                      <a:pt x="17446" y="52049"/>
                    </a:cubicBezTo>
                    <a:cubicBezTo>
                      <a:pt x="14560" y="52582"/>
                      <a:pt x="11646" y="52887"/>
                      <a:pt x="8712" y="52963"/>
                    </a:cubicBezTo>
                    <a:close/>
                  </a:path>
                </a:pathLst>
              </a:custGeom>
              <a:solidFill>
                <a:srgbClr val="E2001A"/>
              </a:solidFill>
              <a:ln w="9525" cap="flat">
                <a:solidFill>
                  <a:srgbClr val="E2001A"/>
                </a:solidFill>
                <a:prstDash val="solid"/>
                <a:miter/>
              </a:ln>
            </p:spPr>
            <p:txBody>
              <a:bodyPr rtlCol="0" anchor="ctr"/>
              <a:lstStyle/>
              <a:p>
                <a:endParaRPr lang="da-DK"/>
              </a:p>
            </p:txBody>
          </p:sp>
        </p:grpSp>
      </p:grpSp>
      <p:sp>
        <p:nvSpPr>
          <p:cNvPr id="91" name="Speech Bubble: Oval 90">
            <a:extLst>
              <a:ext uri="{FF2B5EF4-FFF2-40B4-BE49-F238E27FC236}">
                <a16:creationId xmlns:a16="http://schemas.microsoft.com/office/drawing/2014/main" id="{F8A9EA54-1DC1-41AE-B907-594379E2800F}"/>
              </a:ext>
            </a:extLst>
          </p:cNvPr>
          <p:cNvSpPr/>
          <p:nvPr/>
        </p:nvSpPr>
        <p:spPr>
          <a:xfrm>
            <a:off x="1750931" y="2194560"/>
            <a:ext cx="2845049" cy="1652006"/>
          </a:xfrm>
          <a:prstGeom prst="wedgeEllipseCallout">
            <a:avLst>
              <a:gd name="adj1" fmla="val -47305"/>
              <a:gd name="adj2" fmla="val 103397"/>
            </a:avLst>
          </a:prstGeom>
          <a:noFill/>
          <a:ln w="57150">
            <a:solidFill>
              <a:srgbClr val="E2001A"/>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i="0" dirty="0">
                <a:solidFill>
                  <a:srgbClr val="000000"/>
                </a:solidFill>
                <a:effectLst/>
                <a:latin typeface="AU Passata" panose="020B0503030502030804" pitchFamily="34" charset="0"/>
              </a:rPr>
              <a:t>I don’t know anything about that topic! I hope I don’t come off as stupid!</a:t>
            </a:r>
            <a:endParaRPr lang="da-DK" b="1" dirty="0">
              <a:latin typeface="AU Passata" panose="020B0503030502030804" pitchFamily="34" charset="0"/>
            </a:endParaRPr>
          </a:p>
        </p:txBody>
      </p:sp>
      <p:sp>
        <p:nvSpPr>
          <p:cNvPr id="92" name="Speech Bubble: Oval 91">
            <a:extLst>
              <a:ext uri="{FF2B5EF4-FFF2-40B4-BE49-F238E27FC236}">
                <a16:creationId xmlns:a16="http://schemas.microsoft.com/office/drawing/2014/main" id="{374915C1-C64A-4A8F-AD1C-01F312AB73CB}"/>
              </a:ext>
            </a:extLst>
          </p:cNvPr>
          <p:cNvSpPr/>
          <p:nvPr/>
        </p:nvSpPr>
        <p:spPr>
          <a:xfrm flipH="1">
            <a:off x="7244871" y="2594610"/>
            <a:ext cx="3138751" cy="1788767"/>
          </a:xfrm>
          <a:prstGeom prst="wedgeEllipseCallout">
            <a:avLst>
              <a:gd name="adj1" fmla="val -47165"/>
              <a:gd name="adj2" fmla="val 73245"/>
            </a:avLst>
          </a:prstGeom>
          <a:noFill/>
          <a:ln w="57150">
            <a:solidFill>
              <a:srgbClr val="8BAD3F"/>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sz="2000" b="1" i="0" dirty="0">
                <a:solidFill>
                  <a:srgbClr val="000000"/>
                </a:solidFill>
                <a:effectLst/>
                <a:latin typeface="AU Passata" panose="020B0503030502030804" pitchFamily="34" charset="0"/>
              </a:rPr>
              <a:t>I’m sure it will be fine. I’ll just read it through one more time and then I’ll nail it.</a:t>
            </a:r>
            <a:endParaRPr lang="da-DK" sz="2000" b="1" dirty="0">
              <a:latin typeface="AU Passata" panose="020B0503030502030804" pitchFamily="34" charset="0"/>
            </a:endParaRPr>
          </a:p>
        </p:txBody>
      </p:sp>
      <p:pic>
        <p:nvPicPr>
          <p:cNvPr id="17" name="Graphic 16" descr="Happy face with no mouth">
            <a:extLst>
              <a:ext uri="{FF2B5EF4-FFF2-40B4-BE49-F238E27FC236}">
                <a16:creationId xmlns:a16="http://schemas.microsoft.com/office/drawing/2014/main" id="{AEDF347F-3669-429E-93BB-83CE9229501C}"/>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834654" y="4799454"/>
            <a:ext cx="81770" cy="81770"/>
          </a:xfrm>
          <a:prstGeom prst="rect">
            <a:avLst/>
          </a:prstGeom>
        </p:spPr>
      </p:pic>
      <p:pic>
        <p:nvPicPr>
          <p:cNvPr id="119" name="Graphic 118" descr="Classroom with solid fill">
            <a:extLst>
              <a:ext uri="{FF2B5EF4-FFF2-40B4-BE49-F238E27FC236}">
                <a16:creationId xmlns:a16="http://schemas.microsoft.com/office/drawing/2014/main" id="{CBE9BB13-9D25-4ADD-9913-13C8E08A9B1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466968" y="4342254"/>
            <a:ext cx="914400" cy="914400"/>
          </a:xfrm>
          <a:prstGeom prst="rect">
            <a:avLst/>
          </a:prstGeom>
        </p:spPr>
      </p:pic>
    </p:spTree>
    <p:extLst>
      <p:ext uri="{BB962C8B-B14F-4D97-AF65-F5344CB8AC3E}">
        <p14:creationId xmlns:p14="http://schemas.microsoft.com/office/powerpoint/2010/main" val="10923655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36000"/>
          </a:blip>
          <a:srcRect/>
          <a:tile tx="0" ty="0" sx="100000" sy="100000" flip="none" algn="tl"/>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9E4878D-2358-43C9-8BA2-B684001DFCA4}"/>
              </a:ext>
            </a:extLst>
          </p:cNvPr>
          <p:cNvSpPr txBox="1"/>
          <p:nvPr/>
        </p:nvSpPr>
        <p:spPr>
          <a:xfrm>
            <a:off x="0" y="0"/>
            <a:ext cx="6102000" cy="1330525"/>
          </a:xfrm>
          <a:prstGeom prst="rect">
            <a:avLst/>
          </a:prstGeom>
          <a:solidFill>
            <a:schemeClr val="bg2">
              <a:lumMod val="50000"/>
            </a:schemeClr>
          </a:solidFill>
        </p:spPr>
        <p:txBody>
          <a:bodyPr wrap="square" rtlCol="0" anchor="ctr">
            <a:noAutofit/>
          </a:bodyPr>
          <a:lstStyle/>
          <a:p>
            <a:pPr algn="ctr"/>
            <a:endParaRPr lang="da-DK" sz="4000" dirty="0">
              <a:solidFill>
                <a:srgbClr val="4B4B4A"/>
              </a:solidFill>
              <a:latin typeface="AU Passata Light" panose="020B0303030902030804" pitchFamily="34" charset="0"/>
            </a:endParaRPr>
          </a:p>
        </p:txBody>
      </p:sp>
      <p:sp>
        <p:nvSpPr>
          <p:cNvPr id="3" name="TextBox 2">
            <a:extLst>
              <a:ext uri="{FF2B5EF4-FFF2-40B4-BE49-F238E27FC236}">
                <a16:creationId xmlns:a16="http://schemas.microsoft.com/office/drawing/2014/main" id="{0C6AF7D9-BDA7-45CF-9B5C-A8CAA7608E3F}"/>
              </a:ext>
            </a:extLst>
          </p:cNvPr>
          <p:cNvSpPr txBox="1"/>
          <p:nvPr/>
        </p:nvSpPr>
        <p:spPr>
          <a:xfrm>
            <a:off x="6092803" y="0"/>
            <a:ext cx="6140663" cy="1330311"/>
          </a:xfrm>
          <a:prstGeom prst="rect">
            <a:avLst/>
          </a:prstGeom>
          <a:solidFill>
            <a:schemeClr val="bg2">
              <a:lumMod val="90000"/>
            </a:schemeClr>
          </a:solidFill>
        </p:spPr>
        <p:txBody>
          <a:bodyPr wrap="square" rtlCol="0" anchor="ctr">
            <a:noAutofit/>
          </a:bodyPr>
          <a:lstStyle/>
          <a:p>
            <a:pPr algn="ctr"/>
            <a:endParaRPr lang="da-DK" sz="4000" dirty="0">
              <a:solidFill>
                <a:schemeClr val="bg2">
                  <a:lumMod val="50000"/>
                </a:schemeClr>
              </a:solidFill>
              <a:latin typeface="AU Passata Light" panose="020B0303030902030804" pitchFamily="34" charset="0"/>
            </a:endParaRPr>
          </a:p>
        </p:txBody>
      </p:sp>
      <p:sp>
        <p:nvSpPr>
          <p:cNvPr id="5" name="Freeform: Shape 4">
            <a:extLst>
              <a:ext uri="{FF2B5EF4-FFF2-40B4-BE49-F238E27FC236}">
                <a16:creationId xmlns:a16="http://schemas.microsoft.com/office/drawing/2014/main" id="{322FBDB6-6D4F-45C5-A38F-B6BA4AABBF79}"/>
              </a:ext>
            </a:extLst>
          </p:cNvPr>
          <p:cNvSpPr/>
          <p:nvPr/>
        </p:nvSpPr>
        <p:spPr>
          <a:xfrm>
            <a:off x="5534013" y="0"/>
            <a:ext cx="1113103" cy="1572777"/>
          </a:xfrm>
          <a:custGeom>
            <a:avLst/>
            <a:gdLst>
              <a:gd name="connsiteX0" fmla="*/ 247650 w 247650"/>
              <a:gd name="connsiteY0" fmla="*/ 1057275 h 1057275"/>
              <a:gd name="connsiteX1" fmla="*/ 123825 w 247650"/>
              <a:gd name="connsiteY1" fmla="*/ 971550 h 1057275"/>
              <a:gd name="connsiteX2" fmla="*/ 0 w 247650"/>
              <a:gd name="connsiteY2" fmla="*/ 1057275 h 1057275"/>
              <a:gd name="connsiteX3" fmla="*/ 0 w 247650"/>
              <a:gd name="connsiteY3" fmla="*/ 0 h 1057275"/>
              <a:gd name="connsiteX4" fmla="*/ 247650 w 247650"/>
              <a:gd name="connsiteY4" fmla="*/ 0 h 1057275"/>
              <a:gd name="connsiteX0" fmla="*/ 247650 w 247650"/>
              <a:gd name="connsiteY0" fmla="*/ 1057275 h 1441619"/>
              <a:gd name="connsiteX1" fmla="*/ 123825 w 247650"/>
              <a:gd name="connsiteY1" fmla="*/ 971550 h 1441619"/>
              <a:gd name="connsiteX2" fmla="*/ 1916 w 247650"/>
              <a:gd name="connsiteY2" fmla="*/ 1441619 h 1441619"/>
              <a:gd name="connsiteX3" fmla="*/ 0 w 247650"/>
              <a:gd name="connsiteY3" fmla="*/ 0 h 1441619"/>
              <a:gd name="connsiteX4" fmla="*/ 247650 w 247650"/>
              <a:gd name="connsiteY4" fmla="*/ 0 h 1441619"/>
              <a:gd name="connsiteX5" fmla="*/ 247650 w 247650"/>
              <a:gd name="connsiteY5" fmla="*/ 1057275 h 1441619"/>
              <a:gd name="connsiteX0" fmla="*/ 249566 w 249566"/>
              <a:gd name="connsiteY0" fmla="*/ 1473648 h 1473648"/>
              <a:gd name="connsiteX1" fmla="*/ 123825 w 249566"/>
              <a:gd name="connsiteY1" fmla="*/ 971550 h 1473648"/>
              <a:gd name="connsiteX2" fmla="*/ 1916 w 249566"/>
              <a:gd name="connsiteY2" fmla="*/ 1441619 h 1473648"/>
              <a:gd name="connsiteX3" fmla="*/ 0 w 249566"/>
              <a:gd name="connsiteY3" fmla="*/ 0 h 1473648"/>
              <a:gd name="connsiteX4" fmla="*/ 247650 w 249566"/>
              <a:gd name="connsiteY4" fmla="*/ 0 h 1473648"/>
              <a:gd name="connsiteX5" fmla="*/ 249566 w 249566"/>
              <a:gd name="connsiteY5" fmla="*/ 1473648 h 1473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566" h="1473648">
                <a:moveTo>
                  <a:pt x="249566" y="1473648"/>
                </a:moveTo>
                <a:lnTo>
                  <a:pt x="123825" y="971550"/>
                </a:lnTo>
                <a:lnTo>
                  <a:pt x="1916" y="1441619"/>
                </a:lnTo>
                <a:cubicBezTo>
                  <a:pt x="1277" y="961079"/>
                  <a:pt x="639" y="480540"/>
                  <a:pt x="0" y="0"/>
                </a:cubicBezTo>
                <a:lnTo>
                  <a:pt x="247650" y="0"/>
                </a:lnTo>
                <a:cubicBezTo>
                  <a:pt x="248289" y="491216"/>
                  <a:pt x="248927" y="982432"/>
                  <a:pt x="249566" y="1473648"/>
                </a:cubicBezTo>
                <a:close/>
              </a:path>
            </a:pathLst>
          </a:custGeom>
          <a:solidFill>
            <a:srgbClr val="E2007A"/>
          </a:solidFill>
          <a:ln w="9525" cap="flat">
            <a:noFill/>
            <a:prstDash val="solid"/>
            <a:miter/>
          </a:ln>
          <a:effectLst>
            <a:outerShdw blurRad="50800" dist="38100" dir="2700000" algn="tl" rotWithShape="0">
              <a:prstClr val="black">
                <a:alpha val="40000"/>
              </a:prstClr>
            </a:outerShdw>
          </a:effectLst>
        </p:spPr>
        <p:txBody>
          <a:bodyPr rtlCol="0" anchor="t"/>
          <a:lstStyle/>
          <a:p>
            <a:pPr algn="ctr"/>
            <a:endParaRPr lang="en-US" dirty="0">
              <a:latin typeface="AU Passata Light" panose="020B0303030902030804" pitchFamily="34" charset="0"/>
            </a:endParaRPr>
          </a:p>
          <a:p>
            <a:pPr algn="ctr"/>
            <a:r>
              <a:rPr lang="en-US" sz="3600" b="1" dirty="0">
                <a:solidFill>
                  <a:schemeClr val="bg1"/>
                </a:solidFill>
                <a:latin typeface="AU Passata Light" panose="020B0303030902030804" pitchFamily="34" charset="0"/>
              </a:rPr>
              <a:t>VS</a:t>
            </a:r>
            <a:endParaRPr lang="da-DK" sz="3200" dirty="0">
              <a:solidFill>
                <a:schemeClr val="bg1"/>
              </a:solidFill>
              <a:latin typeface="AU Passata Light" panose="020B0303030902030804" pitchFamily="34" charset="0"/>
            </a:endParaRPr>
          </a:p>
        </p:txBody>
      </p:sp>
      <p:cxnSp>
        <p:nvCxnSpPr>
          <p:cNvPr id="6" name="Straight Connector 5">
            <a:extLst>
              <a:ext uri="{FF2B5EF4-FFF2-40B4-BE49-F238E27FC236}">
                <a16:creationId xmlns:a16="http://schemas.microsoft.com/office/drawing/2014/main" id="{0E76FF01-98A5-4966-812D-921359B788CE}"/>
              </a:ext>
            </a:extLst>
          </p:cNvPr>
          <p:cNvCxnSpPr>
            <a:cxnSpLocks/>
          </p:cNvCxnSpPr>
          <p:nvPr/>
        </p:nvCxnSpPr>
        <p:spPr>
          <a:xfrm>
            <a:off x="6092804" y="1330311"/>
            <a:ext cx="29407" cy="5541218"/>
          </a:xfrm>
          <a:prstGeom prst="line">
            <a:avLst/>
          </a:prstGeom>
          <a:ln w="28575">
            <a:solidFill>
              <a:srgbClr val="E2007A"/>
            </a:solidFill>
            <a:prstDash val="sysDot"/>
          </a:ln>
        </p:spPr>
        <p:style>
          <a:lnRef idx="1">
            <a:schemeClr val="accent1"/>
          </a:lnRef>
          <a:fillRef idx="0">
            <a:schemeClr val="accent1"/>
          </a:fillRef>
          <a:effectRef idx="0">
            <a:schemeClr val="accent1"/>
          </a:effectRef>
          <a:fontRef idx="minor">
            <a:schemeClr val="tx1"/>
          </a:fontRef>
        </p:style>
      </p:cxnSp>
      <p:graphicFrame>
        <p:nvGraphicFramePr>
          <p:cNvPr id="7" name="Table 124">
            <a:extLst>
              <a:ext uri="{FF2B5EF4-FFF2-40B4-BE49-F238E27FC236}">
                <a16:creationId xmlns:a16="http://schemas.microsoft.com/office/drawing/2014/main" id="{398E51A2-2B65-476F-80A9-DD558C26B9FA}"/>
              </a:ext>
            </a:extLst>
          </p:cNvPr>
          <p:cNvGraphicFramePr>
            <a:graphicFrameLocks noGrp="1"/>
          </p:cNvGraphicFramePr>
          <p:nvPr>
            <p:extLst>
              <p:ext uri="{D42A27DB-BD31-4B8C-83A1-F6EECF244321}">
                <p14:modId xmlns:p14="http://schemas.microsoft.com/office/powerpoint/2010/main" val="2593127268"/>
              </p:ext>
            </p:extLst>
          </p:nvPr>
        </p:nvGraphicFramePr>
        <p:xfrm>
          <a:off x="-5435" y="430325"/>
          <a:ext cx="12192000" cy="45720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680090655"/>
                    </a:ext>
                  </a:extLst>
                </a:gridCol>
                <a:gridCol w="6096000">
                  <a:extLst>
                    <a:ext uri="{9D8B030D-6E8A-4147-A177-3AD203B41FA5}">
                      <a16:colId xmlns:a16="http://schemas.microsoft.com/office/drawing/2014/main" val="2002876360"/>
                    </a:ext>
                  </a:extLst>
                </a:gridCol>
              </a:tblGrid>
              <a:tr h="370840">
                <a:tc>
                  <a:txBody>
                    <a:bodyPr/>
                    <a:lstStyle/>
                    <a:p>
                      <a:pPr algn="ctr"/>
                      <a:r>
                        <a:rPr lang="en-US" sz="2400" b="1" dirty="0">
                          <a:solidFill>
                            <a:schemeClr val="bg1"/>
                          </a:solidFill>
                          <a:latin typeface="AU Passata Light" panose="020B0303030902030804" pitchFamily="34" charset="0"/>
                        </a:rPr>
                        <a:t>THE FIXED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algn="ctr"/>
                      <a:r>
                        <a:rPr lang="en-US" sz="2400" b="1" dirty="0">
                          <a:solidFill>
                            <a:schemeClr val="bg1"/>
                          </a:solidFill>
                          <a:latin typeface="AU Passata Light" panose="020B0303030902030804" pitchFamily="34" charset="0"/>
                        </a:rPr>
                        <a:t>THE GROWTH MINDSET</a:t>
                      </a:r>
                      <a:endParaRPr lang="da-DK" sz="2400" b="1" dirty="0">
                        <a:solidFill>
                          <a:schemeClr val="bg1"/>
                        </a:solidFill>
                        <a:latin typeface="AU Passata Light" panose="020B0303030902030804" pitchFamily="34" charset="0"/>
                      </a:endParaRPr>
                    </a:p>
                  </a:txBody>
                  <a:tcPr anchor="ctr">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2452227558"/>
                  </a:ext>
                </a:extLst>
              </a:tr>
            </a:tbl>
          </a:graphicData>
        </a:graphic>
      </p:graphicFrame>
      <p:sp>
        <p:nvSpPr>
          <p:cNvPr id="8" name="Oval 7">
            <a:extLst>
              <a:ext uri="{FF2B5EF4-FFF2-40B4-BE49-F238E27FC236}">
                <a16:creationId xmlns:a16="http://schemas.microsoft.com/office/drawing/2014/main" id="{5932616E-4CA0-49BA-BD4D-1ACE1E1B4771}"/>
              </a:ext>
            </a:extLst>
          </p:cNvPr>
          <p:cNvSpPr/>
          <p:nvPr/>
        </p:nvSpPr>
        <p:spPr>
          <a:xfrm>
            <a:off x="5053030" y="3109910"/>
            <a:ext cx="2120871" cy="1839777"/>
          </a:xfrm>
          <a:prstGeom prst="ellipse">
            <a:avLst/>
          </a:prstGeom>
          <a:solidFill>
            <a:srgbClr val="5F0030"/>
          </a:solidFill>
          <a:ln>
            <a:solidFill>
              <a:srgbClr val="FABB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0" dirty="0">
                <a:solidFill>
                  <a:schemeClr val="bg1"/>
                </a:solidFill>
                <a:effectLst/>
                <a:latin typeface="AU Passata" panose="020B0503030502030804" pitchFamily="34" charset="0"/>
              </a:rPr>
              <a:t>Motivation when they receive a lower grade than they expected </a:t>
            </a:r>
            <a:endParaRPr lang="da-DK" sz="1200" b="1" dirty="0">
              <a:solidFill>
                <a:schemeClr val="bg1"/>
              </a:solidFill>
              <a:latin typeface="AU Passata" panose="020B0503030502030804" pitchFamily="34" charset="0"/>
            </a:endParaRPr>
          </a:p>
        </p:txBody>
      </p:sp>
      <p:sp>
        <p:nvSpPr>
          <p:cNvPr id="9" name="Freeform: Shape 8">
            <a:extLst>
              <a:ext uri="{FF2B5EF4-FFF2-40B4-BE49-F238E27FC236}">
                <a16:creationId xmlns:a16="http://schemas.microsoft.com/office/drawing/2014/main" id="{41A47B7B-6137-42E7-A763-2A24BB022ACE}"/>
              </a:ext>
            </a:extLst>
          </p:cNvPr>
          <p:cNvSpPr/>
          <p:nvPr/>
        </p:nvSpPr>
        <p:spPr>
          <a:xfrm rot="20999021" flipH="1">
            <a:off x="7688306" y="3407144"/>
            <a:ext cx="3283780" cy="3085085"/>
          </a:xfrm>
          <a:custGeom>
            <a:avLst/>
            <a:gdLst>
              <a:gd name="connsiteX0" fmla="*/ 1074163 w 1074162"/>
              <a:gd name="connsiteY0" fmla="*/ 1068219 h 1068219"/>
              <a:gd name="connsiteX1" fmla="*/ 166173 w 1074162"/>
              <a:gd name="connsiteY1" fmla="*/ 1038549 h 1068219"/>
              <a:gd name="connsiteX2" fmla="*/ 0 w 1074162"/>
              <a:gd name="connsiteY2" fmla="*/ 468830 h 1068219"/>
              <a:gd name="connsiteX3" fmla="*/ 5944 w 1074162"/>
              <a:gd name="connsiteY3" fmla="*/ 0 h 1068219"/>
              <a:gd name="connsiteX4" fmla="*/ 1074163 w 1074162"/>
              <a:gd name="connsiteY4" fmla="*/ 0 h 1068219"/>
              <a:gd name="connsiteX0" fmla="*/ 1084294 w 1084294"/>
              <a:gd name="connsiteY0" fmla="*/ 1068219 h 1068219"/>
              <a:gd name="connsiteX1" fmla="*/ 176304 w 1084294"/>
              <a:gd name="connsiteY1" fmla="*/ 1038549 h 1068219"/>
              <a:gd name="connsiteX2" fmla="*/ 0 w 1084294"/>
              <a:gd name="connsiteY2" fmla="*/ 842581 h 1068219"/>
              <a:gd name="connsiteX3" fmla="*/ 16075 w 1084294"/>
              <a:gd name="connsiteY3" fmla="*/ 0 h 1068219"/>
              <a:gd name="connsiteX4" fmla="*/ 1084294 w 1084294"/>
              <a:gd name="connsiteY4" fmla="*/ 0 h 1068219"/>
              <a:gd name="connsiteX5" fmla="*/ 1084294 w 1084294"/>
              <a:gd name="connsiteY5" fmla="*/ 1068219 h 1068219"/>
              <a:gd name="connsiteX0" fmla="*/ 1068219 w 1068219"/>
              <a:gd name="connsiteY0" fmla="*/ 1068219 h 1068219"/>
              <a:gd name="connsiteX1" fmla="*/ 160229 w 1068219"/>
              <a:gd name="connsiteY1" fmla="*/ 1038549 h 1068219"/>
              <a:gd name="connsiteX2" fmla="*/ 11076 w 1068219"/>
              <a:gd name="connsiteY2" fmla="*/ 795353 h 1068219"/>
              <a:gd name="connsiteX3" fmla="*/ 0 w 1068219"/>
              <a:gd name="connsiteY3" fmla="*/ 0 h 1068219"/>
              <a:gd name="connsiteX4" fmla="*/ 1068219 w 1068219"/>
              <a:gd name="connsiteY4" fmla="*/ 0 h 1068219"/>
              <a:gd name="connsiteX5" fmla="*/ 1068219 w 1068219"/>
              <a:gd name="connsiteY5" fmla="*/ 1068219 h 106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8219" h="1068219">
                <a:moveTo>
                  <a:pt x="1068219" y="1068219"/>
                </a:moveTo>
                <a:lnTo>
                  <a:pt x="160229" y="1038549"/>
                </a:lnTo>
                <a:lnTo>
                  <a:pt x="11076" y="795353"/>
                </a:lnTo>
                <a:lnTo>
                  <a:pt x="0" y="0"/>
                </a:lnTo>
                <a:lnTo>
                  <a:pt x="1068219" y="0"/>
                </a:lnTo>
                <a:lnTo>
                  <a:pt x="1068219" y="1068219"/>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rtlCol="0" anchor="ctr"/>
          <a:lstStyle/>
          <a:p>
            <a:pPr algn="ctr"/>
            <a:r>
              <a:rPr lang="en-US" sz="2200" b="0" i="0" dirty="0">
                <a:solidFill>
                  <a:srgbClr val="000000"/>
                </a:solidFill>
                <a:effectLst/>
                <a:latin typeface="AU Passata Light" panose="020B0303030902030804" pitchFamily="34" charset="0"/>
              </a:rPr>
              <a:t>Here criticism is seen as feedback and an opportunity for learning. </a:t>
            </a:r>
            <a:endParaRPr lang="da-DK" sz="2200" b="1" dirty="0">
              <a:solidFill>
                <a:srgbClr val="8BAD3F"/>
              </a:solidFill>
              <a:latin typeface="AU Passata Light" panose="020B0303030902030804" pitchFamily="34" charset="0"/>
            </a:endParaRPr>
          </a:p>
        </p:txBody>
      </p:sp>
      <p:sp>
        <p:nvSpPr>
          <p:cNvPr id="10" name="Isosceles Triangle 420">
            <a:extLst>
              <a:ext uri="{FF2B5EF4-FFF2-40B4-BE49-F238E27FC236}">
                <a16:creationId xmlns:a16="http://schemas.microsoft.com/office/drawing/2014/main" id="{8993363E-4522-4D1C-B725-E2D7687A34B0}"/>
              </a:ext>
            </a:extLst>
          </p:cNvPr>
          <p:cNvSpPr/>
          <p:nvPr/>
        </p:nvSpPr>
        <p:spPr>
          <a:xfrm rot="2159123">
            <a:off x="10641655" y="5351204"/>
            <a:ext cx="343292" cy="815582"/>
          </a:xfrm>
          <a:custGeom>
            <a:avLst/>
            <a:gdLst>
              <a:gd name="connsiteX0" fmla="*/ 0 w 470228"/>
              <a:gd name="connsiteY0" fmla="*/ 936272 h 936272"/>
              <a:gd name="connsiteX1" fmla="*/ 235114 w 470228"/>
              <a:gd name="connsiteY1" fmla="*/ 0 h 936272"/>
              <a:gd name="connsiteX2" fmla="*/ 470228 w 470228"/>
              <a:gd name="connsiteY2" fmla="*/ 936272 h 936272"/>
              <a:gd name="connsiteX3" fmla="*/ 0 w 470228"/>
              <a:gd name="connsiteY3" fmla="*/ 936272 h 936272"/>
              <a:gd name="connsiteX0" fmla="*/ 0 w 527129"/>
              <a:gd name="connsiteY0" fmla="*/ 936272 h 951309"/>
              <a:gd name="connsiteX1" fmla="*/ 235114 w 527129"/>
              <a:gd name="connsiteY1" fmla="*/ 0 h 951309"/>
              <a:gd name="connsiteX2" fmla="*/ 527129 w 527129"/>
              <a:gd name="connsiteY2" fmla="*/ 951309 h 951309"/>
              <a:gd name="connsiteX3" fmla="*/ 0 w 527129"/>
              <a:gd name="connsiteY3" fmla="*/ 936272 h 951309"/>
              <a:gd name="connsiteX0" fmla="*/ 0 w 456110"/>
              <a:gd name="connsiteY0" fmla="*/ 852882 h 951309"/>
              <a:gd name="connsiteX1" fmla="*/ 164095 w 456110"/>
              <a:gd name="connsiteY1" fmla="*/ 0 h 951309"/>
              <a:gd name="connsiteX2" fmla="*/ 456110 w 456110"/>
              <a:gd name="connsiteY2" fmla="*/ 951309 h 951309"/>
              <a:gd name="connsiteX3" fmla="*/ 0 w 456110"/>
              <a:gd name="connsiteY3" fmla="*/ 852882 h 951309"/>
              <a:gd name="connsiteX0" fmla="*/ 0 w 416330"/>
              <a:gd name="connsiteY0" fmla="*/ 852882 h 963259"/>
              <a:gd name="connsiteX1" fmla="*/ 164095 w 416330"/>
              <a:gd name="connsiteY1" fmla="*/ 0 h 963259"/>
              <a:gd name="connsiteX2" fmla="*/ 416330 w 416330"/>
              <a:gd name="connsiteY2" fmla="*/ 963259 h 963259"/>
              <a:gd name="connsiteX3" fmla="*/ 0 w 416330"/>
              <a:gd name="connsiteY3" fmla="*/ 852882 h 963259"/>
              <a:gd name="connsiteX0" fmla="*/ 0 w 416330"/>
              <a:gd name="connsiteY0" fmla="*/ 845027 h 955404"/>
              <a:gd name="connsiteX1" fmla="*/ 180686 w 416330"/>
              <a:gd name="connsiteY1" fmla="*/ -1 h 955404"/>
              <a:gd name="connsiteX2" fmla="*/ 416330 w 416330"/>
              <a:gd name="connsiteY2" fmla="*/ 955404 h 955404"/>
              <a:gd name="connsiteX3" fmla="*/ 0 w 416330"/>
              <a:gd name="connsiteY3" fmla="*/ 845027 h 955404"/>
              <a:gd name="connsiteX0" fmla="*/ 0 w 389467"/>
              <a:gd name="connsiteY0" fmla="*/ 845028 h 980026"/>
              <a:gd name="connsiteX1" fmla="*/ 180686 w 389467"/>
              <a:gd name="connsiteY1" fmla="*/ 0 h 980026"/>
              <a:gd name="connsiteX2" fmla="*/ 389467 w 389467"/>
              <a:gd name="connsiteY2" fmla="*/ 980026 h 980026"/>
              <a:gd name="connsiteX3" fmla="*/ 0 w 389467"/>
              <a:gd name="connsiteY3" fmla="*/ 845028 h 980026"/>
              <a:gd name="connsiteX0" fmla="*/ 0 w 417522"/>
              <a:gd name="connsiteY0" fmla="*/ 845028 h 986136"/>
              <a:gd name="connsiteX1" fmla="*/ 180686 w 417522"/>
              <a:gd name="connsiteY1" fmla="*/ 0 h 986136"/>
              <a:gd name="connsiteX2" fmla="*/ 417522 w 417522"/>
              <a:gd name="connsiteY2" fmla="*/ 986136 h 986136"/>
              <a:gd name="connsiteX3" fmla="*/ 0 w 417522"/>
              <a:gd name="connsiteY3" fmla="*/ 845028 h 986136"/>
            </a:gdLst>
            <a:ahLst/>
            <a:cxnLst>
              <a:cxn ang="0">
                <a:pos x="connsiteX0" y="connsiteY0"/>
              </a:cxn>
              <a:cxn ang="0">
                <a:pos x="connsiteX1" y="connsiteY1"/>
              </a:cxn>
              <a:cxn ang="0">
                <a:pos x="connsiteX2" y="connsiteY2"/>
              </a:cxn>
              <a:cxn ang="0">
                <a:pos x="connsiteX3" y="connsiteY3"/>
              </a:cxn>
            </a:cxnLst>
            <a:rect l="l" t="t" r="r" b="b"/>
            <a:pathLst>
              <a:path w="417522" h="986136">
                <a:moveTo>
                  <a:pt x="0" y="845028"/>
                </a:moveTo>
                <a:lnTo>
                  <a:pt x="180686" y="0"/>
                </a:lnTo>
                <a:lnTo>
                  <a:pt x="417522" y="986136"/>
                </a:lnTo>
                <a:lnTo>
                  <a:pt x="0" y="845028"/>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1" name="Freeform: Shape 10">
            <a:extLst>
              <a:ext uri="{FF2B5EF4-FFF2-40B4-BE49-F238E27FC236}">
                <a16:creationId xmlns:a16="http://schemas.microsoft.com/office/drawing/2014/main" id="{205F20C6-D0D4-4686-BABD-BF15F34F67E7}"/>
              </a:ext>
            </a:extLst>
          </p:cNvPr>
          <p:cNvSpPr/>
          <p:nvPr/>
        </p:nvSpPr>
        <p:spPr>
          <a:xfrm rot="20808408">
            <a:off x="8320230" y="3313095"/>
            <a:ext cx="1381895" cy="408904"/>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523980" h="228445">
                <a:moveTo>
                  <a:pt x="144185" y="217170"/>
                </a:moveTo>
                <a:lnTo>
                  <a:pt x="1523980" y="228445"/>
                </a:lnTo>
                <a:lnTo>
                  <a:pt x="1379487" y="159787"/>
                </a:lnTo>
                <a:lnTo>
                  <a:pt x="1480229" y="121752"/>
                </a:lnTo>
                <a:lnTo>
                  <a:pt x="1305673" y="57972"/>
                </a:lnTo>
                <a:lnTo>
                  <a:pt x="1489115" y="3810"/>
                </a:lnTo>
                <a:lnTo>
                  <a:pt x="136565" y="0"/>
                </a:lnTo>
                <a:lnTo>
                  <a:pt x="214470" y="91013"/>
                </a:lnTo>
                <a:lnTo>
                  <a:pt x="0" y="126552"/>
                </a:lnTo>
                <a:lnTo>
                  <a:pt x="270084" y="151846"/>
                </a:lnTo>
                <a:lnTo>
                  <a:pt x="144185"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12" name="Freeform: Shape 11">
            <a:extLst>
              <a:ext uri="{FF2B5EF4-FFF2-40B4-BE49-F238E27FC236}">
                <a16:creationId xmlns:a16="http://schemas.microsoft.com/office/drawing/2014/main" id="{789638CA-9FA3-4683-A6C6-34BCA5A69511}"/>
              </a:ext>
            </a:extLst>
          </p:cNvPr>
          <p:cNvSpPr/>
          <p:nvPr/>
        </p:nvSpPr>
        <p:spPr>
          <a:xfrm rot="247760">
            <a:off x="1135193" y="3216277"/>
            <a:ext cx="3068250" cy="3161219"/>
          </a:xfrm>
          <a:custGeom>
            <a:avLst/>
            <a:gdLst>
              <a:gd name="connsiteX0" fmla="*/ 1074163 w 1074162"/>
              <a:gd name="connsiteY0" fmla="*/ 1068219 h 1068219"/>
              <a:gd name="connsiteX1" fmla="*/ 166173 w 1074162"/>
              <a:gd name="connsiteY1" fmla="*/ 1038549 h 1068219"/>
              <a:gd name="connsiteX2" fmla="*/ 0 w 1074162"/>
              <a:gd name="connsiteY2" fmla="*/ 468830 h 1068219"/>
              <a:gd name="connsiteX3" fmla="*/ 5944 w 1074162"/>
              <a:gd name="connsiteY3" fmla="*/ 0 h 1068219"/>
              <a:gd name="connsiteX4" fmla="*/ 1074163 w 1074162"/>
              <a:gd name="connsiteY4" fmla="*/ 0 h 1068219"/>
              <a:gd name="connsiteX0" fmla="*/ 1084294 w 1084294"/>
              <a:gd name="connsiteY0" fmla="*/ 1068219 h 1068219"/>
              <a:gd name="connsiteX1" fmla="*/ 176304 w 1084294"/>
              <a:gd name="connsiteY1" fmla="*/ 1038549 h 1068219"/>
              <a:gd name="connsiteX2" fmla="*/ 0 w 1084294"/>
              <a:gd name="connsiteY2" fmla="*/ 842581 h 1068219"/>
              <a:gd name="connsiteX3" fmla="*/ 16075 w 1084294"/>
              <a:gd name="connsiteY3" fmla="*/ 0 h 1068219"/>
              <a:gd name="connsiteX4" fmla="*/ 1084294 w 1084294"/>
              <a:gd name="connsiteY4" fmla="*/ 0 h 1068219"/>
              <a:gd name="connsiteX5" fmla="*/ 1084294 w 1084294"/>
              <a:gd name="connsiteY5" fmla="*/ 1068219 h 1068219"/>
              <a:gd name="connsiteX0" fmla="*/ 1068219 w 1068219"/>
              <a:gd name="connsiteY0" fmla="*/ 1068219 h 1068219"/>
              <a:gd name="connsiteX1" fmla="*/ 160229 w 1068219"/>
              <a:gd name="connsiteY1" fmla="*/ 1038549 h 1068219"/>
              <a:gd name="connsiteX2" fmla="*/ 11076 w 1068219"/>
              <a:gd name="connsiteY2" fmla="*/ 795353 h 1068219"/>
              <a:gd name="connsiteX3" fmla="*/ 0 w 1068219"/>
              <a:gd name="connsiteY3" fmla="*/ 0 h 1068219"/>
              <a:gd name="connsiteX4" fmla="*/ 1068219 w 1068219"/>
              <a:gd name="connsiteY4" fmla="*/ 0 h 1068219"/>
              <a:gd name="connsiteX5" fmla="*/ 1068219 w 1068219"/>
              <a:gd name="connsiteY5" fmla="*/ 1068219 h 10682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68219" h="1068219">
                <a:moveTo>
                  <a:pt x="1068219" y="1068219"/>
                </a:moveTo>
                <a:lnTo>
                  <a:pt x="160229" y="1038549"/>
                </a:lnTo>
                <a:lnTo>
                  <a:pt x="11076" y="795353"/>
                </a:lnTo>
                <a:lnTo>
                  <a:pt x="0" y="0"/>
                </a:lnTo>
                <a:lnTo>
                  <a:pt x="1068219" y="0"/>
                </a:lnTo>
                <a:lnTo>
                  <a:pt x="1068219" y="1068219"/>
                </a:lnTo>
                <a:close/>
              </a:path>
            </a:pathLst>
          </a:custGeom>
          <a:solidFill>
            <a:schemeClr val="accent4">
              <a:lumMod val="40000"/>
              <a:lumOff val="60000"/>
            </a:schemeClr>
          </a:solidFill>
          <a:ln w="9525" cap="flat">
            <a:noFill/>
            <a:prstDash val="solid"/>
            <a:miter/>
          </a:ln>
          <a:effectLst>
            <a:outerShdw blurRad="50800" dist="38100" dir="2700000" algn="tl" rotWithShape="0">
              <a:prstClr val="black">
                <a:alpha val="40000"/>
              </a:prstClr>
            </a:outerShdw>
          </a:effectLst>
        </p:spPr>
        <p:txBody>
          <a:bodyPr rtlCol="0" anchor="ctr"/>
          <a:lstStyle/>
          <a:p>
            <a:pPr algn="ctr"/>
            <a:r>
              <a:rPr lang="en-US" sz="2200" b="0" i="0" dirty="0">
                <a:solidFill>
                  <a:srgbClr val="000000"/>
                </a:solidFill>
                <a:effectLst/>
                <a:latin typeface="AU Passata Light" panose="020B0303030902030804" pitchFamily="34" charset="0"/>
              </a:rPr>
              <a:t>Criticism is taken personally. People with a fixed mindset tend to feel attacked personally when they receive criticism. </a:t>
            </a:r>
            <a:endParaRPr lang="da-DK" sz="2200" dirty="0">
              <a:latin typeface="AU Passata Light" panose="020B0303030902030804" pitchFamily="34" charset="0"/>
            </a:endParaRPr>
          </a:p>
        </p:txBody>
      </p:sp>
      <p:sp>
        <p:nvSpPr>
          <p:cNvPr id="13" name="Isosceles Triangle 420">
            <a:extLst>
              <a:ext uri="{FF2B5EF4-FFF2-40B4-BE49-F238E27FC236}">
                <a16:creationId xmlns:a16="http://schemas.microsoft.com/office/drawing/2014/main" id="{31788E1A-236B-40D2-A12C-58A9904F11B6}"/>
              </a:ext>
            </a:extLst>
          </p:cNvPr>
          <p:cNvSpPr/>
          <p:nvPr/>
        </p:nvSpPr>
        <p:spPr>
          <a:xfrm rot="19233594" flipH="1">
            <a:off x="1150992" y="5358081"/>
            <a:ext cx="389467" cy="823826"/>
          </a:xfrm>
          <a:custGeom>
            <a:avLst/>
            <a:gdLst>
              <a:gd name="connsiteX0" fmla="*/ 0 w 470228"/>
              <a:gd name="connsiteY0" fmla="*/ 936272 h 936272"/>
              <a:gd name="connsiteX1" fmla="*/ 235114 w 470228"/>
              <a:gd name="connsiteY1" fmla="*/ 0 h 936272"/>
              <a:gd name="connsiteX2" fmla="*/ 470228 w 470228"/>
              <a:gd name="connsiteY2" fmla="*/ 936272 h 936272"/>
              <a:gd name="connsiteX3" fmla="*/ 0 w 470228"/>
              <a:gd name="connsiteY3" fmla="*/ 936272 h 936272"/>
              <a:gd name="connsiteX0" fmla="*/ 0 w 527129"/>
              <a:gd name="connsiteY0" fmla="*/ 936272 h 951309"/>
              <a:gd name="connsiteX1" fmla="*/ 235114 w 527129"/>
              <a:gd name="connsiteY1" fmla="*/ 0 h 951309"/>
              <a:gd name="connsiteX2" fmla="*/ 527129 w 527129"/>
              <a:gd name="connsiteY2" fmla="*/ 951309 h 951309"/>
              <a:gd name="connsiteX3" fmla="*/ 0 w 527129"/>
              <a:gd name="connsiteY3" fmla="*/ 936272 h 951309"/>
              <a:gd name="connsiteX0" fmla="*/ 0 w 456110"/>
              <a:gd name="connsiteY0" fmla="*/ 852882 h 951309"/>
              <a:gd name="connsiteX1" fmla="*/ 164095 w 456110"/>
              <a:gd name="connsiteY1" fmla="*/ 0 h 951309"/>
              <a:gd name="connsiteX2" fmla="*/ 456110 w 456110"/>
              <a:gd name="connsiteY2" fmla="*/ 951309 h 951309"/>
              <a:gd name="connsiteX3" fmla="*/ 0 w 456110"/>
              <a:gd name="connsiteY3" fmla="*/ 852882 h 951309"/>
              <a:gd name="connsiteX0" fmla="*/ 0 w 416330"/>
              <a:gd name="connsiteY0" fmla="*/ 852882 h 963259"/>
              <a:gd name="connsiteX1" fmla="*/ 164095 w 416330"/>
              <a:gd name="connsiteY1" fmla="*/ 0 h 963259"/>
              <a:gd name="connsiteX2" fmla="*/ 416330 w 416330"/>
              <a:gd name="connsiteY2" fmla="*/ 963259 h 963259"/>
              <a:gd name="connsiteX3" fmla="*/ 0 w 416330"/>
              <a:gd name="connsiteY3" fmla="*/ 852882 h 963259"/>
              <a:gd name="connsiteX0" fmla="*/ 0 w 416330"/>
              <a:gd name="connsiteY0" fmla="*/ 845027 h 955404"/>
              <a:gd name="connsiteX1" fmla="*/ 180686 w 416330"/>
              <a:gd name="connsiteY1" fmla="*/ -1 h 955404"/>
              <a:gd name="connsiteX2" fmla="*/ 416330 w 416330"/>
              <a:gd name="connsiteY2" fmla="*/ 955404 h 955404"/>
              <a:gd name="connsiteX3" fmla="*/ 0 w 416330"/>
              <a:gd name="connsiteY3" fmla="*/ 845027 h 955404"/>
              <a:gd name="connsiteX0" fmla="*/ 0 w 389467"/>
              <a:gd name="connsiteY0" fmla="*/ 845028 h 980026"/>
              <a:gd name="connsiteX1" fmla="*/ 180686 w 389467"/>
              <a:gd name="connsiteY1" fmla="*/ 0 h 980026"/>
              <a:gd name="connsiteX2" fmla="*/ 389467 w 389467"/>
              <a:gd name="connsiteY2" fmla="*/ 980026 h 980026"/>
              <a:gd name="connsiteX3" fmla="*/ 0 w 389467"/>
              <a:gd name="connsiteY3" fmla="*/ 845028 h 980026"/>
            </a:gdLst>
            <a:ahLst/>
            <a:cxnLst>
              <a:cxn ang="0">
                <a:pos x="connsiteX0" y="connsiteY0"/>
              </a:cxn>
              <a:cxn ang="0">
                <a:pos x="connsiteX1" y="connsiteY1"/>
              </a:cxn>
              <a:cxn ang="0">
                <a:pos x="connsiteX2" y="connsiteY2"/>
              </a:cxn>
              <a:cxn ang="0">
                <a:pos x="connsiteX3" y="connsiteY3"/>
              </a:cxn>
            </a:cxnLst>
            <a:rect l="l" t="t" r="r" b="b"/>
            <a:pathLst>
              <a:path w="389467" h="980026">
                <a:moveTo>
                  <a:pt x="0" y="845028"/>
                </a:moveTo>
                <a:lnTo>
                  <a:pt x="180686" y="0"/>
                </a:lnTo>
                <a:lnTo>
                  <a:pt x="389467" y="980026"/>
                </a:lnTo>
                <a:lnTo>
                  <a:pt x="0" y="845028"/>
                </a:lnTo>
                <a:close/>
              </a:path>
            </a:pathLst>
          </a:custGeom>
          <a:solidFill>
            <a:schemeClr val="bg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dirty="0"/>
          </a:p>
        </p:txBody>
      </p:sp>
      <p:sp>
        <p:nvSpPr>
          <p:cNvPr id="14" name="Freeform: Shape 13">
            <a:extLst>
              <a:ext uri="{FF2B5EF4-FFF2-40B4-BE49-F238E27FC236}">
                <a16:creationId xmlns:a16="http://schemas.microsoft.com/office/drawing/2014/main" id="{3C8CE6EE-9290-45B9-B44B-0E7B37842A07}"/>
              </a:ext>
            </a:extLst>
          </p:cNvPr>
          <p:cNvSpPr/>
          <p:nvPr/>
        </p:nvSpPr>
        <p:spPr>
          <a:xfrm rot="211101">
            <a:off x="2104963" y="3050749"/>
            <a:ext cx="1476518" cy="408904"/>
          </a:xfrm>
          <a:custGeom>
            <a:avLst/>
            <a:gdLst>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79070 w 1451610"/>
              <a:gd name="connsiteY7" fmla="*/ 64770 h 228600"/>
              <a:gd name="connsiteX8" fmla="*/ 0 w 1451610"/>
              <a:gd name="connsiteY8" fmla="*/ 87630 h 228600"/>
              <a:gd name="connsiteX9" fmla="*/ 125730 w 1451610"/>
              <a:gd name="connsiteY9" fmla="*/ 125730 h 228600"/>
              <a:gd name="connsiteX10" fmla="*/ 57150 w 1451610"/>
              <a:gd name="connsiteY10" fmla="*/ 217170 h 228600"/>
              <a:gd name="connsiteX0" fmla="*/ 57150 w 1451610"/>
              <a:gd name="connsiteY0" fmla="*/ 217170 h 228600"/>
              <a:gd name="connsiteX1" fmla="*/ 1390650 w 1451610"/>
              <a:gd name="connsiteY1" fmla="*/ 228600 h 228600"/>
              <a:gd name="connsiteX2" fmla="*/ 1223010 w 1451610"/>
              <a:gd name="connsiteY2" fmla="*/ 160020 h 228600"/>
              <a:gd name="connsiteX3" fmla="*/ 1451610 w 1451610"/>
              <a:gd name="connsiteY3" fmla="*/ 95250 h 228600"/>
              <a:gd name="connsiteX4" fmla="*/ 1333500 w 1451610"/>
              <a:gd name="connsiteY4" fmla="*/ 49530 h 228600"/>
              <a:gd name="connsiteX5" fmla="*/ 1402080 w 1451610"/>
              <a:gd name="connsiteY5" fmla="*/ 3810 h 228600"/>
              <a:gd name="connsiteX6" fmla="*/ 49530 w 1451610"/>
              <a:gd name="connsiteY6" fmla="*/ 0 h 228600"/>
              <a:gd name="connsiteX7" fmla="*/ 127435 w 1451610"/>
              <a:gd name="connsiteY7" fmla="*/ 91013 h 228600"/>
              <a:gd name="connsiteX8" fmla="*/ 0 w 1451610"/>
              <a:gd name="connsiteY8" fmla="*/ 87630 h 228600"/>
              <a:gd name="connsiteX9" fmla="*/ 125730 w 1451610"/>
              <a:gd name="connsiteY9" fmla="*/ 125730 h 228600"/>
              <a:gd name="connsiteX10" fmla="*/ 57150 w 1451610"/>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12765 w 1538645"/>
              <a:gd name="connsiteY9" fmla="*/ 125730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0535 w 1538645"/>
              <a:gd name="connsiteY4" fmla="*/ 49530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38645"/>
              <a:gd name="connsiteY0" fmla="*/ 217170 h 228600"/>
              <a:gd name="connsiteX1" fmla="*/ 1477685 w 1538645"/>
              <a:gd name="connsiteY1" fmla="*/ 228600 h 228600"/>
              <a:gd name="connsiteX2" fmla="*/ 1310045 w 1538645"/>
              <a:gd name="connsiteY2" fmla="*/ 160020 h 228600"/>
              <a:gd name="connsiteX3" fmla="*/ 1538645 w 1538645"/>
              <a:gd name="connsiteY3" fmla="*/ 95250 h 228600"/>
              <a:gd name="connsiteX4" fmla="*/ 1422414 w 1538645"/>
              <a:gd name="connsiteY4" fmla="*/ 79386 h 228600"/>
              <a:gd name="connsiteX5" fmla="*/ 1489115 w 1538645"/>
              <a:gd name="connsiteY5" fmla="*/ 3810 h 228600"/>
              <a:gd name="connsiteX6" fmla="*/ 136565 w 1538645"/>
              <a:gd name="connsiteY6" fmla="*/ 0 h 228600"/>
              <a:gd name="connsiteX7" fmla="*/ 214470 w 1538645"/>
              <a:gd name="connsiteY7" fmla="*/ 91013 h 228600"/>
              <a:gd name="connsiteX8" fmla="*/ 0 w 1538645"/>
              <a:gd name="connsiteY8" fmla="*/ 126552 h 228600"/>
              <a:gd name="connsiteX9" fmla="*/ 270084 w 1538645"/>
              <a:gd name="connsiteY9" fmla="*/ 151846 h 228600"/>
              <a:gd name="connsiteX10" fmla="*/ 144185 w 1538645"/>
              <a:gd name="connsiteY10" fmla="*/ 217170 h 228600"/>
              <a:gd name="connsiteX0" fmla="*/ 144185 w 1593425"/>
              <a:gd name="connsiteY0" fmla="*/ 217170 h 228600"/>
              <a:gd name="connsiteX1" fmla="*/ 1477685 w 1593425"/>
              <a:gd name="connsiteY1" fmla="*/ 228600 h 228600"/>
              <a:gd name="connsiteX2" fmla="*/ 1310045 w 1593425"/>
              <a:gd name="connsiteY2" fmla="*/ 160020 h 228600"/>
              <a:gd name="connsiteX3" fmla="*/ 1593425 w 1593425"/>
              <a:gd name="connsiteY3" fmla="*/ 148155 h 228600"/>
              <a:gd name="connsiteX4" fmla="*/ 1422414 w 1593425"/>
              <a:gd name="connsiteY4" fmla="*/ 79386 h 228600"/>
              <a:gd name="connsiteX5" fmla="*/ 1489115 w 1593425"/>
              <a:gd name="connsiteY5" fmla="*/ 3810 h 228600"/>
              <a:gd name="connsiteX6" fmla="*/ 136565 w 1593425"/>
              <a:gd name="connsiteY6" fmla="*/ 0 h 228600"/>
              <a:gd name="connsiteX7" fmla="*/ 214470 w 1593425"/>
              <a:gd name="connsiteY7" fmla="*/ 91013 h 228600"/>
              <a:gd name="connsiteX8" fmla="*/ 0 w 1593425"/>
              <a:gd name="connsiteY8" fmla="*/ 126552 h 228600"/>
              <a:gd name="connsiteX9" fmla="*/ 270084 w 1593425"/>
              <a:gd name="connsiteY9" fmla="*/ 151846 h 228600"/>
              <a:gd name="connsiteX10" fmla="*/ 144185 w 159342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422414 w 1489115"/>
              <a:gd name="connsiteY4" fmla="*/ 79386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10045 w 1489115"/>
              <a:gd name="connsiteY2" fmla="*/ 160020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57081 w 1489115"/>
              <a:gd name="connsiteY3" fmla="*/ 121829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489115"/>
              <a:gd name="connsiteY0" fmla="*/ 217170 h 228600"/>
              <a:gd name="connsiteX1" fmla="*/ 1477685 w 1489115"/>
              <a:gd name="connsiteY1" fmla="*/ 228600 h 228600"/>
              <a:gd name="connsiteX2" fmla="*/ 1379487 w 1489115"/>
              <a:gd name="connsiteY2" fmla="*/ 159787 h 228600"/>
              <a:gd name="connsiteX3" fmla="*/ 1480229 w 1489115"/>
              <a:gd name="connsiteY3" fmla="*/ 121752 h 228600"/>
              <a:gd name="connsiteX4" fmla="*/ 1305673 w 1489115"/>
              <a:gd name="connsiteY4" fmla="*/ 57972 h 228600"/>
              <a:gd name="connsiteX5" fmla="*/ 1489115 w 1489115"/>
              <a:gd name="connsiteY5" fmla="*/ 3810 h 228600"/>
              <a:gd name="connsiteX6" fmla="*/ 136565 w 1489115"/>
              <a:gd name="connsiteY6" fmla="*/ 0 h 228600"/>
              <a:gd name="connsiteX7" fmla="*/ 214470 w 1489115"/>
              <a:gd name="connsiteY7" fmla="*/ 91013 h 228600"/>
              <a:gd name="connsiteX8" fmla="*/ 0 w 1489115"/>
              <a:gd name="connsiteY8" fmla="*/ 126552 h 228600"/>
              <a:gd name="connsiteX9" fmla="*/ 270084 w 1489115"/>
              <a:gd name="connsiteY9" fmla="*/ 151846 h 228600"/>
              <a:gd name="connsiteX10" fmla="*/ 144185 w 1489115"/>
              <a:gd name="connsiteY10" fmla="*/ 217170 h 228600"/>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14470 w 1523980"/>
              <a:gd name="connsiteY7" fmla="*/ 91013 h 228445"/>
              <a:gd name="connsiteX8" fmla="*/ 0 w 1523980"/>
              <a:gd name="connsiteY8" fmla="*/ 126552 h 228445"/>
              <a:gd name="connsiteX9" fmla="*/ 270084 w 1523980"/>
              <a:gd name="connsiteY9" fmla="*/ 151846 h 228445"/>
              <a:gd name="connsiteX10" fmla="*/ 144185 w 1523980"/>
              <a:gd name="connsiteY10" fmla="*/ 217170 h 228445"/>
              <a:gd name="connsiteX0" fmla="*/ 144185 w 1523980"/>
              <a:gd name="connsiteY0" fmla="*/ 217170 h 228445"/>
              <a:gd name="connsiteX1" fmla="*/ 1523980 w 1523980"/>
              <a:gd name="connsiteY1" fmla="*/ 228445 h 228445"/>
              <a:gd name="connsiteX2" fmla="*/ 1379487 w 1523980"/>
              <a:gd name="connsiteY2" fmla="*/ 159787 h 228445"/>
              <a:gd name="connsiteX3" fmla="*/ 1480229 w 1523980"/>
              <a:gd name="connsiteY3" fmla="*/ 121752 h 228445"/>
              <a:gd name="connsiteX4" fmla="*/ 1305673 w 1523980"/>
              <a:gd name="connsiteY4" fmla="*/ 57972 h 228445"/>
              <a:gd name="connsiteX5" fmla="*/ 1489115 w 1523980"/>
              <a:gd name="connsiteY5" fmla="*/ 3810 h 228445"/>
              <a:gd name="connsiteX6" fmla="*/ 136565 w 1523980"/>
              <a:gd name="connsiteY6" fmla="*/ 0 h 228445"/>
              <a:gd name="connsiteX7" fmla="*/ 278063 w 1523980"/>
              <a:gd name="connsiteY7" fmla="*/ 36902 h 228445"/>
              <a:gd name="connsiteX8" fmla="*/ 0 w 1523980"/>
              <a:gd name="connsiteY8" fmla="*/ 126552 h 228445"/>
              <a:gd name="connsiteX9" fmla="*/ 270084 w 1523980"/>
              <a:gd name="connsiteY9" fmla="*/ 151846 h 228445"/>
              <a:gd name="connsiteX10" fmla="*/ 144185 w 1523980"/>
              <a:gd name="connsiteY10" fmla="*/ 217170 h 228445"/>
              <a:gd name="connsiteX0" fmla="*/ 147834 w 1527629"/>
              <a:gd name="connsiteY0" fmla="*/ 217170 h 228445"/>
              <a:gd name="connsiteX1" fmla="*/ 1527629 w 1527629"/>
              <a:gd name="connsiteY1" fmla="*/ 228445 h 228445"/>
              <a:gd name="connsiteX2" fmla="*/ 1383136 w 1527629"/>
              <a:gd name="connsiteY2" fmla="*/ 159787 h 228445"/>
              <a:gd name="connsiteX3" fmla="*/ 1483878 w 1527629"/>
              <a:gd name="connsiteY3" fmla="*/ 121752 h 228445"/>
              <a:gd name="connsiteX4" fmla="*/ 1309322 w 1527629"/>
              <a:gd name="connsiteY4" fmla="*/ 57972 h 228445"/>
              <a:gd name="connsiteX5" fmla="*/ 1492764 w 1527629"/>
              <a:gd name="connsiteY5" fmla="*/ 3810 h 228445"/>
              <a:gd name="connsiteX6" fmla="*/ 140214 w 1527629"/>
              <a:gd name="connsiteY6" fmla="*/ 0 h 228445"/>
              <a:gd name="connsiteX7" fmla="*/ 281712 w 1527629"/>
              <a:gd name="connsiteY7" fmla="*/ 36902 h 228445"/>
              <a:gd name="connsiteX8" fmla="*/ 0 w 1527629"/>
              <a:gd name="connsiteY8" fmla="*/ 57949 h 228445"/>
              <a:gd name="connsiteX9" fmla="*/ 273733 w 1527629"/>
              <a:gd name="connsiteY9" fmla="*/ 151846 h 228445"/>
              <a:gd name="connsiteX10" fmla="*/ 147834 w 1527629"/>
              <a:gd name="connsiteY10" fmla="*/ 217170 h 228445"/>
              <a:gd name="connsiteX0" fmla="*/ 147834 w 1527629"/>
              <a:gd name="connsiteY0" fmla="*/ 217170 h 228445"/>
              <a:gd name="connsiteX1" fmla="*/ 1527629 w 1527629"/>
              <a:gd name="connsiteY1" fmla="*/ 228445 h 228445"/>
              <a:gd name="connsiteX2" fmla="*/ 1383136 w 1527629"/>
              <a:gd name="connsiteY2" fmla="*/ 159787 h 228445"/>
              <a:gd name="connsiteX3" fmla="*/ 1483878 w 1527629"/>
              <a:gd name="connsiteY3" fmla="*/ 121752 h 228445"/>
              <a:gd name="connsiteX4" fmla="*/ 1387966 w 1527629"/>
              <a:gd name="connsiteY4" fmla="*/ 50783 h 228445"/>
              <a:gd name="connsiteX5" fmla="*/ 1492764 w 1527629"/>
              <a:gd name="connsiteY5" fmla="*/ 3810 h 228445"/>
              <a:gd name="connsiteX6" fmla="*/ 140214 w 1527629"/>
              <a:gd name="connsiteY6" fmla="*/ 0 h 228445"/>
              <a:gd name="connsiteX7" fmla="*/ 281712 w 1527629"/>
              <a:gd name="connsiteY7" fmla="*/ 36902 h 228445"/>
              <a:gd name="connsiteX8" fmla="*/ 0 w 1527629"/>
              <a:gd name="connsiteY8" fmla="*/ 57949 h 228445"/>
              <a:gd name="connsiteX9" fmla="*/ 273733 w 1527629"/>
              <a:gd name="connsiteY9" fmla="*/ 151846 h 228445"/>
              <a:gd name="connsiteX10" fmla="*/ 147834 w 1527629"/>
              <a:gd name="connsiteY10" fmla="*/ 217170 h 228445"/>
              <a:gd name="connsiteX0" fmla="*/ 147834 w 1628332"/>
              <a:gd name="connsiteY0" fmla="*/ 217170 h 228445"/>
              <a:gd name="connsiteX1" fmla="*/ 1527629 w 1628332"/>
              <a:gd name="connsiteY1" fmla="*/ 228445 h 228445"/>
              <a:gd name="connsiteX2" fmla="*/ 1383136 w 1628332"/>
              <a:gd name="connsiteY2" fmla="*/ 159787 h 228445"/>
              <a:gd name="connsiteX3" fmla="*/ 1628332 w 1628332"/>
              <a:gd name="connsiteY3" fmla="*/ 117252 h 228445"/>
              <a:gd name="connsiteX4" fmla="*/ 1387966 w 1628332"/>
              <a:gd name="connsiteY4" fmla="*/ 50783 h 228445"/>
              <a:gd name="connsiteX5" fmla="*/ 1492764 w 1628332"/>
              <a:gd name="connsiteY5" fmla="*/ 3810 h 228445"/>
              <a:gd name="connsiteX6" fmla="*/ 140214 w 1628332"/>
              <a:gd name="connsiteY6" fmla="*/ 0 h 228445"/>
              <a:gd name="connsiteX7" fmla="*/ 281712 w 1628332"/>
              <a:gd name="connsiteY7" fmla="*/ 36902 h 228445"/>
              <a:gd name="connsiteX8" fmla="*/ 0 w 1628332"/>
              <a:gd name="connsiteY8" fmla="*/ 57949 h 228445"/>
              <a:gd name="connsiteX9" fmla="*/ 273733 w 1628332"/>
              <a:gd name="connsiteY9" fmla="*/ 151846 h 228445"/>
              <a:gd name="connsiteX10" fmla="*/ 147834 w 1628332"/>
              <a:gd name="connsiteY10" fmla="*/ 217170 h 2284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28332" h="228445">
                <a:moveTo>
                  <a:pt x="147834" y="217170"/>
                </a:moveTo>
                <a:lnTo>
                  <a:pt x="1527629" y="228445"/>
                </a:lnTo>
                <a:lnTo>
                  <a:pt x="1383136" y="159787"/>
                </a:lnTo>
                <a:lnTo>
                  <a:pt x="1628332" y="117252"/>
                </a:lnTo>
                <a:lnTo>
                  <a:pt x="1387966" y="50783"/>
                </a:lnTo>
                <a:lnTo>
                  <a:pt x="1492764" y="3810"/>
                </a:lnTo>
                <a:lnTo>
                  <a:pt x="140214" y="0"/>
                </a:lnTo>
                <a:lnTo>
                  <a:pt x="281712" y="36902"/>
                </a:lnTo>
                <a:lnTo>
                  <a:pt x="0" y="57949"/>
                </a:lnTo>
                <a:lnTo>
                  <a:pt x="273733" y="151846"/>
                </a:lnTo>
                <a:lnTo>
                  <a:pt x="147834" y="217170"/>
                </a:lnTo>
                <a:close/>
              </a:path>
            </a:pathLst>
          </a:custGeom>
          <a:gradFill flip="none" rotWithShape="1">
            <a:gsLst>
              <a:gs pos="0">
                <a:schemeClr val="bg2">
                  <a:shade val="30000"/>
                  <a:satMod val="115000"/>
                </a:schemeClr>
              </a:gs>
              <a:gs pos="0">
                <a:schemeClr val="bg2">
                  <a:shade val="67500"/>
                  <a:satMod val="115000"/>
                  <a:alpha val="3500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grpSp>
        <p:nvGrpSpPr>
          <p:cNvPr id="31" name="Graphic 15" descr="Woman with arms crossed">
            <a:extLst>
              <a:ext uri="{FF2B5EF4-FFF2-40B4-BE49-F238E27FC236}">
                <a16:creationId xmlns:a16="http://schemas.microsoft.com/office/drawing/2014/main" id="{0F2683B6-E79E-47B0-87E9-14E0156BA4BE}"/>
              </a:ext>
            </a:extLst>
          </p:cNvPr>
          <p:cNvGrpSpPr/>
          <p:nvPr/>
        </p:nvGrpSpPr>
        <p:grpSpPr>
          <a:xfrm>
            <a:off x="268862" y="2898098"/>
            <a:ext cx="1094203" cy="1153554"/>
            <a:chOff x="255576" y="2899934"/>
            <a:chExt cx="1094203" cy="1153554"/>
          </a:xfrm>
        </p:grpSpPr>
        <p:sp>
          <p:nvSpPr>
            <p:cNvPr id="32" name="Freeform: Shape 31">
              <a:extLst>
                <a:ext uri="{FF2B5EF4-FFF2-40B4-BE49-F238E27FC236}">
                  <a16:creationId xmlns:a16="http://schemas.microsoft.com/office/drawing/2014/main" id="{74415815-7DC0-40FF-BD2F-281953337902}"/>
                </a:ext>
              </a:extLst>
            </p:cNvPr>
            <p:cNvSpPr/>
            <p:nvPr/>
          </p:nvSpPr>
          <p:spPr>
            <a:xfrm>
              <a:off x="267420" y="2904861"/>
              <a:ext cx="1073269" cy="1140600"/>
            </a:xfrm>
            <a:custGeom>
              <a:avLst/>
              <a:gdLst>
                <a:gd name="connsiteX0" fmla="*/ 134717 w 1073269"/>
                <a:gd name="connsiteY0" fmla="*/ 1116496 h 1140600"/>
                <a:gd name="connsiteX1" fmla="*/ 137832 w 1073269"/>
                <a:gd name="connsiteY1" fmla="*/ 1006978 h 1140600"/>
                <a:gd name="connsiteX2" fmla="*/ 35781 w 1073269"/>
                <a:gd name="connsiteY2" fmla="*/ 925463 h 1140600"/>
                <a:gd name="connsiteX3" fmla="*/ 5 w 1073269"/>
                <a:gd name="connsiteY3" fmla="*/ 608109 h 1140600"/>
                <a:gd name="connsiteX4" fmla="*/ 70014 w 1073269"/>
                <a:gd name="connsiteY4" fmla="*/ 262132 h 1140600"/>
                <a:gd name="connsiteX5" fmla="*/ 362479 w 1073269"/>
                <a:gd name="connsiteY5" fmla="*/ 135192 h 1140600"/>
                <a:gd name="connsiteX6" fmla="*/ 438698 w 1073269"/>
                <a:gd name="connsiteY6" fmla="*/ 16330 h 1140600"/>
                <a:gd name="connsiteX7" fmla="*/ 452747 w 1073269"/>
                <a:gd name="connsiteY7" fmla="*/ 233 h 1140600"/>
                <a:gd name="connsiteX8" fmla="*/ 643638 w 1073269"/>
                <a:gd name="connsiteY8" fmla="*/ 37190 h 1140600"/>
                <a:gd name="connsiteX9" fmla="*/ 673623 w 1073269"/>
                <a:gd name="connsiteY9" fmla="*/ 63364 h 1140600"/>
                <a:gd name="connsiteX10" fmla="*/ 690691 w 1073269"/>
                <a:gd name="connsiteY10" fmla="*/ 99188 h 1140600"/>
                <a:gd name="connsiteX11" fmla="*/ 730201 w 1073269"/>
                <a:gd name="connsiteY11" fmla="*/ 179369 h 1140600"/>
                <a:gd name="connsiteX12" fmla="*/ 737669 w 1073269"/>
                <a:gd name="connsiteY12" fmla="*/ 174693 h 1140600"/>
                <a:gd name="connsiteX13" fmla="*/ 739097 w 1073269"/>
                <a:gd name="connsiteY13" fmla="*/ 158986 h 1140600"/>
                <a:gd name="connsiteX14" fmla="*/ 744479 w 1073269"/>
                <a:gd name="connsiteY14" fmla="*/ 155481 h 1140600"/>
                <a:gd name="connsiteX15" fmla="*/ 906328 w 1073269"/>
                <a:gd name="connsiteY15" fmla="*/ 233510 h 1140600"/>
                <a:gd name="connsiteX16" fmla="*/ 1030486 w 1073269"/>
                <a:gd name="connsiteY16" fmla="*/ 409112 h 1140600"/>
                <a:gd name="connsiteX17" fmla="*/ 1073101 w 1073269"/>
                <a:gd name="connsiteY17" fmla="*/ 769900 h 1140600"/>
                <a:gd name="connsiteX18" fmla="*/ 1012741 w 1073269"/>
                <a:gd name="connsiteY18" fmla="*/ 964353 h 1140600"/>
                <a:gd name="connsiteX19" fmla="*/ 921101 w 1073269"/>
                <a:gd name="connsiteY19" fmla="*/ 983270 h 1140600"/>
                <a:gd name="connsiteX20" fmla="*/ 913329 w 1073269"/>
                <a:gd name="connsiteY20" fmla="*/ 992195 h 1140600"/>
                <a:gd name="connsiteX21" fmla="*/ 926873 w 1073269"/>
                <a:gd name="connsiteY21" fmla="*/ 1090988 h 1140600"/>
                <a:gd name="connsiteX22" fmla="*/ 510583 w 1073269"/>
                <a:gd name="connsiteY22" fmla="*/ 1139528 h 1140600"/>
                <a:gd name="connsiteX23" fmla="*/ 134717 w 1073269"/>
                <a:gd name="connsiteY23" fmla="*/ 1116496 h 1140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073269" h="1140600">
                  <a:moveTo>
                    <a:pt x="134717" y="1116496"/>
                  </a:moveTo>
                  <a:lnTo>
                    <a:pt x="137832" y="1006978"/>
                  </a:lnTo>
                  <a:cubicBezTo>
                    <a:pt x="137832" y="1006978"/>
                    <a:pt x="55355" y="987537"/>
                    <a:pt x="35781" y="925463"/>
                  </a:cubicBezTo>
                  <a:cubicBezTo>
                    <a:pt x="7406" y="835461"/>
                    <a:pt x="367" y="761233"/>
                    <a:pt x="5" y="608109"/>
                  </a:cubicBezTo>
                  <a:cubicBezTo>
                    <a:pt x="-681" y="321806"/>
                    <a:pt x="70014" y="262132"/>
                    <a:pt x="70014" y="262132"/>
                  </a:cubicBezTo>
                  <a:cubicBezTo>
                    <a:pt x="70014" y="262132"/>
                    <a:pt x="185133" y="154481"/>
                    <a:pt x="362479" y="135192"/>
                  </a:cubicBezTo>
                  <a:cubicBezTo>
                    <a:pt x="362479" y="135192"/>
                    <a:pt x="472378" y="112475"/>
                    <a:pt x="438698" y="16330"/>
                  </a:cubicBezTo>
                  <a:cubicBezTo>
                    <a:pt x="435564" y="7386"/>
                    <a:pt x="443432" y="-1567"/>
                    <a:pt x="452747" y="233"/>
                  </a:cubicBezTo>
                  <a:lnTo>
                    <a:pt x="643638" y="37190"/>
                  </a:lnTo>
                  <a:lnTo>
                    <a:pt x="673623" y="63364"/>
                  </a:lnTo>
                  <a:cubicBezTo>
                    <a:pt x="684014" y="72442"/>
                    <a:pt x="690139" y="85405"/>
                    <a:pt x="690691" y="99188"/>
                  </a:cubicBezTo>
                  <a:cubicBezTo>
                    <a:pt x="691739" y="125334"/>
                    <a:pt x="702712" y="168797"/>
                    <a:pt x="730201" y="179369"/>
                  </a:cubicBezTo>
                  <a:cubicBezTo>
                    <a:pt x="733611" y="180684"/>
                    <a:pt x="737345" y="178341"/>
                    <a:pt x="737669" y="174693"/>
                  </a:cubicBezTo>
                  <a:lnTo>
                    <a:pt x="739097" y="158986"/>
                  </a:lnTo>
                  <a:cubicBezTo>
                    <a:pt x="739335" y="156348"/>
                    <a:pt x="741974" y="154624"/>
                    <a:pt x="744479" y="155481"/>
                  </a:cubicBezTo>
                  <a:cubicBezTo>
                    <a:pt x="763434" y="161948"/>
                    <a:pt x="838977" y="184122"/>
                    <a:pt x="906328" y="233510"/>
                  </a:cubicBezTo>
                  <a:cubicBezTo>
                    <a:pt x="961811" y="274191"/>
                    <a:pt x="1010160" y="334551"/>
                    <a:pt x="1030486" y="409112"/>
                  </a:cubicBezTo>
                  <a:cubicBezTo>
                    <a:pt x="1057356" y="507696"/>
                    <a:pt x="1075206" y="652057"/>
                    <a:pt x="1073101" y="769900"/>
                  </a:cubicBezTo>
                  <a:cubicBezTo>
                    <a:pt x="1071348" y="867617"/>
                    <a:pt x="1057128" y="947923"/>
                    <a:pt x="1012741" y="964353"/>
                  </a:cubicBezTo>
                  <a:cubicBezTo>
                    <a:pt x="967050" y="981270"/>
                    <a:pt x="935617" y="983451"/>
                    <a:pt x="921101" y="983270"/>
                  </a:cubicBezTo>
                  <a:cubicBezTo>
                    <a:pt x="916320" y="983213"/>
                    <a:pt x="912633" y="987461"/>
                    <a:pt x="913329" y="992195"/>
                  </a:cubicBezTo>
                  <a:lnTo>
                    <a:pt x="926873" y="1090988"/>
                  </a:lnTo>
                  <a:cubicBezTo>
                    <a:pt x="926873" y="1090988"/>
                    <a:pt x="775664" y="1125831"/>
                    <a:pt x="510583" y="1139528"/>
                  </a:cubicBezTo>
                  <a:cubicBezTo>
                    <a:pt x="406989" y="1144871"/>
                    <a:pt x="282621" y="1129164"/>
                    <a:pt x="134717" y="1116496"/>
                  </a:cubicBezTo>
                  <a:close/>
                </a:path>
              </a:pathLst>
            </a:custGeom>
            <a:solidFill>
              <a:srgbClr val="FFFFFF"/>
            </a:solidFill>
            <a:ln w="9525" cap="flat">
              <a:solidFill>
                <a:srgbClr val="E2001A"/>
              </a:solidFill>
              <a:prstDash val="solid"/>
              <a:miter/>
            </a:ln>
          </p:spPr>
          <p:txBody>
            <a:bodyPr rtlCol="0" anchor="ctr"/>
            <a:lstStyle/>
            <a:p>
              <a:endParaRPr lang="da-DK"/>
            </a:p>
          </p:txBody>
        </p:sp>
        <p:grpSp>
          <p:nvGrpSpPr>
            <p:cNvPr id="33" name="Graphic 15" descr="Woman with arms crossed">
              <a:extLst>
                <a:ext uri="{FF2B5EF4-FFF2-40B4-BE49-F238E27FC236}">
                  <a16:creationId xmlns:a16="http://schemas.microsoft.com/office/drawing/2014/main" id="{CA2D17FB-740E-412A-9B4E-5D9747DD41F2}"/>
                </a:ext>
              </a:extLst>
            </p:cNvPr>
            <p:cNvGrpSpPr/>
            <p:nvPr/>
          </p:nvGrpSpPr>
          <p:grpSpPr>
            <a:xfrm>
              <a:off x="349559" y="3039355"/>
              <a:ext cx="887316" cy="1014133"/>
              <a:chOff x="349559" y="3039355"/>
              <a:chExt cx="887316" cy="1014133"/>
            </a:xfrm>
            <a:solidFill>
              <a:srgbClr val="FFFFFF"/>
            </a:solidFill>
          </p:grpSpPr>
          <p:sp>
            <p:nvSpPr>
              <p:cNvPr id="34" name="Freeform: Shape 33">
                <a:extLst>
                  <a:ext uri="{FF2B5EF4-FFF2-40B4-BE49-F238E27FC236}">
                    <a16:creationId xmlns:a16="http://schemas.microsoft.com/office/drawing/2014/main" id="{B8FC19F1-04A0-4FED-B092-A2675AF16353}"/>
                  </a:ext>
                </a:extLst>
              </p:cNvPr>
              <p:cNvSpPr/>
              <p:nvPr/>
            </p:nvSpPr>
            <p:spPr>
              <a:xfrm>
                <a:off x="407018" y="3878225"/>
                <a:ext cx="782672" cy="175263"/>
              </a:xfrm>
              <a:custGeom>
                <a:avLst/>
                <a:gdLst>
                  <a:gd name="connsiteX0" fmla="*/ 778246 w 782672"/>
                  <a:gd name="connsiteY0" fmla="*/ 100279 h 175263"/>
                  <a:gd name="connsiteX1" fmla="*/ 772236 w 782672"/>
                  <a:gd name="connsiteY1" fmla="*/ 21498 h 175263"/>
                  <a:gd name="connsiteX2" fmla="*/ 765016 w 782672"/>
                  <a:gd name="connsiteY2" fmla="*/ 13802 h 175263"/>
                  <a:gd name="connsiteX3" fmla="*/ 578049 w 782672"/>
                  <a:gd name="connsiteY3" fmla="*/ 0 h 175263"/>
                  <a:gd name="connsiteX4" fmla="*/ 10436 w 782672"/>
                  <a:gd name="connsiteY4" fmla="*/ 42605 h 175263"/>
                  <a:gd name="connsiteX5" fmla="*/ 2034 w 782672"/>
                  <a:gd name="connsiteY5" fmla="*/ 64551 h 175263"/>
                  <a:gd name="connsiteX6" fmla="*/ 53 w 782672"/>
                  <a:gd name="connsiteY6" fmla="*/ 142246 h 175263"/>
                  <a:gd name="connsiteX7" fmla="*/ 6254 w 782672"/>
                  <a:gd name="connsiteY7" fmla="*/ 150019 h 175263"/>
                  <a:gd name="connsiteX8" fmla="*/ 178276 w 782672"/>
                  <a:gd name="connsiteY8" fmla="*/ 167192 h 175263"/>
                  <a:gd name="connsiteX9" fmla="*/ 716162 w 782672"/>
                  <a:gd name="connsiteY9" fmla="*/ 138208 h 175263"/>
                  <a:gd name="connsiteX10" fmla="*/ 777122 w 782672"/>
                  <a:gd name="connsiteY10" fmla="*/ 128578 h 175263"/>
                  <a:gd name="connsiteX11" fmla="*/ 782180 w 782672"/>
                  <a:gd name="connsiteY11" fmla="*/ 125035 h 175263"/>
                  <a:gd name="connsiteX12" fmla="*/ 778246 w 782672"/>
                  <a:gd name="connsiteY12" fmla="*/ 100279 h 1752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782672" h="175263">
                    <a:moveTo>
                      <a:pt x="778246" y="100279"/>
                    </a:moveTo>
                    <a:cubicBezTo>
                      <a:pt x="774493" y="75286"/>
                      <a:pt x="769511" y="48825"/>
                      <a:pt x="772236" y="21498"/>
                    </a:cubicBezTo>
                    <a:cubicBezTo>
                      <a:pt x="772712" y="17412"/>
                      <a:pt x="769159" y="13564"/>
                      <a:pt x="765016" y="13802"/>
                    </a:cubicBezTo>
                    <a:cubicBezTo>
                      <a:pt x="699865" y="16173"/>
                      <a:pt x="636961" y="11525"/>
                      <a:pt x="578049" y="0"/>
                    </a:cubicBezTo>
                    <a:cubicBezTo>
                      <a:pt x="331876" y="56293"/>
                      <a:pt x="132784" y="73523"/>
                      <a:pt x="10436" y="42605"/>
                    </a:cubicBezTo>
                    <a:cubicBezTo>
                      <a:pt x="-1842" y="40996"/>
                      <a:pt x="2482" y="57036"/>
                      <a:pt x="2034" y="64551"/>
                    </a:cubicBezTo>
                    <a:cubicBezTo>
                      <a:pt x="2530" y="90173"/>
                      <a:pt x="3044" y="116672"/>
                      <a:pt x="53" y="142246"/>
                    </a:cubicBezTo>
                    <a:cubicBezTo>
                      <a:pt x="-432" y="145990"/>
                      <a:pt x="2463" y="149685"/>
                      <a:pt x="6254" y="150019"/>
                    </a:cubicBezTo>
                    <a:cubicBezTo>
                      <a:pt x="62223" y="156105"/>
                      <a:pt x="120097" y="162401"/>
                      <a:pt x="178276" y="167192"/>
                    </a:cubicBezTo>
                    <a:cubicBezTo>
                      <a:pt x="366766" y="186033"/>
                      <a:pt x="535425" y="170059"/>
                      <a:pt x="716162" y="138208"/>
                    </a:cubicBezTo>
                    <a:cubicBezTo>
                      <a:pt x="736145" y="135026"/>
                      <a:pt x="756815" y="131721"/>
                      <a:pt x="777122" y="128578"/>
                    </a:cubicBezTo>
                    <a:cubicBezTo>
                      <a:pt x="779265" y="128245"/>
                      <a:pt x="781132" y="126940"/>
                      <a:pt x="782180" y="125035"/>
                    </a:cubicBezTo>
                    <a:cubicBezTo>
                      <a:pt x="784485" y="117129"/>
                      <a:pt x="777932" y="109271"/>
                      <a:pt x="778246" y="100279"/>
                    </a:cubicBezTo>
                    <a:close/>
                  </a:path>
                </a:pathLst>
              </a:custGeom>
              <a:solidFill>
                <a:srgbClr val="FFFFFF"/>
              </a:solidFill>
              <a:ln w="9525" cap="flat">
                <a:noFill/>
                <a:prstDash val="solid"/>
                <a:miter/>
              </a:ln>
            </p:spPr>
            <p:txBody>
              <a:bodyPr rtlCol="0" anchor="ctr"/>
              <a:lstStyle/>
              <a:p>
                <a:endParaRPr lang="da-DK" dirty="0"/>
              </a:p>
            </p:txBody>
          </p:sp>
          <p:sp>
            <p:nvSpPr>
              <p:cNvPr id="35" name="Freeform: Shape 34">
                <a:extLst>
                  <a:ext uri="{FF2B5EF4-FFF2-40B4-BE49-F238E27FC236}">
                    <a16:creationId xmlns:a16="http://schemas.microsoft.com/office/drawing/2014/main" id="{9E4A9680-A35F-4277-BDCF-DC8B7A9174C1}"/>
                  </a:ext>
                </a:extLst>
              </p:cNvPr>
              <p:cNvSpPr/>
              <p:nvPr/>
            </p:nvSpPr>
            <p:spPr>
              <a:xfrm>
                <a:off x="349559" y="3039355"/>
                <a:ext cx="887316" cy="689758"/>
              </a:xfrm>
              <a:custGeom>
                <a:avLst/>
                <a:gdLst>
                  <a:gd name="connsiteX0" fmla="*/ 886263 w 887316"/>
                  <a:gd name="connsiteY0" fmla="*/ 158347 h 689758"/>
                  <a:gd name="connsiteX1" fmla="*/ 667302 w 887316"/>
                  <a:gd name="connsiteY1" fmla="*/ 18435 h 689758"/>
                  <a:gd name="connsiteX2" fmla="*/ 657873 w 887316"/>
                  <a:gd name="connsiteY2" fmla="*/ 26607 h 689758"/>
                  <a:gd name="connsiteX3" fmla="*/ 656368 w 887316"/>
                  <a:gd name="connsiteY3" fmla="*/ 65574 h 689758"/>
                  <a:gd name="connsiteX4" fmla="*/ 531724 w 887316"/>
                  <a:gd name="connsiteY4" fmla="*/ 195438 h 689758"/>
                  <a:gd name="connsiteX5" fmla="*/ 286864 w 887316"/>
                  <a:gd name="connsiteY5" fmla="*/ 7224 h 689758"/>
                  <a:gd name="connsiteX6" fmla="*/ 283054 w 887316"/>
                  <a:gd name="connsiteY6" fmla="*/ 2966 h 689758"/>
                  <a:gd name="connsiteX7" fmla="*/ 270348 w 887316"/>
                  <a:gd name="connsiteY7" fmla="*/ 585 h 689758"/>
                  <a:gd name="connsiteX8" fmla="*/ 202006 w 887316"/>
                  <a:gd name="connsiteY8" fmla="*/ 22140 h 689758"/>
                  <a:gd name="connsiteX9" fmla="*/ 87430 w 887316"/>
                  <a:gd name="connsiteY9" fmla="*/ 59802 h 689758"/>
                  <a:gd name="connsiteX10" fmla="*/ 0 w 887316"/>
                  <a:gd name="connsiteY10" fmla="*/ 124515 h 689758"/>
                  <a:gd name="connsiteX11" fmla="*/ 130673 w 887316"/>
                  <a:gd name="connsiteY11" fmla="*/ 299679 h 689758"/>
                  <a:gd name="connsiteX12" fmla="*/ 140313 w 887316"/>
                  <a:gd name="connsiteY12" fmla="*/ 309633 h 689758"/>
                  <a:gd name="connsiteX13" fmla="*/ 142675 w 887316"/>
                  <a:gd name="connsiteY13" fmla="*/ 360116 h 689758"/>
                  <a:gd name="connsiteX14" fmla="*/ 138903 w 887316"/>
                  <a:gd name="connsiteY14" fmla="*/ 476930 h 689758"/>
                  <a:gd name="connsiteX15" fmla="*/ 170688 w 887316"/>
                  <a:gd name="connsiteY15" fmla="*/ 500543 h 689758"/>
                  <a:gd name="connsiteX16" fmla="*/ 373361 w 887316"/>
                  <a:gd name="connsiteY16" fmla="*/ 639122 h 689758"/>
                  <a:gd name="connsiteX17" fmla="*/ 683571 w 887316"/>
                  <a:gd name="connsiteY17" fmla="*/ 684299 h 689758"/>
                  <a:gd name="connsiteX18" fmla="*/ 687610 w 887316"/>
                  <a:gd name="connsiteY18" fmla="*/ 679879 h 689758"/>
                  <a:gd name="connsiteX19" fmla="*/ 723243 w 887316"/>
                  <a:gd name="connsiteY19" fmla="*/ 622596 h 689758"/>
                  <a:gd name="connsiteX20" fmla="*/ 755266 w 887316"/>
                  <a:gd name="connsiteY20" fmla="*/ 570142 h 689758"/>
                  <a:gd name="connsiteX21" fmla="*/ 786765 w 887316"/>
                  <a:gd name="connsiteY21" fmla="*/ 522869 h 689758"/>
                  <a:gd name="connsiteX22" fmla="*/ 777164 w 887316"/>
                  <a:gd name="connsiteY22" fmla="*/ 275457 h 689758"/>
                  <a:gd name="connsiteX23" fmla="*/ 781574 w 887316"/>
                  <a:gd name="connsiteY23" fmla="*/ 259541 h 689758"/>
                  <a:gd name="connsiteX24" fmla="*/ 836124 w 887316"/>
                  <a:gd name="connsiteY24" fmla="*/ 220565 h 689758"/>
                  <a:gd name="connsiteX25" fmla="*/ 886263 w 887316"/>
                  <a:gd name="connsiteY25" fmla="*/ 158347 h 689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887316" h="689758">
                    <a:moveTo>
                      <a:pt x="886263" y="158347"/>
                    </a:moveTo>
                    <a:cubicBezTo>
                      <a:pt x="833171" y="96206"/>
                      <a:pt x="752332" y="52553"/>
                      <a:pt x="667302" y="18435"/>
                    </a:cubicBezTo>
                    <a:cubicBezTo>
                      <a:pt x="662188" y="16187"/>
                      <a:pt x="656387" y="21264"/>
                      <a:pt x="657873" y="26607"/>
                    </a:cubicBezTo>
                    <a:cubicBezTo>
                      <a:pt x="660835" y="38523"/>
                      <a:pt x="658463" y="52896"/>
                      <a:pt x="656368" y="65574"/>
                    </a:cubicBezTo>
                    <a:cubicBezTo>
                      <a:pt x="644862" y="158024"/>
                      <a:pt x="593322" y="195162"/>
                      <a:pt x="531724" y="195438"/>
                    </a:cubicBezTo>
                    <a:cubicBezTo>
                      <a:pt x="438483" y="195857"/>
                      <a:pt x="322212" y="111808"/>
                      <a:pt x="286864" y="7224"/>
                    </a:cubicBezTo>
                    <a:cubicBezTo>
                      <a:pt x="285864" y="4881"/>
                      <a:pt x="285598" y="3223"/>
                      <a:pt x="283054" y="2966"/>
                    </a:cubicBezTo>
                    <a:cubicBezTo>
                      <a:pt x="277749" y="2871"/>
                      <a:pt x="275263" y="-1558"/>
                      <a:pt x="270348" y="585"/>
                    </a:cubicBezTo>
                    <a:cubicBezTo>
                      <a:pt x="248507" y="10100"/>
                      <a:pt x="224866" y="16225"/>
                      <a:pt x="202006" y="22140"/>
                    </a:cubicBezTo>
                    <a:cubicBezTo>
                      <a:pt x="165935" y="30636"/>
                      <a:pt x="126006" y="39885"/>
                      <a:pt x="87430" y="59802"/>
                    </a:cubicBezTo>
                    <a:cubicBezTo>
                      <a:pt x="48854" y="79719"/>
                      <a:pt x="-38" y="108817"/>
                      <a:pt x="0" y="124515"/>
                    </a:cubicBezTo>
                    <a:cubicBezTo>
                      <a:pt x="25098" y="203105"/>
                      <a:pt x="83620" y="265694"/>
                      <a:pt x="130673" y="299679"/>
                    </a:cubicBezTo>
                    <a:cubicBezTo>
                      <a:pt x="136274" y="303728"/>
                      <a:pt x="140208" y="307976"/>
                      <a:pt x="140313" y="309633"/>
                    </a:cubicBezTo>
                    <a:cubicBezTo>
                      <a:pt x="141408" y="326416"/>
                      <a:pt x="142170" y="343237"/>
                      <a:pt x="142675" y="360116"/>
                    </a:cubicBezTo>
                    <a:cubicBezTo>
                      <a:pt x="145142" y="398787"/>
                      <a:pt x="147695" y="438773"/>
                      <a:pt x="138903" y="476930"/>
                    </a:cubicBezTo>
                    <a:cubicBezTo>
                      <a:pt x="135026" y="485484"/>
                      <a:pt x="164792" y="494275"/>
                      <a:pt x="170688" y="500543"/>
                    </a:cubicBezTo>
                    <a:cubicBezTo>
                      <a:pt x="248307" y="556873"/>
                      <a:pt x="309162" y="606118"/>
                      <a:pt x="373361" y="639122"/>
                    </a:cubicBezTo>
                    <a:cubicBezTo>
                      <a:pt x="457714" y="682489"/>
                      <a:pt x="547364" y="699501"/>
                      <a:pt x="683571" y="684299"/>
                    </a:cubicBezTo>
                    <a:cubicBezTo>
                      <a:pt x="686286" y="684118"/>
                      <a:pt x="686638" y="682422"/>
                      <a:pt x="687610" y="679879"/>
                    </a:cubicBezTo>
                    <a:cubicBezTo>
                      <a:pt x="695458" y="659286"/>
                      <a:pt x="709994" y="641436"/>
                      <a:pt x="723243" y="622596"/>
                    </a:cubicBezTo>
                    <a:cubicBezTo>
                      <a:pt x="734816" y="606165"/>
                      <a:pt x="746808" y="589030"/>
                      <a:pt x="755266" y="570142"/>
                    </a:cubicBezTo>
                    <a:cubicBezTo>
                      <a:pt x="762543" y="551797"/>
                      <a:pt x="773373" y="535957"/>
                      <a:pt x="786765" y="522869"/>
                    </a:cubicBezTo>
                    <a:cubicBezTo>
                      <a:pt x="822760" y="418475"/>
                      <a:pt x="804348" y="368288"/>
                      <a:pt x="777164" y="275457"/>
                    </a:cubicBezTo>
                    <a:cubicBezTo>
                      <a:pt x="776916" y="274476"/>
                      <a:pt x="774840" y="259655"/>
                      <a:pt x="781574" y="259541"/>
                    </a:cubicBezTo>
                    <a:cubicBezTo>
                      <a:pt x="802081" y="250149"/>
                      <a:pt x="820103" y="233900"/>
                      <a:pt x="836124" y="220565"/>
                    </a:cubicBezTo>
                    <a:cubicBezTo>
                      <a:pt x="847506" y="208468"/>
                      <a:pt x="894940" y="169168"/>
                      <a:pt x="886263" y="158347"/>
                    </a:cubicBezTo>
                    <a:close/>
                  </a:path>
                </a:pathLst>
              </a:custGeom>
              <a:solidFill>
                <a:srgbClr val="FFFFFF"/>
              </a:solidFill>
              <a:ln w="9525" cap="flat">
                <a:solidFill>
                  <a:srgbClr val="E2001A"/>
                </a:solidFill>
                <a:prstDash val="solid"/>
                <a:miter/>
              </a:ln>
            </p:spPr>
            <p:txBody>
              <a:bodyPr rtlCol="0" anchor="ctr"/>
              <a:lstStyle/>
              <a:p>
                <a:endParaRPr lang="da-DK" dirty="0"/>
              </a:p>
            </p:txBody>
          </p:sp>
        </p:grpSp>
        <p:grpSp>
          <p:nvGrpSpPr>
            <p:cNvPr id="36" name="Graphic 15" descr="Woman with arms crossed">
              <a:extLst>
                <a:ext uri="{FF2B5EF4-FFF2-40B4-BE49-F238E27FC236}">
                  <a16:creationId xmlns:a16="http://schemas.microsoft.com/office/drawing/2014/main" id="{2E873C93-CB72-46EE-9BEB-AE235C5CC601}"/>
                </a:ext>
              </a:extLst>
            </p:cNvPr>
            <p:cNvGrpSpPr/>
            <p:nvPr/>
          </p:nvGrpSpPr>
          <p:grpSpPr>
            <a:xfrm>
              <a:off x="399177" y="3110631"/>
              <a:ext cx="779009" cy="903819"/>
              <a:chOff x="399177" y="3110631"/>
              <a:chExt cx="779009" cy="903819"/>
            </a:xfrm>
            <a:solidFill>
              <a:srgbClr val="000000"/>
            </a:solidFill>
          </p:grpSpPr>
          <p:sp>
            <p:nvSpPr>
              <p:cNvPr id="37" name="Freeform: Shape 36">
                <a:extLst>
                  <a:ext uri="{FF2B5EF4-FFF2-40B4-BE49-F238E27FC236}">
                    <a16:creationId xmlns:a16="http://schemas.microsoft.com/office/drawing/2014/main" id="{89714EAD-9EA0-4655-9841-33394E7E758E}"/>
                  </a:ext>
                </a:extLst>
              </p:cNvPr>
              <p:cNvSpPr/>
              <p:nvPr/>
            </p:nvSpPr>
            <p:spPr>
              <a:xfrm>
                <a:off x="504110" y="3286415"/>
                <a:ext cx="165932" cy="54436"/>
              </a:xfrm>
              <a:custGeom>
                <a:avLst/>
                <a:gdLst>
                  <a:gd name="connsiteX0" fmla="*/ 60114 w 165932"/>
                  <a:gd name="connsiteY0" fmla="*/ 22920 h 54436"/>
                  <a:gd name="connsiteX1" fmla="*/ 85508 w 165932"/>
                  <a:gd name="connsiteY1" fmla="*/ 46342 h 54436"/>
                  <a:gd name="connsiteX2" fmla="*/ 95537 w 165932"/>
                  <a:gd name="connsiteY2" fmla="*/ 48971 h 54436"/>
                  <a:gd name="connsiteX3" fmla="*/ 130542 w 165932"/>
                  <a:gd name="connsiteY3" fmla="*/ 17843 h 54436"/>
                  <a:gd name="connsiteX4" fmla="*/ 152116 w 165932"/>
                  <a:gd name="connsiteY4" fmla="*/ 49543 h 54436"/>
                  <a:gd name="connsiteX5" fmla="*/ 165908 w 165932"/>
                  <a:gd name="connsiteY5" fmla="*/ 47676 h 54436"/>
                  <a:gd name="connsiteX6" fmla="*/ 138448 w 165932"/>
                  <a:gd name="connsiteY6" fmla="*/ 3718 h 54436"/>
                  <a:gd name="connsiteX7" fmla="*/ 128342 w 165932"/>
                  <a:gd name="connsiteY7" fmla="*/ 1070 h 54436"/>
                  <a:gd name="connsiteX8" fmla="*/ 93099 w 165932"/>
                  <a:gd name="connsiteY8" fmla="*/ 33036 h 54436"/>
                  <a:gd name="connsiteX9" fmla="*/ 65143 w 165932"/>
                  <a:gd name="connsiteY9" fmla="*/ 7328 h 54436"/>
                  <a:gd name="connsiteX10" fmla="*/ 54847 w 165932"/>
                  <a:gd name="connsiteY10" fmla="*/ 7328 h 54436"/>
                  <a:gd name="connsiteX11" fmla="*/ 40388 w 165932"/>
                  <a:gd name="connsiteY11" fmla="*/ 23539 h 54436"/>
                  <a:gd name="connsiteX12" fmla="*/ 28605 w 165932"/>
                  <a:gd name="connsiteY12" fmla="*/ 31817 h 54436"/>
                  <a:gd name="connsiteX13" fmla="*/ 16947 w 165932"/>
                  <a:gd name="connsiteY13" fmla="*/ 23797 h 54436"/>
                  <a:gd name="connsiteX14" fmla="*/ 8698 w 165932"/>
                  <a:gd name="connsiteY14" fmla="*/ 15157 h 54436"/>
                  <a:gd name="connsiteX15" fmla="*/ 11 w 165932"/>
                  <a:gd name="connsiteY15" fmla="*/ 17510 h 54436"/>
                  <a:gd name="connsiteX16" fmla="*/ 25062 w 165932"/>
                  <a:gd name="connsiteY16" fmla="*/ 45047 h 54436"/>
                  <a:gd name="connsiteX17" fmla="*/ 60114 w 165932"/>
                  <a:gd name="connsiteY17" fmla="*/ 22920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32" h="54436">
                    <a:moveTo>
                      <a:pt x="60114" y="22920"/>
                    </a:moveTo>
                    <a:cubicBezTo>
                      <a:pt x="68610" y="30721"/>
                      <a:pt x="78554" y="37113"/>
                      <a:pt x="85508" y="46342"/>
                    </a:cubicBezTo>
                    <a:cubicBezTo>
                      <a:pt x="87889" y="49505"/>
                      <a:pt x="91794" y="51171"/>
                      <a:pt x="95537" y="48971"/>
                    </a:cubicBezTo>
                    <a:cubicBezTo>
                      <a:pt x="109253" y="40913"/>
                      <a:pt x="118531" y="27845"/>
                      <a:pt x="130542" y="17843"/>
                    </a:cubicBezTo>
                    <a:cubicBezTo>
                      <a:pt x="138505" y="27940"/>
                      <a:pt x="148182" y="37370"/>
                      <a:pt x="152116" y="49543"/>
                    </a:cubicBezTo>
                    <a:cubicBezTo>
                      <a:pt x="154430" y="56696"/>
                      <a:pt x="166546" y="55953"/>
                      <a:pt x="165908" y="47676"/>
                    </a:cubicBezTo>
                    <a:cubicBezTo>
                      <a:pt x="164594" y="30569"/>
                      <a:pt x="147220" y="17320"/>
                      <a:pt x="138448" y="3718"/>
                    </a:cubicBezTo>
                    <a:cubicBezTo>
                      <a:pt x="136419" y="575"/>
                      <a:pt x="131732" y="-1302"/>
                      <a:pt x="128342" y="1070"/>
                    </a:cubicBezTo>
                    <a:cubicBezTo>
                      <a:pt x="115283" y="10185"/>
                      <a:pt x="105872" y="23730"/>
                      <a:pt x="93099" y="33036"/>
                    </a:cubicBezTo>
                    <a:cubicBezTo>
                      <a:pt x="84365" y="23854"/>
                      <a:pt x="73658" y="16853"/>
                      <a:pt x="65143" y="7328"/>
                    </a:cubicBezTo>
                    <a:cubicBezTo>
                      <a:pt x="62476" y="4347"/>
                      <a:pt x="57571" y="4728"/>
                      <a:pt x="54847" y="7328"/>
                    </a:cubicBezTo>
                    <a:cubicBezTo>
                      <a:pt x="49570" y="12367"/>
                      <a:pt x="45055" y="17948"/>
                      <a:pt x="40388" y="23539"/>
                    </a:cubicBezTo>
                    <a:cubicBezTo>
                      <a:pt x="37368" y="27149"/>
                      <a:pt x="33863" y="32445"/>
                      <a:pt x="28605" y="31817"/>
                    </a:cubicBezTo>
                    <a:cubicBezTo>
                      <a:pt x="23586" y="31217"/>
                      <a:pt x="20080" y="27302"/>
                      <a:pt x="16947" y="23797"/>
                    </a:cubicBezTo>
                    <a:cubicBezTo>
                      <a:pt x="14556" y="21111"/>
                      <a:pt x="10146" y="18529"/>
                      <a:pt x="8698" y="15157"/>
                    </a:cubicBezTo>
                    <a:cubicBezTo>
                      <a:pt x="6879" y="10909"/>
                      <a:pt x="-322" y="13071"/>
                      <a:pt x="11" y="17510"/>
                    </a:cubicBezTo>
                    <a:cubicBezTo>
                      <a:pt x="935" y="29893"/>
                      <a:pt x="13603" y="42056"/>
                      <a:pt x="25062" y="45047"/>
                    </a:cubicBezTo>
                    <a:cubicBezTo>
                      <a:pt x="40454" y="49076"/>
                      <a:pt x="50627" y="33865"/>
                      <a:pt x="60114" y="22920"/>
                    </a:cubicBezTo>
                    <a:close/>
                  </a:path>
                </a:pathLst>
              </a:custGeom>
              <a:solidFill>
                <a:srgbClr val="E2001A"/>
              </a:solidFill>
              <a:ln w="9525" cap="flat">
                <a:noFill/>
                <a:prstDash val="solid"/>
                <a:miter/>
              </a:ln>
            </p:spPr>
            <p:txBody>
              <a:bodyPr rtlCol="0" anchor="ctr"/>
              <a:lstStyle/>
              <a:p>
                <a:endParaRPr lang="da-DK" dirty="0"/>
              </a:p>
            </p:txBody>
          </p:sp>
          <p:sp>
            <p:nvSpPr>
              <p:cNvPr id="38" name="Freeform: Shape 37">
                <a:extLst>
                  <a:ext uri="{FF2B5EF4-FFF2-40B4-BE49-F238E27FC236}">
                    <a16:creationId xmlns:a16="http://schemas.microsoft.com/office/drawing/2014/main" id="{6879A81E-DECC-48A6-9DBA-01E189F780E2}"/>
                  </a:ext>
                </a:extLst>
              </p:cNvPr>
              <p:cNvSpPr/>
              <p:nvPr/>
            </p:nvSpPr>
            <p:spPr>
              <a:xfrm>
                <a:off x="736291" y="3286415"/>
                <a:ext cx="165941" cy="54436"/>
              </a:xfrm>
              <a:custGeom>
                <a:avLst/>
                <a:gdLst>
                  <a:gd name="connsiteX0" fmla="*/ 28605 w 165941"/>
                  <a:gd name="connsiteY0" fmla="*/ 31807 h 54436"/>
                  <a:gd name="connsiteX1" fmla="*/ 16947 w 165941"/>
                  <a:gd name="connsiteY1" fmla="*/ 23787 h 54436"/>
                  <a:gd name="connsiteX2" fmla="*/ 8698 w 165941"/>
                  <a:gd name="connsiteY2" fmla="*/ 15148 h 54436"/>
                  <a:gd name="connsiteX3" fmla="*/ 11 w 165941"/>
                  <a:gd name="connsiteY3" fmla="*/ 17501 h 54436"/>
                  <a:gd name="connsiteX4" fmla="*/ 25062 w 165941"/>
                  <a:gd name="connsiteY4" fmla="*/ 45037 h 54436"/>
                  <a:gd name="connsiteX5" fmla="*/ 60123 w 165941"/>
                  <a:gd name="connsiteY5" fmla="*/ 22920 h 54436"/>
                  <a:gd name="connsiteX6" fmla="*/ 85517 w 165941"/>
                  <a:gd name="connsiteY6" fmla="*/ 46342 h 54436"/>
                  <a:gd name="connsiteX7" fmla="*/ 95547 w 165941"/>
                  <a:gd name="connsiteY7" fmla="*/ 48971 h 54436"/>
                  <a:gd name="connsiteX8" fmla="*/ 130551 w 165941"/>
                  <a:gd name="connsiteY8" fmla="*/ 17843 h 54436"/>
                  <a:gd name="connsiteX9" fmla="*/ 152125 w 165941"/>
                  <a:gd name="connsiteY9" fmla="*/ 49543 h 54436"/>
                  <a:gd name="connsiteX10" fmla="*/ 165918 w 165941"/>
                  <a:gd name="connsiteY10" fmla="*/ 47676 h 54436"/>
                  <a:gd name="connsiteX11" fmla="*/ 138457 w 165941"/>
                  <a:gd name="connsiteY11" fmla="*/ 3718 h 54436"/>
                  <a:gd name="connsiteX12" fmla="*/ 128351 w 165941"/>
                  <a:gd name="connsiteY12" fmla="*/ 1070 h 54436"/>
                  <a:gd name="connsiteX13" fmla="*/ 93109 w 165941"/>
                  <a:gd name="connsiteY13" fmla="*/ 33036 h 54436"/>
                  <a:gd name="connsiteX14" fmla="*/ 65153 w 165941"/>
                  <a:gd name="connsiteY14" fmla="*/ 7328 h 54436"/>
                  <a:gd name="connsiteX15" fmla="*/ 54856 w 165941"/>
                  <a:gd name="connsiteY15" fmla="*/ 7328 h 54436"/>
                  <a:gd name="connsiteX16" fmla="*/ 40397 w 165941"/>
                  <a:gd name="connsiteY16" fmla="*/ 23539 h 54436"/>
                  <a:gd name="connsiteX17" fmla="*/ 28605 w 165941"/>
                  <a:gd name="connsiteY17" fmla="*/ 3180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41" h="54436">
                    <a:moveTo>
                      <a:pt x="28605" y="31807"/>
                    </a:moveTo>
                    <a:cubicBezTo>
                      <a:pt x="23586" y="31207"/>
                      <a:pt x="20080" y="27292"/>
                      <a:pt x="16947" y="23787"/>
                    </a:cubicBezTo>
                    <a:cubicBezTo>
                      <a:pt x="14556" y="21101"/>
                      <a:pt x="10146" y="18520"/>
                      <a:pt x="8698" y="15148"/>
                    </a:cubicBezTo>
                    <a:cubicBezTo>
                      <a:pt x="6879" y="10900"/>
                      <a:pt x="-322" y="13062"/>
                      <a:pt x="11" y="17501"/>
                    </a:cubicBezTo>
                    <a:cubicBezTo>
                      <a:pt x="935" y="29883"/>
                      <a:pt x="13603" y="42046"/>
                      <a:pt x="25062" y="45037"/>
                    </a:cubicBezTo>
                    <a:cubicBezTo>
                      <a:pt x="40454" y="49066"/>
                      <a:pt x="50637" y="33855"/>
                      <a:pt x="60123" y="22920"/>
                    </a:cubicBezTo>
                    <a:cubicBezTo>
                      <a:pt x="68620" y="30721"/>
                      <a:pt x="78564" y="37113"/>
                      <a:pt x="85517" y="46342"/>
                    </a:cubicBezTo>
                    <a:cubicBezTo>
                      <a:pt x="87898" y="49505"/>
                      <a:pt x="91804" y="51171"/>
                      <a:pt x="95547" y="48971"/>
                    </a:cubicBezTo>
                    <a:cubicBezTo>
                      <a:pt x="109263" y="40913"/>
                      <a:pt x="118540" y="27845"/>
                      <a:pt x="130551" y="17843"/>
                    </a:cubicBezTo>
                    <a:cubicBezTo>
                      <a:pt x="138514" y="27940"/>
                      <a:pt x="148192" y="37370"/>
                      <a:pt x="152125" y="49543"/>
                    </a:cubicBezTo>
                    <a:cubicBezTo>
                      <a:pt x="154440" y="56696"/>
                      <a:pt x="166556" y="55953"/>
                      <a:pt x="165918" y="47676"/>
                    </a:cubicBezTo>
                    <a:cubicBezTo>
                      <a:pt x="164603" y="30569"/>
                      <a:pt x="147230" y="17320"/>
                      <a:pt x="138457" y="3718"/>
                    </a:cubicBezTo>
                    <a:cubicBezTo>
                      <a:pt x="136428" y="575"/>
                      <a:pt x="131742" y="-1302"/>
                      <a:pt x="128351" y="1070"/>
                    </a:cubicBezTo>
                    <a:cubicBezTo>
                      <a:pt x="115292" y="10185"/>
                      <a:pt x="105882" y="23730"/>
                      <a:pt x="93109" y="33036"/>
                    </a:cubicBezTo>
                    <a:cubicBezTo>
                      <a:pt x="84365" y="23854"/>
                      <a:pt x="73668" y="16853"/>
                      <a:pt x="65153" y="7328"/>
                    </a:cubicBezTo>
                    <a:cubicBezTo>
                      <a:pt x="62486" y="4347"/>
                      <a:pt x="57580" y="4728"/>
                      <a:pt x="54856" y="7328"/>
                    </a:cubicBezTo>
                    <a:cubicBezTo>
                      <a:pt x="49579" y="12367"/>
                      <a:pt x="45064" y="17948"/>
                      <a:pt x="40397" y="23539"/>
                    </a:cubicBezTo>
                    <a:cubicBezTo>
                      <a:pt x="37368" y="27140"/>
                      <a:pt x="33863" y="32436"/>
                      <a:pt x="28605" y="31807"/>
                    </a:cubicBezTo>
                    <a:close/>
                  </a:path>
                </a:pathLst>
              </a:custGeom>
              <a:solidFill>
                <a:srgbClr val="E2001A"/>
              </a:solidFill>
              <a:ln w="9525" cap="flat">
                <a:noFill/>
                <a:prstDash val="solid"/>
                <a:miter/>
              </a:ln>
            </p:spPr>
            <p:txBody>
              <a:bodyPr rtlCol="0" anchor="ctr"/>
              <a:lstStyle/>
              <a:p>
                <a:endParaRPr lang="da-DK"/>
              </a:p>
            </p:txBody>
          </p:sp>
          <p:sp>
            <p:nvSpPr>
              <p:cNvPr id="39" name="Freeform: Shape 38">
                <a:extLst>
                  <a:ext uri="{FF2B5EF4-FFF2-40B4-BE49-F238E27FC236}">
                    <a16:creationId xmlns:a16="http://schemas.microsoft.com/office/drawing/2014/main" id="{250B13DB-9539-4567-B37A-E23DC0F2E96F}"/>
                  </a:ext>
                </a:extLst>
              </p:cNvPr>
              <p:cNvSpPr/>
              <p:nvPr/>
            </p:nvSpPr>
            <p:spPr>
              <a:xfrm>
                <a:off x="953509" y="3286410"/>
                <a:ext cx="165942" cy="54441"/>
              </a:xfrm>
              <a:custGeom>
                <a:avLst/>
                <a:gdLst>
                  <a:gd name="connsiteX0" fmla="*/ 128342 w 165942"/>
                  <a:gd name="connsiteY0" fmla="*/ 1065 h 54441"/>
                  <a:gd name="connsiteX1" fmla="*/ 93099 w 165942"/>
                  <a:gd name="connsiteY1" fmla="*/ 33031 h 54441"/>
                  <a:gd name="connsiteX2" fmla="*/ 65143 w 165942"/>
                  <a:gd name="connsiteY2" fmla="*/ 7323 h 54441"/>
                  <a:gd name="connsiteX3" fmla="*/ 54847 w 165942"/>
                  <a:gd name="connsiteY3" fmla="*/ 7323 h 54441"/>
                  <a:gd name="connsiteX4" fmla="*/ 40388 w 165942"/>
                  <a:gd name="connsiteY4" fmla="*/ 23535 h 54441"/>
                  <a:gd name="connsiteX5" fmla="*/ 28605 w 165942"/>
                  <a:gd name="connsiteY5" fmla="*/ 31812 h 54441"/>
                  <a:gd name="connsiteX6" fmla="*/ 16947 w 165942"/>
                  <a:gd name="connsiteY6" fmla="*/ 23792 h 54441"/>
                  <a:gd name="connsiteX7" fmla="*/ 8698 w 165942"/>
                  <a:gd name="connsiteY7" fmla="*/ 15153 h 54441"/>
                  <a:gd name="connsiteX8" fmla="*/ 11 w 165942"/>
                  <a:gd name="connsiteY8" fmla="*/ 17506 h 54441"/>
                  <a:gd name="connsiteX9" fmla="*/ 25062 w 165942"/>
                  <a:gd name="connsiteY9" fmla="*/ 45042 h 54441"/>
                  <a:gd name="connsiteX10" fmla="*/ 60124 w 165942"/>
                  <a:gd name="connsiteY10" fmla="*/ 22925 h 54441"/>
                  <a:gd name="connsiteX11" fmla="*/ 85517 w 165942"/>
                  <a:gd name="connsiteY11" fmla="*/ 46347 h 54441"/>
                  <a:gd name="connsiteX12" fmla="*/ 95547 w 165942"/>
                  <a:gd name="connsiteY12" fmla="*/ 48976 h 54441"/>
                  <a:gd name="connsiteX13" fmla="*/ 130551 w 165942"/>
                  <a:gd name="connsiteY13" fmla="*/ 17848 h 54441"/>
                  <a:gd name="connsiteX14" fmla="*/ 152125 w 165942"/>
                  <a:gd name="connsiteY14" fmla="*/ 49548 h 54441"/>
                  <a:gd name="connsiteX15" fmla="*/ 165918 w 165942"/>
                  <a:gd name="connsiteY15" fmla="*/ 47681 h 54441"/>
                  <a:gd name="connsiteX16" fmla="*/ 138457 w 165942"/>
                  <a:gd name="connsiteY16" fmla="*/ 3723 h 54441"/>
                  <a:gd name="connsiteX17" fmla="*/ 128342 w 165942"/>
                  <a:gd name="connsiteY17" fmla="*/ 1065 h 544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42" h="54441">
                    <a:moveTo>
                      <a:pt x="128342" y="1065"/>
                    </a:moveTo>
                    <a:cubicBezTo>
                      <a:pt x="115283" y="10181"/>
                      <a:pt x="105872" y="23725"/>
                      <a:pt x="93099" y="33031"/>
                    </a:cubicBezTo>
                    <a:cubicBezTo>
                      <a:pt x="84355" y="23849"/>
                      <a:pt x="73659" y="16848"/>
                      <a:pt x="65143" y="7323"/>
                    </a:cubicBezTo>
                    <a:cubicBezTo>
                      <a:pt x="62476" y="4342"/>
                      <a:pt x="57571" y="4723"/>
                      <a:pt x="54847" y="7323"/>
                    </a:cubicBezTo>
                    <a:cubicBezTo>
                      <a:pt x="49570" y="12362"/>
                      <a:pt x="45055" y="17944"/>
                      <a:pt x="40388" y="23535"/>
                    </a:cubicBezTo>
                    <a:cubicBezTo>
                      <a:pt x="37368" y="27145"/>
                      <a:pt x="33863" y="32441"/>
                      <a:pt x="28605" y="31812"/>
                    </a:cubicBezTo>
                    <a:cubicBezTo>
                      <a:pt x="23586" y="31212"/>
                      <a:pt x="20080" y="27297"/>
                      <a:pt x="16947" y="23792"/>
                    </a:cubicBezTo>
                    <a:cubicBezTo>
                      <a:pt x="14556" y="21106"/>
                      <a:pt x="10146" y="18525"/>
                      <a:pt x="8698" y="15153"/>
                    </a:cubicBezTo>
                    <a:cubicBezTo>
                      <a:pt x="6879" y="10905"/>
                      <a:pt x="-322" y="13067"/>
                      <a:pt x="11" y="17506"/>
                    </a:cubicBezTo>
                    <a:cubicBezTo>
                      <a:pt x="935" y="29888"/>
                      <a:pt x="13603" y="42051"/>
                      <a:pt x="25062" y="45042"/>
                    </a:cubicBezTo>
                    <a:cubicBezTo>
                      <a:pt x="40454" y="49071"/>
                      <a:pt x="50637" y="33860"/>
                      <a:pt x="60124" y="22925"/>
                    </a:cubicBezTo>
                    <a:cubicBezTo>
                      <a:pt x="68620" y="30726"/>
                      <a:pt x="78564" y="37118"/>
                      <a:pt x="85517" y="46347"/>
                    </a:cubicBezTo>
                    <a:cubicBezTo>
                      <a:pt x="87898" y="49510"/>
                      <a:pt x="91804" y="51176"/>
                      <a:pt x="95547" y="48976"/>
                    </a:cubicBezTo>
                    <a:cubicBezTo>
                      <a:pt x="109263" y="40918"/>
                      <a:pt x="118540" y="27850"/>
                      <a:pt x="130551" y="17848"/>
                    </a:cubicBezTo>
                    <a:cubicBezTo>
                      <a:pt x="138514" y="27945"/>
                      <a:pt x="148192" y="37375"/>
                      <a:pt x="152125" y="49548"/>
                    </a:cubicBezTo>
                    <a:cubicBezTo>
                      <a:pt x="154440" y="56701"/>
                      <a:pt x="166556" y="55958"/>
                      <a:pt x="165918" y="47681"/>
                    </a:cubicBezTo>
                    <a:cubicBezTo>
                      <a:pt x="164603" y="30574"/>
                      <a:pt x="147230" y="17325"/>
                      <a:pt x="138457" y="3723"/>
                    </a:cubicBezTo>
                    <a:cubicBezTo>
                      <a:pt x="136419" y="570"/>
                      <a:pt x="131742" y="-1297"/>
                      <a:pt x="128342" y="1065"/>
                    </a:cubicBezTo>
                    <a:close/>
                  </a:path>
                </a:pathLst>
              </a:custGeom>
              <a:solidFill>
                <a:srgbClr val="E2001A"/>
              </a:solidFill>
              <a:ln w="9525" cap="flat">
                <a:noFill/>
                <a:prstDash val="solid"/>
                <a:miter/>
              </a:ln>
            </p:spPr>
            <p:txBody>
              <a:bodyPr rtlCol="0" anchor="ctr"/>
              <a:lstStyle/>
              <a:p>
                <a:endParaRPr lang="da-DK"/>
              </a:p>
            </p:txBody>
          </p:sp>
          <p:sp>
            <p:nvSpPr>
              <p:cNvPr id="40" name="Freeform: Shape 39">
                <a:extLst>
                  <a:ext uri="{FF2B5EF4-FFF2-40B4-BE49-F238E27FC236}">
                    <a16:creationId xmlns:a16="http://schemas.microsoft.com/office/drawing/2014/main" id="{FEC2AC5C-ABA8-4C47-AE9D-194C4A1233FF}"/>
                  </a:ext>
                </a:extLst>
              </p:cNvPr>
              <p:cNvSpPr/>
              <p:nvPr/>
            </p:nvSpPr>
            <p:spPr>
              <a:xfrm>
                <a:off x="493232" y="3110631"/>
                <a:ext cx="165922" cy="54436"/>
              </a:xfrm>
              <a:custGeom>
                <a:avLst/>
                <a:gdLst>
                  <a:gd name="connsiteX0" fmla="*/ 25043 w 165922"/>
                  <a:gd name="connsiteY0" fmla="*/ 45037 h 54436"/>
                  <a:gd name="connsiteX1" fmla="*/ 60104 w 165922"/>
                  <a:gd name="connsiteY1" fmla="*/ 22920 h 54436"/>
                  <a:gd name="connsiteX2" fmla="*/ 85498 w 165922"/>
                  <a:gd name="connsiteY2" fmla="*/ 46342 h 54436"/>
                  <a:gd name="connsiteX3" fmla="*/ 95528 w 165922"/>
                  <a:gd name="connsiteY3" fmla="*/ 48971 h 54436"/>
                  <a:gd name="connsiteX4" fmla="*/ 130532 w 165922"/>
                  <a:gd name="connsiteY4" fmla="*/ 17843 h 54436"/>
                  <a:gd name="connsiteX5" fmla="*/ 152106 w 165922"/>
                  <a:gd name="connsiteY5" fmla="*/ 49543 h 54436"/>
                  <a:gd name="connsiteX6" fmla="*/ 165899 w 165922"/>
                  <a:gd name="connsiteY6" fmla="*/ 47676 h 54436"/>
                  <a:gd name="connsiteX7" fmla="*/ 138438 w 165922"/>
                  <a:gd name="connsiteY7" fmla="*/ 3718 h 54436"/>
                  <a:gd name="connsiteX8" fmla="*/ 128332 w 165922"/>
                  <a:gd name="connsiteY8" fmla="*/ 1070 h 54436"/>
                  <a:gd name="connsiteX9" fmla="*/ 93090 w 165922"/>
                  <a:gd name="connsiteY9" fmla="*/ 33036 h 54436"/>
                  <a:gd name="connsiteX10" fmla="*/ 65134 w 165922"/>
                  <a:gd name="connsiteY10" fmla="*/ 7328 h 54436"/>
                  <a:gd name="connsiteX11" fmla="*/ 54837 w 165922"/>
                  <a:gd name="connsiteY11" fmla="*/ 7328 h 54436"/>
                  <a:gd name="connsiteX12" fmla="*/ 40378 w 165922"/>
                  <a:gd name="connsiteY12" fmla="*/ 23539 h 54436"/>
                  <a:gd name="connsiteX13" fmla="*/ 16947 w 165922"/>
                  <a:gd name="connsiteY13" fmla="*/ 23797 h 54436"/>
                  <a:gd name="connsiteX14" fmla="*/ 8698 w 165922"/>
                  <a:gd name="connsiteY14" fmla="*/ 15157 h 54436"/>
                  <a:gd name="connsiteX15" fmla="*/ 11 w 165922"/>
                  <a:gd name="connsiteY15" fmla="*/ 17510 h 54436"/>
                  <a:gd name="connsiteX16" fmla="*/ 25043 w 165922"/>
                  <a:gd name="connsiteY16" fmla="*/ 4503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22" h="54436">
                    <a:moveTo>
                      <a:pt x="25043" y="45037"/>
                    </a:moveTo>
                    <a:cubicBezTo>
                      <a:pt x="40435" y="49066"/>
                      <a:pt x="50618" y="33855"/>
                      <a:pt x="60104" y="22920"/>
                    </a:cubicBezTo>
                    <a:cubicBezTo>
                      <a:pt x="68601" y="30721"/>
                      <a:pt x="78545" y="37113"/>
                      <a:pt x="85498" y="46342"/>
                    </a:cubicBezTo>
                    <a:cubicBezTo>
                      <a:pt x="87879" y="49505"/>
                      <a:pt x="91785" y="51171"/>
                      <a:pt x="95528" y="48971"/>
                    </a:cubicBezTo>
                    <a:cubicBezTo>
                      <a:pt x="109244" y="40913"/>
                      <a:pt x="118521" y="27845"/>
                      <a:pt x="130532" y="17843"/>
                    </a:cubicBezTo>
                    <a:cubicBezTo>
                      <a:pt x="138495" y="27940"/>
                      <a:pt x="148173" y="37370"/>
                      <a:pt x="152106" y="49543"/>
                    </a:cubicBezTo>
                    <a:cubicBezTo>
                      <a:pt x="154421" y="56696"/>
                      <a:pt x="166537" y="55953"/>
                      <a:pt x="165899" y="47676"/>
                    </a:cubicBezTo>
                    <a:cubicBezTo>
                      <a:pt x="164584" y="30569"/>
                      <a:pt x="147211" y="17320"/>
                      <a:pt x="138438" y="3718"/>
                    </a:cubicBezTo>
                    <a:cubicBezTo>
                      <a:pt x="136409" y="575"/>
                      <a:pt x="131723" y="-1302"/>
                      <a:pt x="128332" y="1070"/>
                    </a:cubicBezTo>
                    <a:cubicBezTo>
                      <a:pt x="115273" y="10185"/>
                      <a:pt x="105863" y="23730"/>
                      <a:pt x="93090" y="33036"/>
                    </a:cubicBezTo>
                    <a:cubicBezTo>
                      <a:pt x="84355" y="23854"/>
                      <a:pt x="73649" y="16853"/>
                      <a:pt x="65134" y="7328"/>
                    </a:cubicBezTo>
                    <a:cubicBezTo>
                      <a:pt x="62467" y="4347"/>
                      <a:pt x="57561" y="4728"/>
                      <a:pt x="54837" y="7328"/>
                    </a:cubicBezTo>
                    <a:cubicBezTo>
                      <a:pt x="49560" y="12367"/>
                      <a:pt x="45045" y="17948"/>
                      <a:pt x="40378" y="23539"/>
                    </a:cubicBezTo>
                    <a:cubicBezTo>
                      <a:pt x="32053" y="35160"/>
                      <a:pt x="25814" y="33998"/>
                      <a:pt x="16947" y="23797"/>
                    </a:cubicBezTo>
                    <a:cubicBezTo>
                      <a:pt x="14556" y="21111"/>
                      <a:pt x="10146" y="18529"/>
                      <a:pt x="8698" y="15157"/>
                    </a:cubicBezTo>
                    <a:cubicBezTo>
                      <a:pt x="6879" y="10909"/>
                      <a:pt x="-322" y="13071"/>
                      <a:pt x="11" y="17510"/>
                    </a:cubicBezTo>
                    <a:cubicBezTo>
                      <a:pt x="916" y="29874"/>
                      <a:pt x="13594" y="42037"/>
                      <a:pt x="25043" y="45037"/>
                    </a:cubicBezTo>
                    <a:close/>
                  </a:path>
                </a:pathLst>
              </a:custGeom>
              <a:solidFill>
                <a:srgbClr val="E2001A"/>
              </a:solidFill>
              <a:ln w="9525" cap="flat">
                <a:noFill/>
                <a:prstDash val="solid"/>
                <a:miter/>
              </a:ln>
            </p:spPr>
            <p:txBody>
              <a:bodyPr rtlCol="0" anchor="ctr"/>
              <a:lstStyle/>
              <a:p>
                <a:endParaRPr lang="da-DK"/>
              </a:p>
            </p:txBody>
          </p:sp>
          <p:sp>
            <p:nvSpPr>
              <p:cNvPr id="41" name="Freeform: Shape 40">
                <a:extLst>
                  <a:ext uri="{FF2B5EF4-FFF2-40B4-BE49-F238E27FC236}">
                    <a16:creationId xmlns:a16="http://schemas.microsoft.com/office/drawing/2014/main" id="{2F5F5469-755A-4253-AB0D-95B9846BB828}"/>
                  </a:ext>
                </a:extLst>
              </p:cNvPr>
              <p:cNvSpPr/>
              <p:nvPr/>
            </p:nvSpPr>
            <p:spPr>
              <a:xfrm>
                <a:off x="985844" y="3111312"/>
                <a:ext cx="128711" cy="53429"/>
              </a:xfrm>
              <a:custGeom>
                <a:avLst/>
                <a:gdLst>
                  <a:gd name="connsiteX0" fmla="*/ 8301 w 128711"/>
                  <a:gd name="connsiteY0" fmla="*/ 37908 h 53429"/>
                  <a:gd name="connsiteX1" fmla="*/ 22998 w 128711"/>
                  <a:gd name="connsiteY1" fmla="*/ 21391 h 53429"/>
                  <a:gd name="connsiteX2" fmla="*/ 41219 w 128711"/>
                  <a:gd name="connsiteY2" fmla="*/ 38022 h 53429"/>
                  <a:gd name="connsiteX3" fmla="*/ 62050 w 128711"/>
                  <a:gd name="connsiteY3" fmla="*/ 44813 h 53429"/>
                  <a:gd name="connsiteX4" fmla="*/ 89787 w 128711"/>
                  <a:gd name="connsiteY4" fmla="*/ 19429 h 53429"/>
                  <a:gd name="connsiteX5" fmla="*/ 95493 w 128711"/>
                  <a:gd name="connsiteY5" fmla="*/ 18934 h 53429"/>
                  <a:gd name="connsiteX6" fmla="*/ 115428 w 128711"/>
                  <a:gd name="connsiteY6" fmla="*/ 48766 h 53429"/>
                  <a:gd name="connsiteX7" fmla="*/ 128363 w 128711"/>
                  <a:gd name="connsiteY7" fmla="*/ 45204 h 53429"/>
                  <a:gd name="connsiteX8" fmla="*/ 100865 w 128711"/>
                  <a:gd name="connsiteY8" fmla="*/ 3370 h 53429"/>
                  <a:gd name="connsiteX9" fmla="*/ 96769 w 128711"/>
                  <a:gd name="connsiteY9" fmla="*/ 293 h 53429"/>
                  <a:gd name="connsiteX10" fmla="*/ 91692 w 128711"/>
                  <a:gd name="connsiteY10" fmla="*/ 970 h 53429"/>
                  <a:gd name="connsiteX11" fmla="*/ 55669 w 128711"/>
                  <a:gd name="connsiteY11" fmla="*/ 33040 h 53429"/>
                  <a:gd name="connsiteX12" fmla="*/ 43086 w 128711"/>
                  <a:gd name="connsiteY12" fmla="*/ 21144 h 53429"/>
                  <a:gd name="connsiteX13" fmla="*/ 27732 w 128711"/>
                  <a:gd name="connsiteY13" fmla="*/ 7047 h 53429"/>
                  <a:gd name="connsiteX14" fmla="*/ 18245 w 128711"/>
                  <a:gd name="connsiteY14" fmla="*/ 7047 h 53429"/>
                  <a:gd name="connsiteX15" fmla="*/ 2614 w 128711"/>
                  <a:gd name="connsiteY15" fmla="*/ 25192 h 53429"/>
                  <a:gd name="connsiteX16" fmla="*/ 8301 w 128711"/>
                  <a:gd name="connsiteY16" fmla="*/ 37908 h 534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28711" h="53429">
                    <a:moveTo>
                      <a:pt x="8301" y="37908"/>
                    </a:moveTo>
                    <a:cubicBezTo>
                      <a:pt x="13511" y="32678"/>
                      <a:pt x="18035" y="26830"/>
                      <a:pt x="22998" y="21391"/>
                    </a:cubicBezTo>
                    <a:cubicBezTo>
                      <a:pt x="28932" y="27087"/>
                      <a:pt x="35428" y="32183"/>
                      <a:pt x="41219" y="38022"/>
                    </a:cubicBezTo>
                    <a:cubicBezTo>
                      <a:pt x="47925" y="44785"/>
                      <a:pt x="52840" y="49547"/>
                      <a:pt x="62050" y="44813"/>
                    </a:cubicBezTo>
                    <a:cubicBezTo>
                      <a:pt x="73490" y="38927"/>
                      <a:pt x="80691" y="28068"/>
                      <a:pt x="89787" y="19429"/>
                    </a:cubicBezTo>
                    <a:cubicBezTo>
                      <a:pt x="91683" y="19829"/>
                      <a:pt x="93864" y="19553"/>
                      <a:pt x="95493" y="18934"/>
                    </a:cubicBezTo>
                    <a:cubicBezTo>
                      <a:pt x="102979" y="28402"/>
                      <a:pt x="111695" y="37022"/>
                      <a:pt x="115428" y="48766"/>
                    </a:cubicBezTo>
                    <a:cubicBezTo>
                      <a:pt x="118029" y="56958"/>
                      <a:pt x="130983" y="53462"/>
                      <a:pt x="128363" y="45204"/>
                    </a:cubicBezTo>
                    <a:cubicBezTo>
                      <a:pt x="123029" y="28421"/>
                      <a:pt x="109666" y="18010"/>
                      <a:pt x="100865" y="3370"/>
                    </a:cubicBezTo>
                    <a:cubicBezTo>
                      <a:pt x="100074" y="1779"/>
                      <a:pt x="98502" y="722"/>
                      <a:pt x="96769" y="293"/>
                    </a:cubicBezTo>
                    <a:cubicBezTo>
                      <a:pt x="95064" y="-221"/>
                      <a:pt x="93197" y="-97"/>
                      <a:pt x="91692" y="970"/>
                    </a:cubicBezTo>
                    <a:cubicBezTo>
                      <a:pt x="78128" y="9447"/>
                      <a:pt x="69880" y="25830"/>
                      <a:pt x="55669" y="33040"/>
                    </a:cubicBezTo>
                    <a:cubicBezTo>
                      <a:pt x="51230" y="29316"/>
                      <a:pt x="47572" y="24830"/>
                      <a:pt x="43086" y="21144"/>
                    </a:cubicBezTo>
                    <a:cubicBezTo>
                      <a:pt x="37685" y="16705"/>
                      <a:pt x="32418" y="12257"/>
                      <a:pt x="27732" y="7047"/>
                    </a:cubicBezTo>
                    <a:cubicBezTo>
                      <a:pt x="25265" y="4303"/>
                      <a:pt x="20769" y="4656"/>
                      <a:pt x="18245" y="7047"/>
                    </a:cubicBezTo>
                    <a:cubicBezTo>
                      <a:pt x="11244" y="13705"/>
                      <a:pt x="9425" y="18353"/>
                      <a:pt x="2614" y="25192"/>
                    </a:cubicBezTo>
                    <a:cubicBezTo>
                      <a:pt x="-3482" y="31307"/>
                      <a:pt x="2195" y="44042"/>
                      <a:pt x="8301" y="37908"/>
                    </a:cubicBezTo>
                    <a:close/>
                  </a:path>
                </a:pathLst>
              </a:custGeom>
              <a:solidFill>
                <a:srgbClr val="E2001A"/>
              </a:solidFill>
              <a:ln w="9525" cap="flat">
                <a:noFill/>
                <a:prstDash val="solid"/>
                <a:miter/>
              </a:ln>
            </p:spPr>
            <p:txBody>
              <a:bodyPr rtlCol="0" anchor="ctr"/>
              <a:lstStyle/>
              <a:p>
                <a:endParaRPr lang="da-DK" dirty="0"/>
              </a:p>
            </p:txBody>
          </p:sp>
          <p:sp>
            <p:nvSpPr>
              <p:cNvPr id="42" name="Freeform: Shape 41">
                <a:extLst>
                  <a:ext uri="{FF2B5EF4-FFF2-40B4-BE49-F238E27FC236}">
                    <a16:creationId xmlns:a16="http://schemas.microsoft.com/office/drawing/2014/main" id="{56ABE8F9-06E7-42FE-9CA8-4BAB1079B049}"/>
                  </a:ext>
                </a:extLst>
              </p:cNvPr>
              <p:cNvSpPr/>
              <p:nvPr/>
            </p:nvSpPr>
            <p:spPr>
              <a:xfrm>
                <a:off x="603684" y="3381313"/>
                <a:ext cx="165922" cy="54436"/>
              </a:xfrm>
              <a:custGeom>
                <a:avLst/>
                <a:gdLst>
                  <a:gd name="connsiteX0" fmla="*/ 25043 w 165922"/>
                  <a:gd name="connsiteY0" fmla="*/ 45037 h 54436"/>
                  <a:gd name="connsiteX1" fmla="*/ 60104 w 165922"/>
                  <a:gd name="connsiteY1" fmla="*/ 22920 h 54436"/>
                  <a:gd name="connsiteX2" fmla="*/ 85498 w 165922"/>
                  <a:gd name="connsiteY2" fmla="*/ 46342 h 54436"/>
                  <a:gd name="connsiteX3" fmla="*/ 95528 w 165922"/>
                  <a:gd name="connsiteY3" fmla="*/ 48971 h 54436"/>
                  <a:gd name="connsiteX4" fmla="*/ 130532 w 165922"/>
                  <a:gd name="connsiteY4" fmla="*/ 17843 h 54436"/>
                  <a:gd name="connsiteX5" fmla="*/ 152106 w 165922"/>
                  <a:gd name="connsiteY5" fmla="*/ 49543 h 54436"/>
                  <a:gd name="connsiteX6" fmla="*/ 165899 w 165922"/>
                  <a:gd name="connsiteY6" fmla="*/ 47676 h 54436"/>
                  <a:gd name="connsiteX7" fmla="*/ 138438 w 165922"/>
                  <a:gd name="connsiteY7" fmla="*/ 3718 h 54436"/>
                  <a:gd name="connsiteX8" fmla="*/ 128332 w 165922"/>
                  <a:gd name="connsiteY8" fmla="*/ 1070 h 54436"/>
                  <a:gd name="connsiteX9" fmla="*/ 93090 w 165922"/>
                  <a:gd name="connsiteY9" fmla="*/ 33036 h 54436"/>
                  <a:gd name="connsiteX10" fmla="*/ 65134 w 165922"/>
                  <a:gd name="connsiteY10" fmla="*/ 7328 h 54436"/>
                  <a:gd name="connsiteX11" fmla="*/ 54837 w 165922"/>
                  <a:gd name="connsiteY11" fmla="*/ 7328 h 54436"/>
                  <a:gd name="connsiteX12" fmla="*/ 40378 w 165922"/>
                  <a:gd name="connsiteY12" fmla="*/ 23539 h 54436"/>
                  <a:gd name="connsiteX13" fmla="*/ 16947 w 165922"/>
                  <a:gd name="connsiteY13" fmla="*/ 23797 h 54436"/>
                  <a:gd name="connsiteX14" fmla="*/ 8698 w 165922"/>
                  <a:gd name="connsiteY14" fmla="*/ 15157 h 54436"/>
                  <a:gd name="connsiteX15" fmla="*/ 11 w 165922"/>
                  <a:gd name="connsiteY15" fmla="*/ 17510 h 54436"/>
                  <a:gd name="connsiteX16" fmla="*/ 25043 w 165922"/>
                  <a:gd name="connsiteY16" fmla="*/ 4503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22" h="54436">
                    <a:moveTo>
                      <a:pt x="25043" y="45037"/>
                    </a:moveTo>
                    <a:cubicBezTo>
                      <a:pt x="40435" y="49066"/>
                      <a:pt x="50618" y="33855"/>
                      <a:pt x="60104" y="22920"/>
                    </a:cubicBezTo>
                    <a:cubicBezTo>
                      <a:pt x="68601" y="30721"/>
                      <a:pt x="78545" y="37112"/>
                      <a:pt x="85498" y="46342"/>
                    </a:cubicBezTo>
                    <a:cubicBezTo>
                      <a:pt x="87879" y="49505"/>
                      <a:pt x="91785" y="51171"/>
                      <a:pt x="95528" y="48971"/>
                    </a:cubicBezTo>
                    <a:cubicBezTo>
                      <a:pt x="109244" y="40913"/>
                      <a:pt x="118521" y="27845"/>
                      <a:pt x="130532" y="17843"/>
                    </a:cubicBezTo>
                    <a:cubicBezTo>
                      <a:pt x="138495" y="27940"/>
                      <a:pt x="148173" y="37370"/>
                      <a:pt x="152106" y="49543"/>
                    </a:cubicBezTo>
                    <a:cubicBezTo>
                      <a:pt x="154421" y="56696"/>
                      <a:pt x="166537" y="55953"/>
                      <a:pt x="165899" y="47676"/>
                    </a:cubicBezTo>
                    <a:cubicBezTo>
                      <a:pt x="164584" y="30569"/>
                      <a:pt x="147211" y="17320"/>
                      <a:pt x="138438" y="3718"/>
                    </a:cubicBezTo>
                    <a:cubicBezTo>
                      <a:pt x="136409" y="575"/>
                      <a:pt x="131723" y="-1302"/>
                      <a:pt x="128332" y="1070"/>
                    </a:cubicBezTo>
                    <a:cubicBezTo>
                      <a:pt x="115273" y="10185"/>
                      <a:pt x="105863" y="23730"/>
                      <a:pt x="93090" y="33036"/>
                    </a:cubicBezTo>
                    <a:cubicBezTo>
                      <a:pt x="84355" y="23854"/>
                      <a:pt x="73649" y="16853"/>
                      <a:pt x="65134" y="7328"/>
                    </a:cubicBezTo>
                    <a:cubicBezTo>
                      <a:pt x="62467" y="4347"/>
                      <a:pt x="57561" y="4728"/>
                      <a:pt x="54837" y="7328"/>
                    </a:cubicBezTo>
                    <a:cubicBezTo>
                      <a:pt x="49560" y="12367"/>
                      <a:pt x="45045" y="17948"/>
                      <a:pt x="40378" y="23539"/>
                    </a:cubicBezTo>
                    <a:cubicBezTo>
                      <a:pt x="32053" y="35160"/>
                      <a:pt x="25814" y="33998"/>
                      <a:pt x="16947" y="23797"/>
                    </a:cubicBezTo>
                    <a:cubicBezTo>
                      <a:pt x="14556" y="21111"/>
                      <a:pt x="10146" y="18529"/>
                      <a:pt x="8698" y="15157"/>
                    </a:cubicBezTo>
                    <a:cubicBezTo>
                      <a:pt x="6879" y="10909"/>
                      <a:pt x="-322" y="13071"/>
                      <a:pt x="11" y="17510"/>
                    </a:cubicBezTo>
                    <a:cubicBezTo>
                      <a:pt x="916" y="29874"/>
                      <a:pt x="13594" y="42037"/>
                      <a:pt x="25043" y="45037"/>
                    </a:cubicBezTo>
                    <a:close/>
                  </a:path>
                </a:pathLst>
              </a:custGeom>
              <a:solidFill>
                <a:srgbClr val="E2001A"/>
              </a:solidFill>
              <a:ln w="9525" cap="flat">
                <a:noFill/>
                <a:prstDash val="solid"/>
                <a:miter/>
              </a:ln>
            </p:spPr>
            <p:txBody>
              <a:bodyPr rtlCol="0" anchor="ctr"/>
              <a:lstStyle/>
              <a:p>
                <a:endParaRPr lang="da-DK"/>
              </a:p>
            </p:txBody>
          </p:sp>
          <p:sp>
            <p:nvSpPr>
              <p:cNvPr id="43" name="Freeform: Shape 42">
                <a:extLst>
                  <a:ext uri="{FF2B5EF4-FFF2-40B4-BE49-F238E27FC236}">
                    <a16:creationId xmlns:a16="http://schemas.microsoft.com/office/drawing/2014/main" id="{7629A205-CD85-4457-B680-655D97E85402}"/>
                  </a:ext>
                </a:extLst>
              </p:cNvPr>
              <p:cNvSpPr/>
              <p:nvPr/>
            </p:nvSpPr>
            <p:spPr>
              <a:xfrm>
                <a:off x="480629" y="3381991"/>
                <a:ext cx="69234" cy="53594"/>
              </a:xfrm>
              <a:custGeom>
                <a:avLst/>
                <a:gdLst>
                  <a:gd name="connsiteX0" fmla="*/ 32379 w 69234"/>
                  <a:gd name="connsiteY0" fmla="*/ 973 h 53594"/>
                  <a:gd name="connsiteX1" fmla="*/ 2099 w 69234"/>
                  <a:gd name="connsiteY1" fmla="*/ 28900 h 53594"/>
                  <a:gd name="connsiteX2" fmla="*/ 11586 w 69234"/>
                  <a:gd name="connsiteY2" fmla="*/ 38387 h 53594"/>
                  <a:gd name="connsiteX3" fmla="*/ 34436 w 69234"/>
                  <a:gd name="connsiteY3" fmla="*/ 16184 h 53594"/>
                  <a:gd name="connsiteX4" fmla="*/ 56124 w 69234"/>
                  <a:gd name="connsiteY4" fmla="*/ 48779 h 53594"/>
                  <a:gd name="connsiteX5" fmla="*/ 69059 w 69234"/>
                  <a:gd name="connsiteY5" fmla="*/ 45216 h 53594"/>
                  <a:gd name="connsiteX6" fmla="*/ 41561 w 69234"/>
                  <a:gd name="connsiteY6" fmla="*/ 3383 h 53594"/>
                  <a:gd name="connsiteX7" fmla="*/ 32379 w 69234"/>
                  <a:gd name="connsiteY7" fmla="*/ 973 h 53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9234" h="53594">
                    <a:moveTo>
                      <a:pt x="32379" y="973"/>
                    </a:moveTo>
                    <a:cubicBezTo>
                      <a:pt x="20996" y="8926"/>
                      <a:pt x="12243" y="19537"/>
                      <a:pt x="2099" y="28900"/>
                    </a:cubicBezTo>
                    <a:cubicBezTo>
                      <a:pt x="-4255" y="34767"/>
                      <a:pt x="5251" y="44235"/>
                      <a:pt x="11586" y="38387"/>
                    </a:cubicBezTo>
                    <a:cubicBezTo>
                      <a:pt x="19367" y="31196"/>
                      <a:pt x="26254" y="22947"/>
                      <a:pt x="34436" y="16184"/>
                    </a:cubicBezTo>
                    <a:cubicBezTo>
                      <a:pt x="42637" y="26376"/>
                      <a:pt x="53457" y="36415"/>
                      <a:pt x="56124" y="48779"/>
                    </a:cubicBezTo>
                    <a:cubicBezTo>
                      <a:pt x="57944" y="57208"/>
                      <a:pt x="70879" y="53646"/>
                      <a:pt x="69059" y="45216"/>
                    </a:cubicBezTo>
                    <a:cubicBezTo>
                      <a:pt x="65526" y="28814"/>
                      <a:pt x="50429" y="16946"/>
                      <a:pt x="41561" y="3383"/>
                    </a:cubicBezTo>
                    <a:cubicBezTo>
                      <a:pt x="39694" y="535"/>
                      <a:pt x="35474" y="-1189"/>
                      <a:pt x="32379" y="973"/>
                    </a:cubicBezTo>
                    <a:close/>
                  </a:path>
                </a:pathLst>
              </a:custGeom>
              <a:solidFill>
                <a:srgbClr val="E2001A"/>
              </a:solidFill>
              <a:ln w="9525" cap="flat">
                <a:noFill/>
                <a:prstDash val="solid"/>
                <a:miter/>
              </a:ln>
            </p:spPr>
            <p:txBody>
              <a:bodyPr rtlCol="0" anchor="ctr"/>
              <a:lstStyle/>
              <a:p>
                <a:endParaRPr lang="da-DK"/>
              </a:p>
            </p:txBody>
          </p:sp>
          <p:sp>
            <p:nvSpPr>
              <p:cNvPr id="44" name="Freeform: Shape 43">
                <a:extLst>
                  <a:ext uri="{FF2B5EF4-FFF2-40B4-BE49-F238E27FC236}">
                    <a16:creationId xmlns:a16="http://schemas.microsoft.com/office/drawing/2014/main" id="{393B8CEC-F8EB-4606-856E-0B5CF5C65090}"/>
                  </a:ext>
                </a:extLst>
              </p:cNvPr>
              <p:cNvSpPr/>
              <p:nvPr/>
            </p:nvSpPr>
            <p:spPr>
              <a:xfrm>
                <a:off x="835875" y="3381313"/>
                <a:ext cx="165922" cy="54436"/>
              </a:xfrm>
              <a:custGeom>
                <a:avLst/>
                <a:gdLst>
                  <a:gd name="connsiteX0" fmla="*/ 25043 w 165922"/>
                  <a:gd name="connsiteY0" fmla="*/ 45037 h 54436"/>
                  <a:gd name="connsiteX1" fmla="*/ 60104 w 165922"/>
                  <a:gd name="connsiteY1" fmla="*/ 22920 h 54436"/>
                  <a:gd name="connsiteX2" fmla="*/ 85498 w 165922"/>
                  <a:gd name="connsiteY2" fmla="*/ 46342 h 54436"/>
                  <a:gd name="connsiteX3" fmla="*/ 95528 w 165922"/>
                  <a:gd name="connsiteY3" fmla="*/ 48971 h 54436"/>
                  <a:gd name="connsiteX4" fmla="*/ 130532 w 165922"/>
                  <a:gd name="connsiteY4" fmla="*/ 17843 h 54436"/>
                  <a:gd name="connsiteX5" fmla="*/ 152106 w 165922"/>
                  <a:gd name="connsiteY5" fmla="*/ 49543 h 54436"/>
                  <a:gd name="connsiteX6" fmla="*/ 165899 w 165922"/>
                  <a:gd name="connsiteY6" fmla="*/ 47676 h 54436"/>
                  <a:gd name="connsiteX7" fmla="*/ 138438 w 165922"/>
                  <a:gd name="connsiteY7" fmla="*/ 3718 h 54436"/>
                  <a:gd name="connsiteX8" fmla="*/ 128332 w 165922"/>
                  <a:gd name="connsiteY8" fmla="*/ 1070 h 54436"/>
                  <a:gd name="connsiteX9" fmla="*/ 93090 w 165922"/>
                  <a:gd name="connsiteY9" fmla="*/ 33036 h 54436"/>
                  <a:gd name="connsiteX10" fmla="*/ 65134 w 165922"/>
                  <a:gd name="connsiteY10" fmla="*/ 7328 h 54436"/>
                  <a:gd name="connsiteX11" fmla="*/ 54837 w 165922"/>
                  <a:gd name="connsiteY11" fmla="*/ 7328 h 54436"/>
                  <a:gd name="connsiteX12" fmla="*/ 40378 w 165922"/>
                  <a:gd name="connsiteY12" fmla="*/ 23539 h 54436"/>
                  <a:gd name="connsiteX13" fmla="*/ 16947 w 165922"/>
                  <a:gd name="connsiteY13" fmla="*/ 23797 h 54436"/>
                  <a:gd name="connsiteX14" fmla="*/ 8698 w 165922"/>
                  <a:gd name="connsiteY14" fmla="*/ 15157 h 54436"/>
                  <a:gd name="connsiteX15" fmla="*/ 11 w 165922"/>
                  <a:gd name="connsiteY15" fmla="*/ 17510 h 54436"/>
                  <a:gd name="connsiteX16" fmla="*/ 25043 w 165922"/>
                  <a:gd name="connsiteY16" fmla="*/ 4503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22" h="54436">
                    <a:moveTo>
                      <a:pt x="25043" y="45037"/>
                    </a:moveTo>
                    <a:cubicBezTo>
                      <a:pt x="40435" y="49066"/>
                      <a:pt x="50618" y="33855"/>
                      <a:pt x="60104" y="22920"/>
                    </a:cubicBezTo>
                    <a:cubicBezTo>
                      <a:pt x="68601" y="30721"/>
                      <a:pt x="78545" y="37112"/>
                      <a:pt x="85498" y="46342"/>
                    </a:cubicBezTo>
                    <a:cubicBezTo>
                      <a:pt x="87879" y="49505"/>
                      <a:pt x="91785" y="51171"/>
                      <a:pt x="95528" y="48971"/>
                    </a:cubicBezTo>
                    <a:cubicBezTo>
                      <a:pt x="109244" y="40913"/>
                      <a:pt x="118521" y="27845"/>
                      <a:pt x="130532" y="17843"/>
                    </a:cubicBezTo>
                    <a:cubicBezTo>
                      <a:pt x="138495" y="27940"/>
                      <a:pt x="148173" y="37370"/>
                      <a:pt x="152106" y="49543"/>
                    </a:cubicBezTo>
                    <a:cubicBezTo>
                      <a:pt x="154421" y="56696"/>
                      <a:pt x="166537" y="55953"/>
                      <a:pt x="165899" y="47676"/>
                    </a:cubicBezTo>
                    <a:cubicBezTo>
                      <a:pt x="164584" y="30569"/>
                      <a:pt x="147211" y="17320"/>
                      <a:pt x="138438" y="3718"/>
                    </a:cubicBezTo>
                    <a:cubicBezTo>
                      <a:pt x="136409" y="575"/>
                      <a:pt x="131723" y="-1302"/>
                      <a:pt x="128332" y="1070"/>
                    </a:cubicBezTo>
                    <a:cubicBezTo>
                      <a:pt x="115273" y="10185"/>
                      <a:pt x="105863" y="23730"/>
                      <a:pt x="93090" y="33036"/>
                    </a:cubicBezTo>
                    <a:cubicBezTo>
                      <a:pt x="84346" y="23854"/>
                      <a:pt x="73649" y="16853"/>
                      <a:pt x="65134" y="7328"/>
                    </a:cubicBezTo>
                    <a:cubicBezTo>
                      <a:pt x="62467" y="4347"/>
                      <a:pt x="57561" y="4728"/>
                      <a:pt x="54837" y="7328"/>
                    </a:cubicBezTo>
                    <a:cubicBezTo>
                      <a:pt x="49560" y="12367"/>
                      <a:pt x="45045" y="17948"/>
                      <a:pt x="40378" y="23539"/>
                    </a:cubicBezTo>
                    <a:cubicBezTo>
                      <a:pt x="32053" y="35160"/>
                      <a:pt x="25814" y="33998"/>
                      <a:pt x="16947" y="23797"/>
                    </a:cubicBezTo>
                    <a:cubicBezTo>
                      <a:pt x="14556" y="21111"/>
                      <a:pt x="10146" y="18529"/>
                      <a:pt x="8698" y="15157"/>
                    </a:cubicBezTo>
                    <a:cubicBezTo>
                      <a:pt x="6879" y="10909"/>
                      <a:pt x="-322" y="13071"/>
                      <a:pt x="11" y="17510"/>
                    </a:cubicBezTo>
                    <a:cubicBezTo>
                      <a:pt x="916" y="29874"/>
                      <a:pt x="13594" y="42037"/>
                      <a:pt x="25043" y="45037"/>
                    </a:cubicBezTo>
                    <a:close/>
                  </a:path>
                </a:pathLst>
              </a:custGeom>
              <a:solidFill>
                <a:srgbClr val="E2001A"/>
              </a:solidFill>
              <a:ln w="9525" cap="flat">
                <a:noFill/>
                <a:prstDash val="solid"/>
                <a:miter/>
              </a:ln>
            </p:spPr>
            <p:txBody>
              <a:bodyPr rtlCol="0" anchor="ctr"/>
              <a:lstStyle/>
              <a:p>
                <a:endParaRPr lang="da-DK" dirty="0"/>
              </a:p>
            </p:txBody>
          </p:sp>
          <p:sp>
            <p:nvSpPr>
              <p:cNvPr id="45" name="Freeform: Shape 44">
                <a:extLst>
                  <a:ext uri="{FF2B5EF4-FFF2-40B4-BE49-F238E27FC236}">
                    <a16:creationId xmlns:a16="http://schemas.microsoft.com/office/drawing/2014/main" id="{92DA8850-F339-45DB-95BB-59FBE7273CC1}"/>
                  </a:ext>
                </a:extLst>
              </p:cNvPr>
              <p:cNvSpPr/>
              <p:nvPr/>
            </p:nvSpPr>
            <p:spPr>
              <a:xfrm>
                <a:off x="1046153" y="3387113"/>
                <a:ext cx="114308" cy="42530"/>
              </a:xfrm>
              <a:custGeom>
                <a:avLst/>
                <a:gdLst>
                  <a:gd name="connsiteX0" fmla="*/ 66987 w 114308"/>
                  <a:gd name="connsiteY0" fmla="*/ 1928 h 42530"/>
                  <a:gd name="connsiteX1" fmla="*/ 57500 w 114308"/>
                  <a:gd name="connsiteY1" fmla="*/ 1928 h 42530"/>
                  <a:gd name="connsiteX2" fmla="*/ 36050 w 114308"/>
                  <a:gd name="connsiteY2" fmla="*/ 24845 h 42530"/>
                  <a:gd name="connsiteX3" fmla="*/ 13390 w 114308"/>
                  <a:gd name="connsiteY3" fmla="*/ 9910 h 42530"/>
                  <a:gd name="connsiteX4" fmla="*/ 455 w 114308"/>
                  <a:gd name="connsiteY4" fmla="*/ 13472 h 42530"/>
                  <a:gd name="connsiteX5" fmla="*/ 31097 w 114308"/>
                  <a:gd name="connsiteY5" fmla="*/ 39637 h 42530"/>
                  <a:gd name="connsiteX6" fmla="*/ 62368 w 114308"/>
                  <a:gd name="connsiteY6" fmla="*/ 16358 h 42530"/>
                  <a:gd name="connsiteX7" fmla="*/ 73759 w 114308"/>
                  <a:gd name="connsiteY7" fmla="*/ 26226 h 42530"/>
                  <a:gd name="connsiteX8" fmla="*/ 87685 w 114308"/>
                  <a:gd name="connsiteY8" fmla="*/ 39361 h 42530"/>
                  <a:gd name="connsiteX9" fmla="*/ 111993 w 114308"/>
                  <a:gd name="connsiteY9" fmla="*/ 31551 h 42530"/>
                  <a:gd name="connsiteX10" fmla="*/ 102506 w 114308"/>
                  <a:gd name="connsiteY10" fmla="*/ 22064 h 42530"/>
                  <a:gd name="connsiteX11" fmla="*/ 95457 w 114308"/>
                  <a:gd name="connsiteY11" fmla="*/ 29112 h 42530"/>
                  <a:gd name="connsiteX12" fmla="*/ 89180 w 114308"/>
                  <a:gd name="connsiteY12" fmla="*/ 21768 h 42530"/>
                  <a:gd name="connsiteX13" fmla="*/ 66987 w 114308"/>
                  <a:gd name="connsiteY13" fmla="*/ 1928 h 425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4308" h="42530">
                    <a:moveTo>
                      <a:pt x="66987" y="1928"/>
                    </a:moveTo>
                    <a:cubicBezTo>
                      <a:pt x="64520" y="-825"/>
                      <a:pt x="60024" y="-454"/>
                      <a:pt x="57500" y="1928"/>
                    </a:cubicBezTo>
                    <a:cubicBezTo>
                      <a:pt x="50309" y="8729"/>
                      <a:pt x="44489" y="19711"/>
                      <a:pt x="36050" y="24845"/>
                    </a:cubicBezTo>
                    <a:cubicBezTo>
                      <a:pt x="27392" y="30103"/>
                      <a:pt x="16143" y="17273"/>
                      <a:pt x="13390" y="9910"/>
                    </a:cubicBezTo>
                    <a:cubicBezTo>
                      <a:pt x="10399" y="1899"/>
                      <a:pt x="-2574" y="5366"/>
                      <a:pt x="455" y="13472"/>
                    </a:cubicBezTo>
                    <a:cubicBezTo>
                      <a:pt x="5008" y="25664"/>
                      <a:pt x="17200" y="38999"/>
                      <a:pt x="31097" y="39637"/>
                    </a:cubicBezTo>
                    <a:cubicBezTo>
                      <a:pt x="44870" y="40266"/>
                      <a:pt x="53747" y="26464"/>
                      <a:pt x="62368" y="16358"/>
                    </a:cubicBezTo>
                    <a:cubicBezTo>
                      <a:pt x="66006" y="19816"/>
                      <a:pt x="69864" y="23016"/>
                      <a:pt x="73759" y="26226"/>
                    </a:cubicBezTo>
                    <a:cubicBezTo>
                      <a:pt x="78722" y="30312"/>
                      <a:pt x="82789" y="35303"/>
                      <a:pt x="87685" y="39361"/>
                    </a:cubicBezTo>
                    <a:cubicBezTo>
                      <a:pt x="97858" y="47781"/>
                      <a:pt x="104601" y="37408"/>
                      <a:pt x="111993" y="31551"/>
                    </a:cubicBezTo>
                    <a:cubicBezTo>
                      <a:pt x="118756" y="26197"/>
                      <a:pt x="109211" y="16758"/>
                      <a:pt x="102506" y="22064"/>
                    </a:cubicBezTo>
                    <a:cubicBezTo>
                      <a:pt x="100934" y="23311"/>
                      <a:pt x="97277" y="29131"/>
                      <a:pt x="95457" y="29112"/>
                    </a:cubicBezTo>
                    <a:cubicBezTo>
                      <a:pt x="95524" y="29112"/>
                      <a:pt x="89885" y="22416"/>
                      <a:pt x="89180" y="21768"/>
                    </a:cubicBezTo>
                    <a:cubicBezTo>
                      <a:pt x="81856" y="15006"/>
                      <a:pt x="73683" y="9395"/>
                      <a:pt x="66987" y="1928"/>
                    </a:cubicBezTo>
                    <a:close/>
                  </a:path>
                </a:pathLst>
              </a:custGeom>
              <a:solidFill>
                <a:srgbClr val="E2001A"/>
              </a:solidFill>
              <a:ln w="9525" cap="flat">
                <a:noFill/>
                <a:prstDash val="solid"/>
                <a:miter/>
              </a:ln>
            </p:spPr>
            <p:txBody>
              <a:bodyPr rtlCol="0" anchor="ctr"/>
              <a:lstStyle/>
              <a:p>
                <a:endParaRPr lang="da-DK"/>
              </a:p>
            </p:txBody>
          </p:sp>
          <p:sp>
            <p:nvSpPr>
              <p:cNvPr id="46" name="Freeform: Shape 45">
                <a:extLst>
                  <a:ext uri="{FF2B5EF4-FFF2-40B4-BE49-F238E27FC236}">
                    <a16:creationId xmlns:a16="http://schemas.microsoft.com/office/drawing/2014/main" id="{62C27EAF-9949-46F1-94C2-959BCB860FBF}"/>
                  </a:ext>
                </a:extLst>
              </p:cNvPr>
              <p:cNvSpPr/>
              <p:nvPr/>
            </p:nvSpPr>
            <p:spPr>
              <a:xfrm>
                <a:off x="603675" y="3205519"/>
                <a:ext cx="165941" cy="54436"/>
              </a:xfrm>
              <a:custGeom>
                <a:avLst/>
                <a:gdLst>
                  <a:gd name="connsiteX0" fmla="*/ 40378 w 165941"/>
                  <a:gd name="connsiteY0" fmla="*/ 23530 h 54436"/>
                  <a:gd name="connsiteX1" fmla="*/ 16947 w 165941"/>
                  <a:gd name="connsiteY1" fmla="*/ 23787 h 54436"/>
                  <a:gd name="connsiteX2" fmla="*/ 8698 w 165941"/>
                  <a:gd name="connsiteY2" fmla="*/ 15148 h 54436"/>
                  <a:gd name="connsiteX3" fmla="*/ 11 w 165941"/>
                  <a:gd name="connsiteY3" fmla="*/ 17501 h 54436"/>
                  <a:gd name="connsiteX4" fmla="*/ 25062 w 165941"/>
                  <a:gd name="connsiteY4" fmla="*/ 45037 h 54436"/>
                  <a:gd name="connsiteX5" fmla="*/ 60123 w 165941"/>
                  <a:gd name="connsiteY5" fmla="*/ 22920 h 54436"/>
                  <a:gd name="connsiteX6" fmla="*/ 85517 w 165941"/>
                  <a:gd name="connsiteY6" fmla="*/ 46342 h 54436"/>
                  <a:gd name="connsiteX7" fmla="*/ 95547 w 165941"/>
                  <a:gd name="connsiteY7" fmla="*/ 48971 h 54436"/>
                  <a:gd name="connsiteX8" fmla="*/ 130551 w 165941"/>
                  <a:gd name="connsiteY8" fmla="*/ 17843 h 54436"/>
                  <a:gd name="connsiteX9" fmla="*/ 152125 w 165941"/>
                  <a:gd name="connsiteY9" fmla="*/ 49543 h 54436"/>
                  <a:gd name="connsiteX10" fmla="*/ 165918 w 165941"/>
                  <a:gd name="connsiteY10" fmla="*/ 47676 h 54436"/>
                  <a:gd name="connsiteX11" fmla="*/ 138457 w 165941"/>
                  <a:gd name="connsiteY11" fmla="*/ 3718 h 54436"/>
                  <a:gd name="connsiteX12" fmla="*/ 128351 w 165941"/>
                  <a:gd name="connsiteY12" fmla="*/ 1070 h 54436"/>
                  <a:gd name="connsiteX13" fmla="*/ 93109 w 165941"/>
                  <a:gd name="connsiteY13" fmla="*/ 33036 h 54436"/>
                  <a:gd name="connsiteX14" fmla="*/ 65153 w 165941"/>
                  <a:gd name="connsiteY14" fmla="*/ 7328 h 54436"/>
                  <a:gd name="connsiteX15" fmla="*/ 54856 w 165941"/>
                  <a:gd name="connsiteY15" fmla="*/ 7328 h 54436"/>
                  <a:gd name="connsiteX16" fmla="*/ 40378 w 165941"/>
                  <a:gd name="connsiteY16" fmla="*/ 23530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41" h="54436">
                    <a:moveTo>
                      <a:pt x="40378" y="23530"/>
                    </a:moveTo>
                    <a:cubicBezTo>
                      <a:pt x="32044" y="35169"/>
                      <a:pt x="25814" y="33979"/>
                      <a:pt x="16947" y="23787"/>
                    </a:cubicBezTo>
                    <a:cubicBezTo>
                      <a:pt x="14556" y="21101"/>
                      <a:pt x="10146" y="18520"/>
                      <a:pt x="8698" y="15148"/>
                    </a:cubicBezTo>
                    <a:cubicBezTo>
                      <a:pt x="6879" y="10900"/>
                      <a:pt x="-322" y="13062"/>
                      <a:pt x="11" y="17501"/>
                    </a:cubicBezTo>
                    <a:cubicBezTo>
                      <a:pt x="935" y="29883"/>
                      <a:pt x="13603" y="42046"/>
                      <a:pt x="25062" y="45037"/>
                    </a:cubicBezTo>
                    <a:cubicBezTo>
                      <a:pt x="40454" y="49066"/>
                      <a:pt x="50637" y="33855"/>
                      <a:pt x="60123" y="22920"/>
                    </a:cubicBezTo>
                    <a:cubicBezTo>
                      <a:pt x="68620" y="30721"/>
                      <a:pt x="78564" y="37113"/>
                      <a:pt x="85517" y="46342"/>
                    </a:cubicBezTo>
                    <a:cubicBezTo>
                      <a:pt x="87898" y="49505"/>
                      <a:pt x="91804" y="51171"/>
                      <a:pt x="95547" y="48971"/>
                    </a:cubicBezTo>
                    <a:cubicBezTo>
                      <a:pt x="109263" y="40913"/>
                      <a:pt x="118540" y="27845"/>
                      <a:pt x="130551" y="17843"/>
                    </a:cubicBezTo>
                    <a:cubicBezTo>
                      <a:pt x="138514" y="27940"/>
                      <a:pt x="148192" y="37370"/>
                      <a:pt x="152125" y="49543"/>
                    </a:cubicBezTo>
                    <a:cubicBezTo>
                      <a:pt x="154440" y="56696"/>
                      <a:pt x="166556" y="55953"/>
                      <a:pt x="165918" y="47676"/>
                    </a:cubicBezTo>
                    <a:cubicBezTo>
                      <a:pt x="164603" y="30569"/>
                      <a:pt x="147230" y="17320"/>
                      <a:pt x="138457" y="3718"/>
                    </a:cubicBezTo>
                    <a:cubicBezTo>
                      <a:pt x="136428" y="575"/>
                      <a:pt x="131742" y="-1302"/>
                      <a:pt x="128351" y="1070"/>
                    </a:cubicBezTo>
                    <a:cubicBezTo>
                      <a:pt x="115292" y="10185"/>
                      <a:pt x="105882" y="23730"/>
                      <a:pt x="93109" y="33036"/>
                    </a:cubicBezTo>
                    <a:cubicBezTo>
                      <a:pt x="84374" y="23854"/>
                      <a:pt x="73668" y="16853"/>
                      <a:pt x="65153" y="7328"/>
                    </a:cubicBezTo>
                    <a:cubicBezTo>
                      <a:pt x="62486" y="4347"/>
                      <a:pt x="57580" y="4728"/>
                      <a:pt x="54856" y="7328"/>
                    </a:cubicBezTo>
                    <a:cubicBezTo>
                      <a:pt x="49560" y="12367"/>
                      <a:pt x="45036" y="17939"/>
                      <a:pt x="40378" y="23530"/>
                    </a:cubicBezTo>
                    <a:close/>
                  </a:path>
                </a:pathLst>
              </a:custGeom>
              <a:solidFill>
                <a:srgbClr val="E2001A"/>
              </a:solidFill>
              <a:ln w="9525" cap="flat">
                <a:noFill/>
                <a:prstDash val="solid"/>
                <a:miter/>
              </a:ln>
            </p:spPr>
            <p:txBody>
              <a:bodyPr rtlCol="0" anchor="ctr"/>
              <a:lstStyle/>
              <a:p>
                <a:endParaRPr lang="da-DK" dirty="0"/>
              </a:p>
            </p:txBody>
          </p:sp>
          <p:sp>
            <p:nvSpPr>
              <p:cNvPr id="47" name="Freeform: Shape 46">
                <a:extLst>
                  <a:ext uri="{FF2B5EF4-FFF2-40B4-BE49-F238E27FC236}">
                    <a16:creationId xmlns:a16="http://schemas.microsoft.com/office/drawing/2014/main" id="{D559BDC5-7E14-45A6-BB21-9F262352DF83}"/>
                  </a:ext>
                </a:extLst>
              </p:cNvPr>
              <p:cNvSpPr/>
              <p:nvPr/>
            </p:nvSpPr>
            <p:spPr>
              <a:xfrm>
                <a:off x="471608" y="3206177"/>
                <a:ext cx="89173" cy="53595"/>
              </a:xfrm>
              <a:custGeom>
                <a:avLst/>
                <a:gdLst>
                  <a:gd name="connsiteX0" fmla="*/ 15159 w 89173"/>
                  <a:gd name="connsiteY0" fmla="*/ 47485 h 53595"/>
                  <a:gd name="connsiteX1" fmla="*/ 29427 w 89173"/>
                  <a:gd name="connsiteY1" fmla="*/ 40256 h 53595"/>
                  <a:gd name="connsiteX2" fmla="*/ 52773 w 89173"/>
                  <a:gd name="connsiteY2" fmla="*/ 18434 h 53595"/>
                  <a:gd name="connsiteX3" fmla="*/ 55821 w 89173"/>
                  <a:gd name="connsiteY3" fmla="*/ 18491 h 53595"/>
                  <a:gd name="connsiteX4" fmla="*/ 76023 w 89173"/>
                  <a:gd name="connsiteY4" fmla="*/ 48809 h 53595"/>
                  <a:gd name="connsiteX5" fmla="*/ 88958 w 89173"/>
                  <a:gd name="connsiteY5" fmla="*/ 45247 h 53595"/>
                  <a:gd name="connsiteX6" fmla="*/ 61460 w 89173"/>
                  <a:gd name="connsiteY6" fmla="*/ 3413 h 53595"/>
                  <a:gd name="connsiteX7" fmla="*/ 57240 w 89173"/>
                  <a:gd name="connsiteY7" fmla="*/ 298 h 53595"/>
                  <a:gd name="connsiteX8" fmla="*/ 48687 w 89173"/>
                  <a:gd name="connsiteY8" fmla="*/ 4051 h 53595"/>
                  <a:gd name="connsiteX9" fmla="*/ 16997 w 89173"/>
                  <a:gd name="connsiteY9" fmla="*/ 33188 h 53595"/>
                  <a:gd name="connsiteX10" fmla="*/ 11511 w 89173"/>
                  <a:gd name="connsiteY10" fmla="*/ 27787 h 53595"/>
                  <a:gd name="connsiteX11" fmla="*/ 2024 w 89173"/>
                  <a:gd name="connsiteY11" fmla="*/ 37274 h 53595"/>
                  <a:gd name="connsiteX12" fmla="*/ 15159 w 89173"/>
                  <a:gd name="connsiteY12" fmla="*/ 47485 h 535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9173" h="53595">
                    <a:moveTo>
                      <a:pt x="15159" y="47485"/>
                    </a:moveTo>
                    <a:cubicBezTo>
                      <a:pt x="21293" y="48238"/>
                      <a:pt x="25103" y="43970"/>
                      <a:pt x="29427" y="40256"/>
                    </a:cubicBezTo>
                    <a:cubicBezTo>
                      <a:pt x="37514" y="33312"/>
                      <a:pt x="45000" y="25711"/>
                      <a:pt x="52773" y="18434"/>
                    </a:cubicBezTo>
                    <a:cubicBezTo>
                      <a:pt x="53878" y="18615"/>
                      <a:pt x="54887" y="18624"/>
                      <a:pt x="55821" y="18491"/>
                    </a:cubicBezTo>
                    <a:cubicBezTo>
                      <a:pt x="63603" y="28035"/>
                      <a:pt x="73052" y="36512"/>
                      <a:pt x="76023" y="48809"/>
                    </a:cubicBezTo>
                    <a:cubicBezTo>
                      <a:pt x="78052" y="57191"/>
                      <a:pt x="90987" y="53648"/>
                      <a:pt x="88958" y="45247"/>
                    </a:cubicBezTo>
                    <a:cubicBezTo>
                      <a:pt x="84748" y="27854"/>
                      <a:pt x="70166" y="18129"/>
                      <a:pt x="61460" y="3413"/>
                    </a:cubicBezTo>
                    <a:cubicBezTo>
                      <a:pt x="60536" y="1603"/>
                      <a:pt x="58964" y="613"/>
                      <a:pt x="57240" y="298"/>
                    </a:cubicBezTo>
                    <a:cubicBezTo>
                      <a:pt x="53792" y="-921"/>
                      <a:pt x="50954" y="1851"/>
                      <a:pt x="48687" y="4051"/>
                    </a:cubicBezTo>
                    <a:cubicBezTo>
                      <a:pt x="37942" y="13576"/>
                      <a:pt x="28017" y="23977"/>
                      <a:pt x="16997" y="33188"/>
                    </a:cubicBezTo>
                    <a:cubicBezTo>
                      <a:pt x="15168" y="31378"/>
                      <a:pt x="13358" y="29569"/>
                      <a:pt x="11511" y="27787"/>
                    </a:cubicBezTo>
                    <a:cubicBezTo>
                      <a:pt x="5310" y="21777"/>
                      <a:pt x="-4187" y="31254"/>
                      <a:pt x="2024" y="37274"/>
                    </a:cubicBezTo>
                    <a:cubicBezTo>
                      <a:pt x="5767" y="40875"/>
                      <a:pt x="9720" y="46809"/>
                      <a:pt x="15159" y="47485"/>
                    </a:cubicBezTo>
                    <a:close/>
                  </a:path>
                </a:pathLst>
              </a:custGeom>
              <a:solidFill>
                <a:srgbClr val="E2001A"/>
              </a:solidFill>
              <a:ln w="9525" cap="flat">
                <a:noFill/>
                <a:prstDash val="solid"/>
                <a:miter/>
              </a:ln>
            </p:spPr>
            <p:txBody>
              <a:bodyPr rtlCol="0" anchor="ctr"/>
              <a:lstStyle/>
              <a:p>
                <a:endParaRPr lang="da-DK"/>
              </a:p>
            </p:txBody>
          </p:sp>
          <p:sp>
            <p:nvSpPr>
              <p:cNvPr id="48" name="Freeform: Shape 47">
                <a:extLst>
                  <a:ext uri="{FF2B5EF4-FFF2-40B4-BE49-F238E27FC236}">
                    <a16:creationId xmlns:a16="http://schemas.microsoft.com/office/drawing/2014/main" id="{1BF8C587-E62E-417F-AC6E-F5C558A44E23}"/>
                  </a:ext>
                </a:extLst>
              </p:cNvPr>
              <p:cNvSpPr/>
              <p:nvPr/>
            </p:nvSpPr>
            <p:spPr>
              <a:xfrm>
                <a:off x="904355" y="3206197"/>
                <a:ext cx="97115" cy="53547"/>
              </a:xfrm>
              <a:custGeom>
                <a:avLst/>
                <a:gdLst>
                  <a:gd name="connsiteX0" fmla="*/ 16866 w 97115"/>
                  <a:gd name="connsiteY0" fmla="*/ 45693 h 53547"/>
                  <a:gd name="connsiteX1" fmla="*/ 26038 w 97115"/>
                  <a:gd name="connsiteY1" fmla="*/ 48103 h 53547"/>
                  <a:gd name="connsiteX2" fmla="*/ 59604 w 97115"/>
                  <a:gd name="connsiteY2" fmla="*/ 18680 h 53547"/>
                  <a:gd name="connsiteX3" fmla="*/ 64176 w 97115"/>
                  <a:gd name="connsiteY3" fmla="*/ 18528 h 53547"/>
                  <a:gd name="connsiteX4" fmla="*/ 83931 w 97115"/>
                  <a:gd name="connsiteY4" fmla="*/ 48789 h 53547"/>
                  <a:gd name="connsiteX5" fmla="*/ 96866 w 97115"/>
                  <a:gd name="connsiteY5" fmla="*/ 45226 h 53547"/>
                  <a:gd name="connsiteX6" fmla="*/ 69368 w 97115"/>
                  <a:gd name="connsiteY6" fmla="*/ 3392 h 53547"/>
                  <a:gd name="connsiteX7" fmla="*/ 64977 w 97115"/>
                  <a:gd name="connsiteY7" fmla="*/ 240 h 53547"/>
                  <a:gd name="connsiteX8" fmla="*/ 61319 w 97115"/>
                  <a:gd name="connsiteY8" fmla="*/ 363 h 53547"/>
                  <a:gd name="connsiteX9" fmla="*/ 56547 w 97115"/>
                  <a:gd name="connsiteY9" fmla="*/ 3897 h 53547"/>
                  <a:gd name="connsiteX10" fmla="*/ 24438 w 97115"/>
                  <a:gd name="connsiteY10" fmla="*/ 32987 h 53547"/>
                  <a:gd name="connsiteX11" fmla="*/ 11417 w 97115"/>
                  <a:gd name="connsiteY11" fmla="*/ 21042 h 53547"/>
                  <a:gd name="connsiteX12" fmla="*/ 1931 w 97115"/>
                  <a:gd name="connsiteY12" fmla="*/ 30529 h 53547"/>
                  <a:gd name="connsiteX13" fmla="*/ 16866 w 97115"/>
                  <a:gd name="connsiteY13" fmla="*/ 45693 h 535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7115" h="53547">
                    <a:moveTo>
                      <a:pt x="16866" y="45693"/>
                    </a:moveTo>
                    <a:cubicBezTo>
                      <a:pt x="18390" y="48893"/>
                      <a:pt x="23171" y="49893"/>
                      <a:pt x="26038" y="48103"/>
                    </a:cubicBezTo>
                    <a:cubicBezTo>
                      <a:pt x="38840" y="40092"/>
                      <a:pt x="48508" y="28615"/>
                      <a:pt x="59604" y="18680"/>
                    </a:cubicBezTo>
                    <a:cubicBezTo>
                      <a:pt x="61195" y="19032"/>
                      <a:pt x="62862" y="18880"/>
                      <a:pt x="64176" y="18528"/>
                    </a:cubicBezTo>
                    <a:cubicBezTo>
                      <a:pt x="71996" y="27910"/>
                      <a:pt x="80759" y="36701"/>
                      <a:pt x="83931" y="48789"/>
                    </a:cubicBezTo>
                    <a:cubicBezTo>
                      <a:pt x="86122" y="57132"/>
                      <a:pt x="99057" y="53589"/>
                      <a:pt x="96866" y="45226"/>
                    </a:cubicBezTo>
                    <a:cubicBezTo>
                      <a:pt x="92351" y="28024"/>
                      <a:pt x="78883" y="17604"/>
                      <a:pt x="69368" y="3392"/>
                    </a:cubicBezTo>
                    <a:cubicBezTo>
                      <a:pt x="68586" y="1830"/>
                      <a:pt x="66843" y="687"/>
                      <a:pt x="64977" y="240"/>
                    </a:cubicBezTo>
                    <a:cubicBezTo>
                      <a:pt x="63767" y="-94"/>
                      <a:pt x="62500" y="-103"/>
                      <a:pt x="61319" y="363"/>
                    </a:cubicBezTo>
                    <a:cubicBezTo>
                      <a:pt x="59557" y="1211"/>
                      <a:pt x="58052" y="2602"/>
                      <a:pt x="56547" y="3897"/>
                    </a:cubicBezTo>
                    <a:cubicBezTo>
                      <a:pt x="45441" y="13137"/>
                      <a:pt x="36021" y="24405"/>
                      <a:pt x="24438" y="32987"/>
                    </a:cubicBezTo>
                    <a:cubicBezTo>
                      <a:pt x="20580" y="28605"/>
                      <a:pt x="15647" y="25376"/>
                      <a:pt x="11417" y="21042"/>
                    </a:cubicBezTo>
                    <a:cubicBezTo>
                      <a:pt x="5379" y="14861"/>
                      <a:pt x="-4099" y="24347"/>
                      <a:pt x="1931" y="30529"/>
                    </a:cubicBezTo>
                    <a:cubicBezTo>
                      <a:pt x="6969" y="35663"/>
                      <a:pt x="13675" y="38997"/>
                      <a:pt x="16866" y="45693"/>
                    </a:cubicBezTo>
                    <a:close/>
                  </a:path>
                </a:pathLst>
              </a:custGeom>
              <a:solidFill>
                <a:srgbClr val="E2001A"/>
              </a:solidFill>
              <a:ln w="9525" cap="flat">
                <a:noFill/>
                <a:prstDash val="solid"/>
                <a:miter/>
              </a:ln>
            </p:spPr>
            <p:txBody>
              <a:bodyPr rtlCol="0" anchor="ctr"/>
              <a:lstStyle/>
              <a:p>
                <a:endParaRPr lang="da-DK"/>
              </a:p>
            </p:txBody>
          </p:sp>
          <p:sp>
            <p:nvSpPr>
              <p:cNvPr id="49" name="Freeform: Shape 48">
                <a:extLst>
                  <a:ext uri="{FF2B5EF4-FFF2-40B4-BE49-F238E27FC236}">
                    <a16:creationId xmlns:a16="http://schemas.microsoft.com/office/drawing/2014/main" id="{8B073A64-8665-4712-869D-003F526D9141}"/>
                  </a:ext>
                </a:extLst>
              </p:cNvPr>
              <p:cNvSpPr/>
              <p:nvPr/>
            </p:nvSpPr>
            <p:spPr>
              <a:xfrm>
                <a:off x="843672" y="3229762"/>
                <a:ext cx="42054" cy="20407"/>
              </a:xfrm>
              <a:custGeom>
                <a:avLst/>
                <a:gdLst>
                  <a:gd name="connsiteX0" fmla="*/ 40173 w 42054"/>
                  <a:gd name="connsiteY0" fmla="*/ 11546 h 20407"/>
                  <a:gd name="connsiteX1" fmla="*/ 30686 w 42054"/>
                  <a:gd name="connsiteY1" fmla="*/ 2059 h 20407"/>
                  <a:gd name="connsiteX2" fmla="*/ 11407 w 42054"/>
                  <a:gd name="connsiteY2" fmla="*/ 2088 h 20407"/>
                  <a:gd name="connsiteX3" fmla="*/ 1921 w 42054"/>
                  <a:gd name="connsiteY3" fmla="*/ 11575 h 20407"/>
                  <a:gd name="connsiteX4" fmla="*/ 40173 w 42054"/>
                  <a:gd name="connsiteY4" fmla="*/ 11546 h 20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054" h="20407">
                    <a:moveTo>
                      <a:pt x="40173" y="11546"/>
                    </a:moveTo>
                    <a:cubicBezTo>
                      <a:pt x="46107" y="5279"/>
                      <a:pt x="36639" y="-4218"/>
                      <a:pt x="30686" y="2059"/>
                    </a:cubicBezTo>
                    <a:cubicBezTo>
                      <a:pt x="24323" y="8765"/>
                      <a:pt x="17856" y="8746"/>
                      <a:pt x="11407" y="2088"/>
                    </a:cubicBezTo>
                    <a:cubicBezTo>
                      <a:pt x="5388" y="-4123"/>
                      <a:pt x="-4090" y="5364"/>
                      <a:pt x="1921" y="11575"/>
                    </a:cubicBezTo>
                    <a:cubicBezTo>
                      <a:pt x="13265" y="23271"/>
                      <a:pt x="28905" y="23443"/>
                      <a:pt x="40173" y="11546"/>
                    </a:cubicBezTo>
                    <a:close/>
                  </a:path>
                </a:pathLst>
              </a:custGeom>
              <a:solidFill>
                <a:srgbClr val="E2001A"/>
              </a:solidFill>
              <a:ln w="9525" cap="flat">
                <a:noFill/>
                <a:prstDash val="solid"/>
                <a:miter/>
              </a:ln>
            </p:spPr>
            <p:txBody>
              <a:bodyPr rtlCol="0" anchor="ctr"/>
              <a:lstStyle/>
              <a:p>
                <a:endParaRPr lang="da-DK"/>
              </a:p>
            </p:txBody>
          </p:sp>
          <p:sp>
            <p:nvSpPr>
              <p:cNvPr id="50" name="Freeform: Shape 49">
                <a:extLst>
                  <a:ext uri="{FF2B5EF4-FFF2-40B4-BE49-F238E27FC236}">
                    <a16:creationId xmlns:a16="http://schemas.microsoft.com/office/drawing/2014/main" id="{B62BD040-FFDC-45CA-9C20-64BAACD6E3B0}"/>
                  </a:ext>
                </a:extLst>
              </p:cNvPr>
              <p:cNvSpPr/>
              <p:nvPr/>
            </p:nvSpPr>
            <p:spPr>
              <a:xfrm>
                <a:off x="1043038" y="3211319"/>
                <a:ext cx="75424" cy="39658"/>
              </a:xfrm>
              <a:custGeom>
                <a:avLst/>
                <a:gdLst>
                  <a:gd name="connsiteX0" fmla="*/ 66987 w 75424"/>
                  <a:gd name="connsiteY0" fmla="*/ 1928 h 39658"/>
                  <a:gd name="connsiteX1" fmla="*/ 57500 w 75424"/>
                  <a:gd name="connsiteY1" fmla="*/ 1928 h 39658"/>
                  <a:gd name="connsiteX2" fmla="*/ 36050 w 75424"/>
                  <a:gd name="connsiteY2" fmla="*/ 24845 h 39658"/>
                  <a:gd name="connsiteX3" fmla="*/ 13390 w 75424"/>
                  <a:gd name="connsiteY3" fmla="*/ 9910 h 39658"/>
                  <a:gd name="connsiteX4" fmla="*/ 455 w 75424"/>
                  <a:gd name="connsiteY4" fmla="*/ 13472 h 39658"/>
                  <a:gd name="connsiteX5" fmla="*/ 31097 w 75424"/>
                  <a:gd name="connsiteY5" fmla="*/ 39637 h 39658"/>
                  <a:gd name="connsiteX6" fmla="*/ 62320 w 75424"/>
                  <a:gd name="connsiteY6" fmla="*/ 16416 h 39658"/>
                  <a:gd name="connsiteX7" fmla="*/ 63863 w 75424"/>
                  <a:gd name="connsiteY7" fmla="*/ 17930 h 39658"/>
                  <a:gd name="connsiteX8" fmla="*/ 73350 w 75424"/>
                  <a:gd name="connsiteY8" fmla="*/ 8443 h 39658"/>
                  <a:gd name="connsiteX9" fmla="*/ 66987 w 75424"/>
                  <a:gd name="connsiteY9" fmla="*/ 1928 h 396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5424" h="39658">
                    <a:moveTo>
                      <a:pt x="66987" y="1928"/>
                    </a:moveTo>
                    <a:cubicBezTo>
                      <a:pt x="64530" y="-834"/>
                      <a:pt x="60015" y="-444"/>
                      <a:pt x="57500" y="1928"/>
                    </a:cubicBezTo>
                    <a:cubicBezTo>
                      <a:pt x="50309" y="8729"/>
                      <a:pt x="44489" y="19711"/>
                      <a:pt x="36050" y="24845"/>
                    </a:cubicBezTo>
                    <a:cubicBezTo>
                      <a:pt x="27392" y="30103"/>
                      <a:pt x="16143" y="17273"/>
                      <a:pt x="13390" y="9910"/>
                    </a:cubicBezTo>
                    <a:cubicBezTo>
                      <a:pt x="10399" y="1899"/>
                      <a:pt x="-2574" y="5367"/>
                      <a:pt x="455" y="13472"/>
                    </a:cubicBezTo>
                    <a:cubicBezTo>
                      <a:pt x="5008" y="25664"/>
                      <a:pt x="17200" y="38999"/>
                      <a:pt x="31097" y="39637"/>
                    </a:cubicBezTo>
                    <a:cubicBezTo>
                      <a:pt x="44842" y="40266"/>
                      <a:pt x="53709" y="26512"/>
                      <a:pt x="62320" y="16416"/>
                    </a:cubicBezTo>
                    <a:cubicBezTo>
                      <a:pt x="62834" y="16920"/>
                      <a:pt x="63339" y="17435"/>
                      <a:pt x="63863" y="17930"/>
                    </a:cubicBezTo>
                    <a:cubicBezTo>
                      <a:pt x="70159" y="23826"/>
                      <a:pt x="79655" y="14368"/>
                      <a:pt x="73350" y="8443"/>
                    </a:cubicBezTo>
                    <a:cubicBezTo>
                      <a:pt x="71131" y="6357"/>
                      <a:pt x="69016" y="4214"/>
                      <a:pt x="66987" y="1928"/>
                    </a:cubicBezTo>
                    <a:close/>
                  </a:path>
                </a:pathLst>
              </a:custGeom>
              <a:solidFill>
                <a:srgbClr val="E2001A"/>
              </a:solidFill>
              <a:ln w="9525" cap="flat">
                <a:noFill/>
                <a:prstDash val="solid"/>
                <a:miter/>
              </a:ln>
            </p:spPr>
            <p:txBody>
              <a:bodyPr rtlCol="0" anchor="ctr"/>
              <a:lstStyle/>
              <a:p>
                <a:endParaRPr lang="da-DK" dirty="0"/>
              </a:p>
            </p:txBody>
          </p:sp>
          <p:sp>
            <p:nvSpPr>
              <p:cNvPr id="51" name="Freeform: Shape 50">
                <a:extLst>
                  <a:ext uri="{FF2B5EF4-FFF2-40B4-BE49-F238E27FC236}">
                    <a16:creationId xmlns:a16="http://schemas.microsoft.com/office/drawing/2014/main" id="{658A1C8F-E92D-440D-B09C-4691883F097F}"/>
                  </a:ext>
                </a:extLst>
              </p:cNvPr>
              <p:cNvSpPr/>
              <p:nvPr/>
            </p:nvSpPr>
            <p:spPr>
              <a:xfrm>
                <a:off x="504110" y="3485535"/>
                <a:ext cx="165932" cy="54436"/>
              </a:xfrm>
              <a:custGeom>
                <a:avLst/>
                <a:gdLst>
                  <a:gd name="connsiteX0" fmla="*/ 130542 w 165932"/>
                  <a:gd name="connsiteY0" fmla="*/ 17843 h 54436"/>
                  <a:gd name="connsiteX1" fmla="*/ 152116 w 165932"/>
                  <a:gd name="connsiteY1" fmla="*/ 49543 h 54436"/>
                  <a:gd name="connsiteX2" fmla="*/ 165908 w 165932"/>
                  <a:gd name="connsiteY2" fmla="*/ 47676 h 54436"/>
                  <a:gd name="connsiteX3" fmla="*/ 138448 w 165932"/>
                  <a:gd name="connsiteY3" fmla="*/ 3718 h 54436"/>
                  <a:gd name="connsiteX4" fmla="*/ 128342 w 165932"/>
                  <a:gd name="connsiteY4" fmla="*/ 1070 h 54436"/>
                  <a:gd name="connsiteX5" fmla="*/ 93099 w 165932"/>
                  <a:gd name="connsiteY5" fmla="*/ 33036 h 54436"/>
                  <a:gd name="connsiteX6" fmla="*/ 65143 w 165932"/>
                  <a:gd name="connsiteY6" fmla="*/ 7328 h 54436"/>
                  <a:gd name="connsiteX7" fmla="*/ 54847 w 165932"/>
                  <a:gd name="connsiteY7" fmla="*/ 7328 h 54436"/>
                  <a:gd name="connsiteX8" fmla="*/ 40388 w 165932"/>
                  <a:gd name="connsiteY8" fmla="*/ 23539 h 54436"/>
                  <a:gd name="connsiteX9" fmla="*/ 28605 w 165932"/>
                  <a:gd name="connsiteY9" fmla="*/ 31817 h 54436"/>
                  <a:gd name="connsiteX10" fmla="*/ 16947 w 165932"/>
                  <a:gd name="connsiteY10" fmla="*/ 23797 h 54436"/>
                  <a:gd name="connsiteX11" fmla="*/ 8698 w 165932"/>
                  <a:gd name="connsiteY11" fmla="*/ 15157 h 54436"/>
                  <a:gd name="connsiteX12" fmla="*/ 11 w 165932"/>
                  <a:gd name="connsiteY12" fmla="*/ 17510 h 54436"/>
                  <a:gd name="connsiteX13" fmla="*/ 25062 w 165932"/>
                  <a:gd name="connsiteY13" fmla="*/ 45047 h 54436"/>
                  <a:gd name="connsiteX14" fmla="*/ 60123 w 165932"/>
                  <a:gd name="connsiteY14" fmla="*/ 22930 h 54436"/>
                  <a:gd name="connsiteX15" fmla="*/ 85517 w 165932"/>
                  <a:gd name="connsiteY15" fmla="*/ 46352 h 54436"/>
                  <a:gd name="connsiteX16" fmla="*/ 95547 w 165932"/>
                  <a:gd name="connsiteY16" fmla="*/ 48981 h 54436"/>
                  <a:gd name="connsiteX17" fmla="*/ 130542 w 165932"/>
                  <a:gd name="connsiteY17" fmla="*/ 17843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32" h="54436">
                    <a:moveTo>
                      <a:pt x="130542" y="17843"/>
                    </a:moveTo>
                    <a:cubicBezTo>
                      <a:pt x="138505" y="27940"/>
                      <a:pt x="148182" y="37370"/>
                      <a:pt x="152116" y="49543"/>
                    </a:cubicBezTo>
                    <a:cubicBezTo>
                      <a:pt x="154430" y="56696"/>
                      <a:pt x="166546" y="55953"/>
                      <a:pt x="165908" y="47676"/>
                    </a:cubicBezTo>
                    <a:cubicBezTo>
                      <a:pt x="164594" y="30569"/>
                      <a:pt x="147220" y="17320"/>
                      <a:pt x="138448" y="3718"/>
                    </a:cubicBezTo>
                    <a:cubicBezTo>
                      <a:pt x="136419" y="575"/>
                      <a:pt x="131732" y="-1302"/>
                      <a:pt x="128342" y="1070"/>
                    </a:cubicBezTo>
                    <a:cubicBezTo>
                      <a:pt x="115283" y="10185"/>
                      <a:pt x="105872" y="23730"/>
                      <a:pt x="93099" y="33036"/>
                    </a:cubicBezTo>
                    <a:cubicBezTo>
                      <a:pt x="84365" y="23854"/>
                      <a:pt x="73658" y="16853"/>
                      <a:pt x="65143" y="7328"/>
                    </a:cubicBezTo>
                    <a:cubicBezTo>
                      <a:pt x="62476" y="4346"/>
                      <a:pt x="57571" y="4727"/>
                      <a:pt x="54847" y="7328"/>
                    </a:cubicBezTo>
                    <a:cubicBezTo>
                      <a:pt x="49570" y="12367"/>
                      <a:pt x="45055" y="17948"/>
                      <a:pt x="40388" y="23539"/>
                    </a:cubicBezTo>
                    <a:cubicBezTo>
                      <a:pt x="37368" y="27149"/>
                      <a:pt x="33863" y="32445"/>
                      <a:pt x="28605" y="31817"/>
                    </a:cubicBezTo>
                    <a:cubicBezTo>
                      <a:pt x="23586" y="31216"/>
                      <a:pt x="20080" y="27302"/>
                      <a:pt x="16947" y="23797"/>
                    </a:cubicBezTo>
                    <a:cubicBezTo>
                      <a:pt x="14556" y="21110"/>
                      <a:pt x="10146" y="18529"/>
                      <a:pt x="8698" y="15157"/>
                    </a:cubicBezTo>
                    <a:cubicBezTo>
                      <a:pt x="6879" y="10909"/>
                      <a:pt x="-322" y="13071"/>
                      <a:pt x="11" y="17510"/>
                    </a:cubicBezTo>
                    <a:cubicBezTo>
                      <a:pt x="935" y="29893"/>
                      <a:pt x="13603" y="42056"/>
                      <a:pt x="25062" y="45047"/>
                    </a:cubicBezTo>
                    <a:cubicBezTo>
                      <a:pt x="40454" y="49076"/>
                      <a:pt x="50637" y="33864"/>
                      <a:pt x="60123" y="22930"/>
                    </a:cubicBezTo>
                    <a:cubicBezTo>
                      <a:pt x="68620" y="30731"/>
                      <a:pt x="78564" y="37122"/>
                      <a:pt x="85517" y="46352"/>
                    </a:cubicBezTo>
                    <a:cubicBezTo>
                      <a:pt x="87898" y="49514"/>
                      <a:pt x="91804" y="51181"/>
                      <a:pt x="95547" y="48981"/>
                    </a:cubicBezTo>
                    <a:cubicBezTo>
                      <a:pt x="109253" y="40923"/>
                      <a:pt x="118531" y="27854"/>
                      <a:pt x="130542" y="17843"/>
                    </a:cubicBezTo>
                    <a:close/>
                  </a:path>
                </a:pathLst>
              </a:custGeom>
              <a:solidFill>
                <a:srgbClr val="E2001A"/>
              </a:solidFill>
              <a:ln w="9525" cap="flat">
                <a:noFill/>
                <a:prstDash val="solid"/>
                <a:miter/>
              </a:ln>
            </p:spPr>
            <p:txBody>
              <a:bodyPr rtlCol="0" anchor="ctr"/>
              <a:lstStyle/>
              <a:p>
                <a:endParaRPr lang="da-DK"/>
              </a:p>
            </p:txBody>
          </p:sp>
          <p:sp>
            <p:nvSpPr>
              <p:cNvPr id="52" name="Freeform: Shape 51">
                <a:extLst>
                  <a:ext uri="{FF2B5EF4-FFF2-40B4-BE49-F238E27FC236}">
                    <a16:creationId xmlns:a16="http://schemas.microsoft.com/office/drawing/2014/main" id="{FA72F2BC-555A-48C2-B6B1-EE1D1D235028}"/>
                  </a:ext>
                </a:extLst>
              </p:cNvPr>
              <p:cNvSpPr/>
              <p:nvPr/>
            </p:nvSpPr>
            <p:spPr>
              <a:xfrm>
                <a:off x="736310" y="3485545"/>
                <a:ext cx="165922" cy="54436"/>
              </a:xfrm>
              <a:custGeom>
                <a:avLst/>
                <a:gdLst>
                  <a:gd name="connsiteX0" fmla="*/ 25043 w 165922"/>
                  <a:gd name="connsiteY0" fmla="*/ 45037 h 54436"/>
                  <a:gd name="connsiteX1" fmla="*/ 60104 w 165922"/>
                  <a:gd name="connsiteY1" fmla="*/ 22920 h 54436"/>
                  <a:gd name="connsiteX2" fmla="*/ 85498 w 165922"/>
                  <a:gd name="connsiteY2" fmla="*/ 46342 h 54436"/>
                  <a:gd name="connsiteX3" fmla="*/ 95528 w 165922"/>
                  <a:gd name="connsiteY3" fmla="*/ 48971 h 54436"/>
                  <a:gd name="connsiteX4" fmla="*/ 130532 w 165922"/>
                  <a:gd name="connsiteY4" fmla="*/ 17843 h 54436"/>
                  <a:gd name="connsiteX5" fmla="*/ 152106 w 165922"/>
                  <a:gd name="connsiteY5" fmla="*/ 49543 h 54436"/>
                  <a:gd name="connsiteX6" fmla="*/ 165899 w 165922"/>
                  <a:gd name="connsiteY6" fmla="*/ 47676 h 54436"/>
                  <a:gd name="connsiteX7" fmla="*/ 138438 w 165922"/>
                  <a:gd name="connsiteY7" fmla="*/ 3718 h 54436"/>
                  <a:gd name="connsiteX8" fmla="*/ 128332 w 165922"/>
                  <a:gd name="connsiteY8" fmla="*/ 1070 h 54436"/>
                  <a:gd name="connsiteX9" fmla="*/ 93090 w 165922"/>
                  <a:gd name="connsiteY9" fmla="*/ 33036 h 54436"/>
                  <a:gd name="connsiteX10" fmla="*/ 65134 w 165922"/>
                  <a:gd name="connsiteY10" fmla="*/ 7328 h 54436"/>
                  <a:gd name="connsiteX11" fmla="*/ 54837 w 165922"/>
                  <a:gd name="connsiteY11" fmla="*/ 7328 h 54436"/>
                  <a:gd name="connsiteX12" fmla="*/ 40378 w 165922"/>
                  <a:gd name="connsiteY12" fmla="*/ 23539 h 54436"/>
                  <a:gd name="connsiteX13" fmla="*/ 16947 w 165922"/>
                  <a:gd name="connsiteY13" fmla="*/ 23797 h 54436"/>
                  <a:gd name="connsiteX14" fmla="*/ 8698 w 165922"/>
                  <a:gd name="connsiteY14" fmla="*/ 15157 h 54436"/>
                  <a:gd name="connsiteX15" fmla="*/ 11 w 165922"/>
                  <a:gd name="connsiteY15" fmla="*/ 17510 h 54436"/>
                  <a:gd name="connsiteX16" fmla="*/ 25043 w 165922"/>
                  <a:gd name="connsiteY16" fmla="*/ 4503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22" h="54436">
                    <a:moveTo>
                      <a:pt x="25043" y="45037"/>
                    </a:moveTo>
                    <a:cubicBezTo>
                      <a:pt x="40435" y="49066"/>
                      <a:pt x="50618" y="33855"/>
                      <a:pt x="60104" y="22920"/>
                    </a:cubicBezTo>
                    <a:cubicBezTo>
                      <a:pt x="68601" y="30721"/>
                      <a:pt x="78545" y="37112"/>
                      <a:pt x="85498" y="46342"/>
                    </a:cubicBezTo>
                    <a:cubicBezTo>
                      <a:pt x="87879" y="49505"/>
                      <a:pt x="91785" y="51171"/>
                      <a:pt x="95528" y="48971"/>
                    </a:cubicBezTo>
                    <a:cubicBezTo>
                      <a:pt x="109244" y="40913"/>
                      <a:pt x="118521" y="27845"/>
                      <a:pt x="130532" y="17843"/>
                    </a:cubicBezTo>
                    <a:cubicBezTo>
                      <a:pt x="138495" y="27940"/>
                      <a:pt x="148173" y="37370"/>
                      <a:pt x="152106" y="49543"/>
                    </a:cubicBezTo>
                    <a:cubicBezTo>
                      <a:pt x="154421" y="56696"/>
                      <a:pt x="166537" y="55953"/>
                      <a:pt x="165899" y="47676"/>
                    </a:cubicBezTo>
                    <a:cubicBezTo>
                      <a:pt x="164584" y="30569"/>
                      <a:pt x="147211" y="17320"/>
                      <a:pt x="138438" y="3718"/>
                    </a:cubicBezTo>
                    <a:cubicBezTo>
                      <a:pt x="136409" y="575"/>
                      <a:pt x="131723" y="-1302"/>
                      <a:pt x="128332" y="1070"/>
                    </a:cubicBezTo>
                    <a:cubicBezTo>
                      <a:pt x="115273" y="10185"/>
                      <a:pt x="105863" y="23730"/>
                      <a:pt x="93090" y="33036"/>
                    </a:cubicBezTo>
                    <a:cubicBezTo>
                      <a:pt x="84346" y="23854"/>
                      <a:pt x="73649" y="16853"/>
                      <a:pt x="65134" y="7328"/>
                    </a:cubicBezTo>
                    <a:cubicBezTo>
                      <a:pt x="62467" y="4346"/>
                      <a:pt x="57561" y="4727"/>
                      <a:pt x="54837" y="7328"/>
                    </a:cubicBezTo>
                    <a:cubicBezTo>
                      <a:pt x="49560" y="12367"/>
                      <a:pt x="45045" y="17948"/>
                      <a:pt x="40378" y="23539"/>
                    </a:cubicBezTo>
                    <a:cubicBezTo>
                      <a:pt x="32053" y="35160"/>
                      <a:pt x="25814" y="33998"/>
                      <a:pt x="16947" y="23797"/>
                    </a:cubicBezTo>
                    <a:cubicBezTo>
                      <a:pt x="14556" y="21110"/>
                      <a:pt x="10146" y="18529"/>
                      <a:pt x="8698" y="15157"/>
                    </a:cubicBezTo>
                    <a:cubicBezTo>
                      <a:pt x="6879" y="10909"/>
                      <a:pt x="-322" y="13071"/>
                      <a:pt x="11" y="17510"/>
                    </a:cubicBezTo>
                    <a:cubicBezTo>
                      <a:pt x="916" y="29873"/>
                      <a:pt x="13594" y="42037"/>
                      <a:pt x="25043" y="45037"/>
                    </a:cubicBezTo>
                    <a:close/>
                  </a:path>
                </a:pathLst>
              </a:custGeom>
              <a:solidFill>
                <a:srgbClr val="E2001A"/>
              </a:solidFill>
              <a:ln w="9525" cap="flat">
                <a:noFill/>
                <a:prstDash val="solid"/>
                <a:miter/>
              </a:ln>
            </p:spPr>
            <p:txBody>
              <a:bodyPr rtlCol="0" anchor="ctr"/>
              <a:lstStyle/>
              <a:p>
                <a:endParaRPr lang="da-DK" dirty="0"/>
              </a:p>
            </p:txBody>
          </p:sp>
          <p:sp>
            <p:nvSpPr>
              <p:cNvPr id="53" name="Freeform: Shape 52">
                <a:extLst>
                  <a:ext uri="{FF2B5EF4-FFF2-40B4-BE49-F238E27FC236}">
                    <a16:creationId xmlns:a16="http://schemas.microsoft.com/office/drawing/2014/main" id="{2920BE0C-4CB7-48BF-9E21-1F062091AE00}"/>
                  </a:ext>
                </a:extLst>
              </p:cNvPr>
              <p:cNvSpPr/>
              <p:nvPr/>
            </p:nvSpPr>
            <p:spPr>
              <a:xfrm>
                <a:off x="953518" y="3485535"/>
                <a:ext cx="165932" cy="54438"/>
              </a:xfrm>
              <a:custGeom>
                <a:avLst/>
                <a:gdLst>
                  <a:gd name="connsiteX0" fmla="*/ 165908 w 165932"/>
                  <a:gd name="connsiteY0" fmla="*/ 47676 h 54438"/>
                  <a:gd name="connsiteX1" fmla="*/ 138448 w 165932"/>
                  <a:gd name="connsiteY1" fmla="*/ 3718 h 54438"/>
                  <a:gd name="connsiteX2" fmla="*/ 128342 w 165932"/>
                  <a:gd name="connsiteY2" fmla="*/ 1070 h 54438"/>
                  <a:gd name="connsiteX3" fmla="*/ 93099 w 165932"/>
                  <a:gd name="connsiteY3" fmla="*/ 33036 h 54438"/>
                  <a:gd name="connsiteX4" fmla="*/ 65143 w 165932"/>
                  <a:gd name="connsiteY4" fmla="*/ 7328 h 54438"/>
                  <a:gd name="connsiteX5" fmla="*/ 54847 w 165932"/>
                  <a:gd name="connsiteY5" fmla="*/ 7328 h 54438"/>
                  <a:gd name="connsiteX6" fmla="*/ 40388 w 165932"/>
                  <a:gd name="connsiteY6" fmla="*/ 23539 h 54438"/>
                  <a:gd name="connsiteX7" fmla="*/ 28605 w 165932"/>
                  <a:gd name="connsiteY7" fmla="*/ 31817 h 54438"/>
                  <a:gd name="connsiteX8" fmla="*/ 16947 w 165932"/>
                  <a:gd name="connsiteY8" fmla="*/ 23797 h 54438"/>
                  <a:gd name="connsiteX9" fmla="*/ 8698 w 165932"/>
                  <a:gd name="connsiteY9" fmla="*/ 15157 h 54438"/>
                  <a:gd name="connsiteX10" fmla="*/ 11 w 165932"/>
                  <a:gd name="connsiteY10" fmla="*/ 17510 h 54438"/>
                  <a:gd name="connsiteX11" fmla="*/ 25062 w 165932"/>
                  <a:gd name="connsiteY11" fmla="*/ 45047 h 54438"/>
                  <a:gd name="connsiteX12" fmla="*/ 60123 w 165932"/>
                  <a:gd name="connsiteY12" fmla="*/ 22930 h 54438"/>
                  <a:gd name="connsiteX13" fmla="*/ 85517 w 165932"/>
                  <a:gd name="connsiteY13" fmla="*/ 46352 h 54438"/>
                  <a:gd name="connsiteX14" fmla="*/ 95547 w 165932"/>
                  <a:gd name="connsiteY14" fmla="*/ 48981 h 54438"/>
                  <a:gd name="connsiteX15" fmla="*/ 130551 w 165932"/>
                  <a:gd name="connsiteY15" fmla="*/ 17853 h 54438"/>
                  <a:gd name="connsiteX16" fmla="*/ 152125 w 165932"/>
                  <a:gd name="connsiteY16" fmla="*/ 49552 h 54438"/>
                  <a:gd name="connsiteX17" fmla="*/ 165908 w 165932"/>
                  <a:gd name="connsiteY17" fmla="*/ 47676 h 5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32" h="54438">
                    <a:moveTo>
                      <a:pt x="165908" y="47676"/>
                    </a:moveTo>
                    <a:cubicBezTo>
                      <a:pt x="164594" y="30569"/>
                      <a:pt x="147220" y="17320"/>
                      <a:pt x="138448" y="3718"/>
                    </a:cubicBezTo>
                    <a:cubicBezTo>
                      <a:pt x="136419" y="575"/>
                      <a:pt x="131732" y="-1302"/>
                      <a:pt x="128342" y="1070"/>
                    </a:cubicBezTo>
                    <a:cubicBezTo>
                      <a:pt x="115283" y="10185"/>
                      <a:pt x="105872" y="23730"/>
                      <a:pt x="93099" y="33036"/>
                    </a:cubicBezTo>
                    <a:cubicBezTo>
                      <a:pt x="84355" y="23854"/>
                      <a:pt x="73658" y="16853"/>
                      <a:pt x="65143" y="7328"/>
                    </a:cubicBezTo>
                    <a:cubicBezTo>
                      <a:pt x="62476" y="4346"/>
                      <a:pt x="57571" y="4727"/>
                      <a:pt x="54847" y="7328"/>
                    </a:cubicBezTo>
                    <a:cubicBezTo>
                      <a:pt x="49570" y="12367"/>
                      <a:pt x="45055" y="17948"/>
                      <a:pt x="40388" y="23539"/>
                    </a:cubicBezTo>
                    <a:cubicBezTo>
                      <a:pt x="37368" y="27149"/>
                      <a:pt x="33863" y="32445"/>
                      <a:pt x="28605" y="31817"/>
                    </a:cubicBezTo>
                    <a:cubicBezTo>
                      <a:pt x="23586" y="31216"/>
                      <a:pt x="20080" y="27302"/>
                      <a:pt x="16947" y="23797"/>
                    </a:cubicBezTo>
                    <a:cubicBezTo>
                      <a:pt x="14556" y="21110"/>
                      <a:pt x="10146" y="18529"/>
                      <a:pt x="8698" y="15157"/>
                    </a:cubicBezTo>
                    <a:cubicBezTo>
                      <a:pt x="6879" y="10909"/>
                      <a:pt x="-322" y="13071"/>
                      <a:pt x="11" y="17510"/>
                    </a:cubicBezTo>
                    <a:cubicBezTo>
                      <a:pt x="935" y="29893"/>
                      <a:pt x="13603" y="42056"/>
                      <a:pt x="25062" y="45047"/>
                    </a:cubicBezTo>
                    <a:cubicBezTo>
                      <a:pt x="40454" y="49076"/>
                      <a:pt x="50637" y="33864"/>
                      <a:pt x="60123" y="22930"/>
                    </a:cubicBezTo>
                    <a:cubicBezTo>
                      <a:pt x="68620" y="30731"/>
                      <a:pt x="78564" y="37122"/>
                      <a:pt x="85517" y="46352"/>
                    </a:cubicBezTo>
                    <a:cubicBezTo>
                      <a:pt x="87898" y="49514"/>
                      <a:pt x="91804" y="51181"/>
                      <a:pt x="95547" y="48981"/>
                    </a:cubicBezTo>
                    <a:cubicBezTo>
                      <a:pt x="109263" y="40923"/>
                      <a:pt x="118540" y="27854"/>
                      <a:pt x="130551" y="17853"/>
                    </a:cubicBezTo>
                    <a:cubicBezTo>
                      <a:pt x="138514" y="27949"/>
                      <a:pt x="148192" y="37379"/>
                      <a:pt x="152125" y="49552"/>
                    </a:cubicBezTo>
                    <a:cubicBezTo>
                      <a:pt x="154430" y="56696"/>
                      <a:pt x="166546" y="55953"/>
                      <a:pt x="165908" y="47676"/>
                    </a:cubicBezTo>
                    <a:close/>
                  </a:path>
                </a:pathLst>
              </a:custGeom>
              <a:solidFill>
                <a:srgbClr val="E2001A"/>
              </a:solidFill>
              <a:ln w="9525" cap="flat">
                <a:noFill/>
                <a:prstDash val="solid"/>
                <a:miter/>
              </a:ln>
            </p:spPr>
            <p:txBody>
              <a:bodyPr rtlCol="0" anchor="ctr"/>
              <a:lstStyle/>
              <a:p>
                <a:endParaRPr lang="da-DK"/>
              </a:p>
            </p:txBody>
          </p:sp>
          <p:sp>
            <p:nvSpPr>
              <p:cNvPr id="54" name="Freeform: Shape 53">
                <a:extLst>
                  <a:ext uri="{FF2B5EF4-FFF2-40B4-BE49-F238E27FC236}">
                    <a16:creationId xmlns:a16="http://schemas.microsoft.com/office/drawing/2014/main" id="{4C61C6CD-5FD0-4436-8170-1DB23513750A}"/>
                  </a:ext>
                </a:extLst>
              </p:cNvPr>
              <p:cNvSpPr/>
              <p:nvPr/>
            </p:nvSpPr>
            <p:spPr>
              <a:xfrm>
                <a:off x="603675" y="3960008"/>
                <a:ext cx="165941" cy="54442"/>
              </a:xfrm>
              <a:custGeom>
                <a:avLst/>
                <a:gdLst>
                  <a:gd name="connsiteX0" fmla="*/ 128342 w 165941"/>
                  <a:gd name="connsiteY0" fmla="*/ 1065 h 54442"/>
                  <a:gd name="connsiteX1" fmla="*/ 93099 w 165941"/>
                  <a:gd name="connsiteY1" fmla="*/ 33031 h 54442"/>
                  <a:gd name="connsiteX2" fmla="*/ 65143 w 165941"/>
                  <a:gd name="connsiteY2" fmla="*/ 7323 h 54442"/>
                  <a:gd name="connsiteX3" fmla="*/ 54847 w 165941"/>
                  <a:gd name="connsiteY3" fmla="*/ 7323 h 54442"/>
                  <a:gd name="connsiteX4" fmla="*/ 40388 w 165941"/>
                  <a:gd name="connsiteY4" fmla="*/ 23535 h 54442"/>
                  <a:gd name="connsiteX5" fmla="*/ 28605 w 165941"/>
                  <a:gd name="connsiteY5" fmla="*/ 31812 h 54442"/>
                  <a:gd name="connsiteX6" fmla="*/ 16947 w 165941"/>
                  <a:gd name="connsiteY6" fmla="*/ 23792 h 54442"/>
                  <a:gd name="connsiteX7" fmla="*/ 8698 w 165941"/>
                  <a:gd name="connsiteY7" fmla="*/ 15153 h 54442"/>
                  <a:gd name="connsiteX8" fmla="*/ 11 w 165941"/>
                  <a:gd name="connsiteY8" fmla="*/ 17506 h 54442"/>
                  <a:gd name="connsiteX9" fmla="*/ 25062 w 165941"/>
                  <a:gd name="connsiteY9" fmla="*/ 45042 h 54442"/>
                  <a:gd name="connsiteX10" fmla="*/ 60123 w 165941"/>
                  <a:gd name="connsiteY10" fmla="*/ 22925 h 54442"/>
                  <a:gd name="connsiteX11" fmla="*/ 85517 w 165941"/>
                  <a:gd name="connsiteY11" fmla="*/ 46347 h 54442"/>
                  <a:gd name="connsiteX12" fmla="*/ 95547 w 165941"/>
                  <a:gd name="connsiteY12" fmla="*/ 48976 h 54442"/>
                  <a:gd name="connsiteX13" fmla="*/ 130551 w 165941"/>
                  <a:gd name="connsiteY13" fmla="*/ 17848 h 54442"/>
                  <a:gd name="connsiteX14" fmla="*/ 152125 w 165941"/>
                  <a:gd name="connsiteY14" fmla="*/ 49548 h 54442"/>
                  <a:gd name="connsiteX15" fmla="*/ 165918 w 165941"/>
                  <a:gd name="connsiteY15" fmla="*/ 47681 h 54442"/>
                  <a:gd name="connsiteX16" fmla="*/ 138457 w 165941"/>
                  <a:gd name="connsiteY16" fmla="*/ 3723 h 54442"/>
                  <a:gd name="connsiteX17" fmla="*/ 128342 w 165941"/>
                  <a:gd name="connsiteY17" fmla="*/ 1065 h 544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941" h="54442">
                    <a:moveTo>
                      <a:pt x="128342" y="1065"/>
                    </a:moveTo>
                    <a:cubicBezTo>
                      <a:pt x="115283" y="10181"/>
                      <a:pt x="105872" y="23725"/>
                      <a:pt x="93099" y="33031"/>
                    </a:cubicBezTo>
                    <a:cubicBezTo>
                      <a:pt x="84365" y="23849"/>
                      <a:pt x="73659" y="16848"/>
                      <a:pt x="65143" y="7323"/>
                    </a:cubicBezTo>
                    <a:cubicBezTo>
                      <a:pt x="62476" y="4342"/>
                      <a:pt x="57571" y="4723"/>
                      <a:pt x="54847" y="7323"/>
                    </a:cubicBezTo>
                    <a:cubicBezTo>
                      <a:pt x="49570" y="12362"/>
                      <a:pt x="45055" y="17944"/>
                      <a:pt x="40388" y="23535"/>
                    </a:cubicBezTo>
                    <a:cubicBezTo>
                      <a:pt x="37368" y="27145"/>
                      <a:pt x="33863" y="32441"/>
                      <a:pt x="28605" y="31812"/>
                    </a:cubicBezTo>
                    <a:cubicBezTo>
                      <a:pt x="23586" y="31212"/>
                      <a:pt x="20080" y="27297"/>
                      <a:pt x="16947" y="23792"/>
                    </a:cubicBezTo>
                    <a:cubicBezTo>
                      <a:pt x="14556" y="21106"/>
                      <a:pt x="10146" y="18525"/>
                      <a:pt x="8698" y="15153"/>
                    </a:cubicBezTo>
                    <a:cubicBezTo>
                      <a:pt x="6879" y="10905"/>
                      <a:pt x="-322" y="13067"/>
                      <a:pt x="11" y="17506"/>
                    </a:cubicBezTo>
                    <a:cubicBezTo>
                      <a:pt x="935" y="29888"/>
                      <a:pt x="13603" y="42051"/>
                      <a:pt x="25062" y="45042"/>
                    </a:cubicBezTo>
                    <a:cubicBezTo>
                      <a:pt x="40454" y="49071"/>
                      <a:pt x="50637" y="33860"/>
                      <a:pt x="60123" y="22925"/>
                    </a:cubicBezTo>
                    <a:cubicBezTo>
                      <a:pt x="68620" y="30726"/>
                      <a:pt x="78564" y="37118"/>
                      <a:pt x="85517" y="46347"/>
                    </a:cubicBezTo>
                    <a:cubicBezTo>
                      <a:pt x="87898" y="49510"/>
                      <a:pt x="91804" y="51176"/>
                      <a:pt x="95547" y="48976"/>
                    </a:cubicBezTo>
                    <a:cubicBezTo>
                      <a:pt x="109263" y="40918"/>
                      <a:pt x="118540" y="27850"/>
                      <a:pt x="130551" y="17848"/>
                    </a:cubicBezTo>
                    <a:cubicBezTo>
                      <a:pt x="138514" y="27945"/>
                      <a:pt x="148192" y="37375"/>
                      <a:pt x="152125" y="49548"/>
                    </a:cubicBezTo>
                    <a:cubicBezTo>
                      <a:pt x="154440" y="56701"/>
                      <a:pt x="166556" y="55958"/>
                      <a:pt x="165918" y="47681"/>
                    </a:cubicBezTo>
                    <a:cubicBezTo>
                      <a:pt x="164603" y="30574"/>
                      <a:pt x="147230" y="17325"/>
                      <a:pt x="138457" y="3723"/>
                    </a:cubicBezTo>
                    <a:cubicBezTo>
                      <a:pt x="136409" y="570"/>
                      <a:pt x="131732" y="-1297"/>
                      <a:pt x="128342" y="1065"/>
                    </a:cubicBezTo>
                    <a:close/>
                  </a:path>
                </a:pathLst>
              </a:custGeom>
              <a:solidFill>
                <a:srgbClr val="E2001A"/>
              </a:solidFill>
              <a:ln w="9525" cap="flat">
                <a:noFill/>
                <a:prstDash val="solid"/>
                <a:miter/>
              </a:ln>
            </p:spPr>
            <p:txBody>
              <a:bodyPr rtlCol="0" anchor="ctr"/>
              <a:lstStyle/>
              <a:p>
                <a:endParaRPr lang="da-DK"/>
              </a:p>
            </p:txBody>
          </p:sp>
          <p:sp>
            <p:nvSpPr>
              <p:cNvPr id="55" name="Freeform: Shape 54">
                <a:extLst>
                  <a:ext uri="{FF2B5EF4-FFF2-40B4-BE49-F238E27FC236}">
                    <a16:creationId xmlns:a16="http://schemas.microsoft.com/office/drawing/2014/main" id="{424695DA-D5B0-4E7E-BB93-C8C0E9A28847}"/>
                  </a:ext>
                </a:extLst>
              </p:cNvPr>
              <p:cNvSpPr/>
              <p:nvPr/>
            </p:nvSpPr>
            <p:spPr>
              <a:xfrm>
                <a:off x="399177" y="3965126"/>
                <a:ext cx="167758" cy="49171"/>
              </a:xfrm>
              <a:custGeom>
                <a:avLst/>
                <a:gdLst>
                  <a:gd name="connsiteX0" fmla="*/ 143606 w 167758"/>
                  <a:gd name="connsiteY0" fmla="*/ 4082 h 49171"/>
                  <a:gd name="connsiteX1" fmla="*/ 134891 w 167758"/>
                  <a:gd name="connsiteY1" fmla="*/ 3767 h 49171"/>
                  <a:gd name="connsiteX2" fmla="*/ 124061 w 167758"/>
                  <a:gd name="connsiteY2" fmla="*/ 1710 h 49171"/>
                  <a:gd name="connsiteX3" fmla="*/ 110526 w 167758"/>
                  <a:gd name="connsiteY3" fmla="*/ 15436 h 49171"/>
                  <a:gd name="connsiteX4" fmla="*/ 94810 w 167758"/>
                  <a:gd name="connsiteY4" fmla="*/ 29066 h 49171"/>
                  <a:gd name="connsiteX5" fmla="*/ 66987 w 167758"/>
                  <a:gd name="connsiteY5" fmla="*/ 2615 h 49171"/>
                  <a:gd name="connsiteX6" fmla="*/ 57500 w 167758"/>
                  <a:gd name="connsiteY6" fmla="*/ 2615 h 49171"/>
                  <a:gd name="connsiteX7" fmla="*/ 36050 w 167758"/>
                  <a:gd name="connsiteY7" fmla="*/ 25532 h 49171"/>
                  <a:gd name="connsiteX8" fmla="*/ 13390 w 167758"/>
                  <a:gd name="connsiteY8" fmla="*/ 10597 h 49171"/>
                  <a:gd name="connsiteX9" fmla="*/ 455 w 167758"/>
                  <a:gd name="connsiteY9" fmla="*/ 14159 h 49171"/>
                  <a:gd name="connsiteX10" fmla="*/ 31097 w 167758"/>
                  <a:gd name="connsiteY10" fmla="*/ 40324 h 49171"/>
                  <a:gd name="connsiteX11" fmla="*/ 62368 w 167758"/>
                  <a:gd name="connsiteY11" fmla="*/ 17045 h 49171"/>
                  <a:gd name="connsiteX12" fmla="*/ 77922 w 167758"/>
                  <a:gd name="connsiteY12" fmla="*/ 30990 h 49171"/>
                  <a:gd name="connsiteX13" fmla="*/ 96258 w 167758"/>
                  <a:gd name="connsiteY13" fmla="*/ 42896 h 49171"/>
                  <a:gd name="connsiteX14" fmla="*/ 115355 w 167758"/>
                  <a:gd name="connsiteY14" fmla="*/ 29828 h 49171"/>
                  <a:gd name="connsiteX15" fmla="*/ 133034 w 167758"/>
                  <a:gd name="connsiteY15" fmla="*/ 11645 h 49171"/>
                  <a:gd name="connsiteX16" fmla="*/ 154684 w 167758"/>
                  <a:gd name="connsiteY16" fmla="*/ 44334 h 49171"/>
                  <a:gd name="connsiteX17" fmla="*/ 167619 w 167758"/>
                  <a:gd name="connsiteY17" fmla="*/ 40772 h 49171"/>
                  <a:gd name="connsiteX18" fmla="*/ 143606 w 167758"/>
                  <a:gd name="connsiteY18" fmla="*/ 4082 h 49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7758" h="49171">
                    <a:moveTo>
                      <a:pt x="143606" y="4082"/>
                    </a:moveTo>
                    <a:cubicBezTo>
                      <a:pt x="140949" y="672"/>
                      <a:pt x="137253" y="1377"/>
                      <a:pt x="134891" y="3767"/>
                    </a:cubicBezTo>
                    <a:cubicBezTo>
                      <a:pt x="132919" y="396"/>
                      <a:pt x="127957" y="-1633"/>
                      <a:pt x="124061" y="1710"/>
                    </a:cubicBezTo>
                    <a:cubicBezTo>
                      <a:pt x="119156" y="5920"/>
                      <a:pt x="114879" y="10683"/>
                      <a:pt x="110526" y="15436"/>
                    </a:cubicBezTo>
                    <a:cubicBezTo>
                      <a:pt x="106440" y="19893"/>
                      <a:pt x="100829" y="27208"/>
                      <a:pt x="94810" y="29066"/>
                    </a:cubicBezTo>
                    <a:cubicBezTo>
                      <a:pt x="86580" y="19179"/>
                      <a:pt x="75845" y="11930"/>
                      <a:pt x="66987" y="2615"/>
                    </a:cubicBezTo>
                    <a:cubicBezTo>
                      <a:pt x="64520" y="-138"/>
                      <a:pt x="60024" y="234"/>
                      <a:pt x="57500" y="2615"/>
                    </a:cubicBezTo>
                    <a:cubicBezTo>
                      <a:pt x="50309" y="9416"/>
                      <a:pt x="44489" y="20398"/>
                      <a:pt x="36050" y="25532"/>
                    </a:cubicBezTo>
                    <a:cubicBezTo>
                      <a:pt x="27392" y="30790"/>
                      <a:pt x="16143" y="17960"/>
                      <a:pt x="13390" y="10597"/>
                    </a:cubicBezTo>
                    <a:cubicBezTo>
                      <a:pt x="10399" y="2586"/>
                      <a:pt x="-2574" y="6053"/>
                      <a:pt x="455" y="14159"/>
                    </a:cubicBezTo>
                    <a:cubicBezTo>
                      <a:pt x="5008" y="26351"/>
                      <a:pt x="17200" y="39686"/>
                      <a:pt x="31097" y="40324"/>
                    </a:cubicBezTo>
                    <a:cubicBezTo>
                      <a:pt x="44870" y="40953"/>
                      <a:pt x="53747" y="27161"/>
                      <a:pt x="62368" y="17045"/>
                    </a:cubicBezTo>
                    <a:cubicBezTo>
                      <a:pt x="67435" y="21827"/>
                      <a:pt x="72931" y="26113"/>
                      <a:pt x="77922" y="30990"/>
                    </a:cubicBezTo>
                    <a:cubicBezTo>
                      <a:pt x="82980" y="35933"/>
                      <a:pt x="88028" y="44277"/>
                      <a:pt x="96258" y="42896"/>
                    </a:cubicBezTo>
                    <a:cubicBezTo>
                      <a:pt x="103382" y="41696"/>
                      <a:pt x="110478" y="34733"/>
                      <a:pt x="115355" y="29828"/>
                    </a:cubicBezTo>
                    <a:cubicBezTo>
                      <a:pt x="121327" y="23818"/>
                      <a:pt x="126642" y="17236"/>
                      <a:pt x="133034" y="11645"/>
                    </a:cubicBezTo>
                    <a:cubicBezTo>
                      <a:pt x="139958" y="22513"/>
                      <a:pt x="152322" y="30914"/>
                      <a:pt x="154684" y="44334"/>
                    </a:cubicBezTo>
                    <a:cubicBezTo>
                      <a:pt x="156303" y="52802"/>
                      <a:pt x="169238" y="49221"/>
                      <a:pt x="167619" y="40772"/>
                    </a:cubicBezTo>
                    <a:cubicBezTo>
                      <a:pt x="164752" y="25837"/>
                      <a:pt x="152531" y="15550"/>
                      <a:pt x="143606" y="4082"/>
                    </a:cubicBezTo>
                    <a:close/>
                  </a:path>
                </a:pathLst>
              </a:custGeom>
              <a:solidFill>
                <a:srgbClr val="E2001A"/>
              </a:solidFill>
              <a:ln w="9525" cap="flat">
                <a:noFill/>
                <a:prstDash val="solid"/>
                <a:miter/>
              </a:ln>
            </p:spPr>
            <p:txBody>
              <a:bodyPr rtlCol="0" anchor="ctr"/>
              <a:lstStyle/>
              <a:p>
                <a:endParaRPr lang="da-DK"/>
              </a:p>
            </p:txBody>
          </p:sp>
          <p:sp>
            <p:nvSpPr>
              <p:cNvPr id="56" name="Freeform: Shape 55">
                <a:extLst>
                  <a:ext uri="{FF2B5EF4-FFF2-40B4-BE49-F238E27FC236}">
                    <a16:creationId xmlns:a16="http://schemas.microsoft.com/office/drawing/2014/main" id="{E404A3E5-1583-4B7D-A312-7215EDABA6BF}"/>
                  </a:ext>
                </a:extLst>
              </p:cNvPr>
              <p:cNvSpPr/>
              <p:nvPr/>
            </p:nvSpPr>
            <p:spPr>
              <a:xfrm>
                <a:off x="835363" y="3939761"/>
                <a:ext cx="167867" cy="55378"/>
              </a:xfrm>
              <a:custGeom>
                <a:avLst/>
                <a:gdLst>
                  <a:gd name="connsiteX0" fmla="*/ 155057 w 167867"/>
                  <a:gd name="connsiteY0" fmla="*/ 23008 h 55378"/>
                  <a:gd name="connsiteX1" fmla="*/ 135607 w 167867"/>
                  <a:gd name="connsiteY1" fmla="*/ 2129 h 55378"/>
                  <a:gd name="connsiteX2" fmla="*/ 125158 w 167867"/>
                  <a:gd name="connsiteY2" fmla="*/ 2129 h 55378"/>
                  <a:gd name="connsiteX3" fmla="*/ 94240 w 167867"/>
                  <a:gd name="connsiteY3" fmla="*/ 36562 h 55378"/>
                  <a:gd name="connsiteX4" fmla="*/ 64283 w 167867"/>
                  <a:gd name="connsiteY4" fmla="*/ 14198 h 55378"/>
                  <a:gd name="connsiteX5" fmla="*/ 53987 w 167867"/>
                  <a:gd name="connsiteY5" fmla="*/ 14198 h 55378"/>
                  <a:gd name="connsiteX6" fmla="*/ 40985 w 167867"/>
                  <a:gd name="connsiteY6" fmla="*/ 31781 h 55378"/>
                  <a:gd name="connsiteX7" fmla="*/ 30870 w 167867"/>
                  <a:gd name="connsiteY7" fmla="*/ 41696 h 55378"/>
                  <a:gd name="connsiteX8" fmla="*/ 18468 w 167867"/>
                  <a:gd name="connsiteY8" fmla="*/ 35800 h 55378"/>
                  <a:gd name="connsiteX9" fmla="*/ 8600 w 167867"/>
                  <a:gd name="connsiteY9" fmla="*/ 27361 h 55378"/>
                  <a:gd name="connsiteX10" fmla="*/ 75 w 167867"/>
                  <a:gd name="connsiteY10" fmla="*/ 30952 h 55378"/>
                  <a:gd name="connsiteX11" fmla="*/ 28365 w 167867"/>
                  <a:gd name="connsiteY11" fmla="*/ 55231 h 55378"/>
                  <a:gd name="connsiteX12" fmla="*/ 60235 w 167867"/>
                  <a:gd name="connsiteY12" fmla="*/ 29676 h 55378"/>
                  <a:gd name="connsiteX13" fmla="*/ 88591 w 167867"/>
                  <a:gd name="connsiteY13" fmla="*/ 51478 h 55378"/>
                  <a:gd name="connsiteX14" fmla="*/ 97469 w 167867"/>
                  <a:gd name="connsiteY14" fmla="*/ 52621 h 55378"/>
                  <a:gd name="connsiteX15" fmla="*/ 129892 w 167867"/>
                  <a:gd name="connsiteY15" fmla="*/ 17970 h 55378"/>
                  <a:gd name="connsiteX16" fmla="*/ 154933 w 167867"/>
                  <a:gd name="connsiteY16" fmla="*/ 48335 h 55378"/>
                  <a:gd name="connsiteX17" fmla="*/ 167763 w 167867"/>
                  <a:gd name="connsiteY17" fmla="*/ 42925 h 55378"/>
                  <a:gd name="connsiteX18" fmla="*/ 155057 w 167867"/>
                  <a:gd name="connsiteY18" fmla="*/ 23008 h 553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67867" h="55378">
                    <a:moveTo>
                      <a:pt x="155057" y="23008"/>
                    </a:moveTo>
                    <a:cubicBezTo>
                      <a:pt x="148589" y="16017"/>
                      <a:pt x="141531" y="9607"/>
                      <a:pt x="135607" y="2129"/>
                    </a:cubicBezTo>
                    <a:cubicBezTo>
                      <a:pt x="132997" y="-1166"/>
                      <a:pt x="127910" y="-214"/>
                      <a:pt x="125158" y="2129"/>
                    </a:cubicBezTo>
                    <a:cubicBezTo>
                      <a:pt x="113394" y="12169"/>
                      <a:pt x="105746" y="26371"/>
                      <a:pt x="94240" y="36562"/>
                    </a:cubicBezTo>
                    <a:cubicBezTo>
                      <a:pt x="84867" y="28342"/>
                      <a:pt x="73494" y="22684"/>
                      <a:pt x="64283" y="14198"/>
                    </a:cubicBezTo>
                    <a:cubicBezTo>
                      <a:pt x="61550" y="11683"/>
                      <a:pt x="56644" y="11121"/>
                      <a:pt x="53987" y="14198"/>
                    </a:cubicBezTo>
                    <a:cubicBezTo>
                      <a:pt x="49196" y="19751"/>
                      <a:pt x="45062" y="25704"/>
                      <a:pt x="40985" y="31781"/>
                    </a:cubicBezTo>
                    <a:cubicBezTo>
                      <a:pt x="38642" y="35267"/>
                      <a:pt x="35585" y="41172"/>
                      <a:pt x="30870" y="41696"/>
                    </a:cubicBezTo>
                    <a:cubicBezTo>
                      <a:pt x="26231" y="42211"/>
                      <a:pt x="21621" y="38801"/>
                      <a:pt x="18468" y="35800"/>
                    </a:cubicBezTo>
                    <a:cubicBezTo>
                      <a:pt x="15725" y="33190"/>
                      <a:pt x="10210" y="30285"/>
                      <a:pt x="8600" y="27361"/>
                    </a:cubicBezTo>
                    <a:cubicBezTo>
                      <a:pt x="5895" y="22456"/>
                      <a:pt x="-782" y="26009"/>
                      <a:pt x="75" y="30952"/>
                    </a:cubicBezTo>
                    <a:cubicBezTo>
                      <a:pt x="2171" y="43030"/>
                      <a:pt x="16925" y="53869"/>
                      <a:pt x="28365" y="55231"/>
                    </a:cubicBezTo>
                    <a:cubicBezTo>
                      <a:pt x="43805" y="57079"/>
                      <a:pt x="51996" y="41172"/>
                      <a:pt x="60235" y="29676"/>
                    </a:cubicBezTo>
                    <a:cubicBezTo>
                      <a:pt x="69760" y="36896"/>
                      <a:pt x="80466" y="42630"/>
                      <a:pt x="88591" y="51478"/>
                    </a:cubicBezTo>
                    <a:cubicBezTo>
                      <a:pt x="90601" y="53669"/>
                      <a:pt x="94954" y="54450"/>
                      <a:pt x="97469" y="52621"/>
                    </a:cubicBezTo>
                    <a:cubicBezTo>
                      <a:pt x="110508" y="43144"/>
                      <a:pt x="118824" y="29333"/>
                      <a:pt x="129892" y="17970"/>
                    </a:cubicBezTo>
                    <a:cubicBezTo>
                      <a:pt x="138912" y="27609"/>
                      <a:pt x="149627" y="36105"/>
                      <a:pt x="154933" y="48335"/>
                    </a:cubicBezTo>
                    <a:cubicBezTo>
                      <a:pt x="158314" y="56127"/>
                      <a:pt x="169039" y="50154"/>
                      <a:pt x="167763" y="42925"/>
                    </a:cubicBezTo>
                    <a:cubicBezTo>
                      <a:pt x="166382" y="35172"/>
                      <a:pt x="160219" y="28590"/>
                      <a:pt x="155057" y="23008"/>
                    </a:cubicBezTo>
                    <a:close/>
                  </a:path>
                </a:pathLst>
              </a:custGeom>
              <a:solidFill>
                <a:srgbClr val="E2001A"/>
              </a:solidFill>
              <a:ln w="9525" cap="flat">
                <a:noFill/>
                <a:prstDash val="solid"/>
                <a:miter/>
              </a:ln>
            </p:spPr>
            <p:txBody>
              <a:bodyPr rtlCol="0" anchor="ctr"/>
              <a:lstStyle/>
              <a:p>
                <a:endParaRPr lang="da-DK"/>
              </a:p>
            </p:txBody>
          </p:sp>
          <p:sp>
            <p:nvSpPr>
              <p:cNvPr id="57" name="Freeform: Shape 56">
                <a:extLst>
                  <a:ext uri="{FF2B5EF4-FFF2-40B4-BE49-F238E27FC236}">
                    <a16:creationId xmlns:a16="http://schemas.microsoft.com/office/drawing/2014/main" id="{876C81B9-5CFF-4676-990A-AC47744AA0A1}"/>
                  </a:ext>
                </a:extLst>
              </p:cNvPr>
              <p:cNvSpPr/>
              <p:nvPr/>
            </p:nvSpPr>
            <p:spPr>
              <a:xfrm>
                <a:off x="1042941" y="3927501"/>
                <a:ext cx="135245" cy="58186"/>
              </a:xfrm>
              <a:custGeom>
                <a:avLst/>
                <a:gdLst>
                  <a:gd name="connsiteX0" fmla="*/ 123749 w 135245"/>
                  <a:gd name="connsiteY0" fmla="*/ 1931 h 58186"/>
                  <a:gd name="connsiteX1" fmla="*/ 96584 w 135245"/>
                  <a:gd name="connsiteY1" fmla="*/ 37573 h 58186"/>
                  <a:gd name="connsiteX2" fmla="*/ 96336 w 135245"/>
                  <a:gd name="connsiteY2" fmla="*/ 37802 h 58186"/>
                  <a:gd name="connsiteX3" fmla="*/ 94212 w 135245"/>
                  <a:gd name="connsiteY3" fmla="*/ 36049 h 58186"/>
                  <a:gd name="connsiteX4" fmla="*/ 65494 w 135245"/>
                  <a:gd name="connsiteY4" fmla="*/ 16409 h 58186"/>
                  <a:gd name="connsiteX5" fmla="*/ 56007 w 135245"/>
                  <a:gd name="connsiteY5" fmla="*/ 16409 h 58186"/>
                  <a:gd name="connsiteX6" fmla="*/ 46835 w 135245"/>
                  <a:gd name="connsiteY6" fmla="*/ 29315 h 58186"/>
                  <a:gd name="connsiteX7" fmla="*/ 37376 w 135245"/>
                  <a:gd name="connsiteY7" fmla="*/ 42764 h 58186"/>
                  <a:gd name="connsiteX8" fmla="*/ 12449 w 135245"/>
                  <a:gd name="connsiteY8" fmla="*/ 30344 h 58186"/>
                  <a:gd name="connsiteX9" fmla="*/ 867 w 135245"/>
                  <a:gd name="connsiteY9" fmla="*/ 37116 h 58186"/>
                  <a:gd name="connsiteX10" fmla="*/ 34671 w 135245"/>
                  <a:gd name="connsiteY10" fmla="*/ 58090 h 58186"/>
                  <a:gd name="connsiteX11" fmla="*/ 62113 w 135245"/>
                  <a:gd name="connsiteY11" fmla="*/ 30677 h 58186"/>
                  <a:gd name="connsiteX12" fmla="*/ 88735 w 135245"/>
                  <a:gd name="connsiteY12" fmla="*/ 48803 h 58186"/>
                  <a:gd name="connsiteX13" fmla="*/ 106880 w 135245"/>
                  <a:gd name="connsiteY13" fmla="*/ 46241 h 58186"/>
                  <a:gd name="connsiteX14" fmla="*/ 122082 w 135245"/>
                  <a:gd name="connsiteY14" fmla="*/ 26848 h 58186"/>
                  <a:gd name="connsiteX15" fmla="*/ 133236 w 135245"/>
                  <a:gd name="connsiteY15" fmla="*/ 11408 h 58186"/>
                  <a:gd name="connsiteX16" fmla="*/ 123749 w 135245"/>
                  <a:gd name="connsiteY16" fmla="*/ 1931 h 581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5245" h="58186">
                    <a:moveTo>
                      <a:pt x="123749" y="1931"/>
                    </a:moveTo>
                    <a:cubicBezTo>
                      <a:pt x="113338" y="12408"/>
                      <a:pt x="107147" y="27134"/>
                      <a:pt x="96584" y="37573"/>
                    </a:cubicBezTo>
                    <a:cubicBezTo>
                      <a:pt x="96584" y="37573"/>
                      <a:pt x="96479" y="37668"/>
                      <a:pt x="96336" y="37802"/>
                    </a:cubicBezTo>
                    <a:cubicBezTo>
                      <a:pt x="95603" y="37249"/>
                      <a:pt x="94888" y="36678"/>
                      <a:pt x="94212" y="36049"/>
                    </a:cubicBezTo>
                    <a:cubicBezTo>
                      <a:pt x="85116" y="28801"/>
                      <a:pt x="74391" y="23933"/>
                      <a:pt x="65494" y="16409"/>
                    </a:cubicBezTo>
                    <a:cubicBezTo>
                      <a:pt x="62970" y="14275"/>
                      <a:pt x="58427" y="13399"/>
                      <a:pt x="56007" y="16409"/>
                    </a:cubicBezTo>
                    <a:cubicBezTo>
                      <a:pt x="52693" y="20552"/>
                      <a:pt x="49683" y="24838"/>
                      <a:pt x="46835" y="29315"/>
                    </a:cubicBezTo>
                    <a:cubicBezTo>
                      <a:pt x="44187" y="33468"/>
                      <a:pt x="41415" y="39716"/>
                      <a:pt x="37376" y="42764"/>
                    </a:cubicBezTo>
                    <a:cubicBezTo>
                      <a:pt x="28861" y="49175"/>
                      <a:pt x="16374" y="37611"/>
                      <a:pt x="12449" y="30344"/>
                    </a:cubicBezTo>
                    <a:cubicBezTo>
                      <a:pt x="8344" y="22752"/>
                      <a:pt x="-3238" y="29515"/>
                      <a:pt x="867" y="37116"/>
                    </a:cubicBezTo>
                    <a:cubicBezTo>
                      <a:pt x="6982" y="48422"/>
                      <a:pt x="21212" y="59328"/>
                      <a:pt x="34671" y="58090"/>
                    </a:cubicBezTo>
                    <a:cubicBezTo>
                      <a:pt x="48359" y="56823"/>
                      <a:pt x="55026" y="41659"/>
                      <a:pt x="62113" y="30677"/>
                    </a:cubicBezTo>
                    <a:cubicBezTo>
                      <a:pt x="70723" y="37068"/>
                      <a:pt x="80067" y="42583"/>
                      <a:pt x="88735" y="48803"/>
                    </a:cubicBezTo>
                    <a:cubicBezTo>
                      <a:pt x="95803" y="53880"/>
                      <a:pt x="101175" y="52013"/>
                      <a:pt x="106880" y="46241"/>
                    </a:cubicBezTo>
                    <a:cubicBezTo>
                      <a:pt x="112624" y="40431"/>
                      <a:pt x="117358" y="33487"/>
                      <a:pt x="122082" y="26848"/>
                    </a:cubicBezTo>
                    <a:cubicBezTo>
                      <a:pt x="125625" y="21857"/>
                      <a:pt x="129121" y="15428"/>
                      <a:pt x="133236" y="11408"/>
                    </a:cubicBezTo>
                    <a:cubicBezTo>
                      <a:pt x="139418" y="5379"/>
                      <a:pt x="129931" y="-4099"/>
                      <a:pt x="123749" y="1931"/>
                    </a:cubicBezTo>
                    <a:close/>
                  </a:path>
                </a:pathLst>
              </a:custGeom>
              <a:solidFill>
                <a:srgbClr val="E2001A"/>
              </a:solidFill>
              <a:ln w="9525" cap="flat">
                <a:noFill/>
                <a:prstDash val="solid"/>
                <a:miter/>
              </a:ln>
            </p:spPr>
            <p:txBody>
              <a:bodyPr rtlCol="0" anchor="ctr"/>
              <a:lstStyle/>
              <a:p>
                <a:endParaRPr lang="da-DK"/>
              </a:p>
            </p:txBody>
          </p:sp>
          <p:sp>
            <p:nvSpPr>
              <p:cNvPr id="58" name="Freeform: Shape 57">
                <a:extLst>
                  <a:ext uri="{FF2B5EF4-FFF2-40B4-BE49-F238E27FC236}">
                    <a16:creationId xmlns:a16="http://schemas.microsoft.com/office/drawing/2014/main" id="{C0F646BC-ECD4-4F00-9140-4D7E85123F28}"/>
                  </a:ext>
                </a:extLst>
              </p:cNvPr>
              <p:cNvSpPr/>
              <p:nvPr/>
            </p:nvSpPr>
            <p:spPr>
              <a:xfrm>
                <a:off x="772593" y="3663558"/>
                <a:ext cx="129321" cy="53539"/>
              </a:xfrm>
              <a:custGeom>
                <a:avLst/>
                <a:gdLst>
                  <a:gd name="connsiteX0" fmla="*/ 90115 w 129321"/>
                  <a:gd name="connsiteY0" fmla="*/ 19367 h 53539"/>
                  <a:gd name="connsiteX1" fmla="*/ 96592 w 129321"/>
                  <a:gd name="connsiteY1" fmla="*/ 18777 h 53539"/>
                  <a:gd name="connsiteX2" fmla="*/ 116138 w 129321"/>
                  <a:gd name="connsiteY2" fmla="*/ 48780 h 53539"/>
                  <a:gd name="connsiteX3" fmla="*/ 129073 w 129321"/>
                  <a:gd name="connsiteY3" fmla="*/ 45218 h 53539"/>
                  <a:gd name="connsiteX4" fmla="*/ 101574 w 129321"/>
                  <a:gd name="connsiteY4" fmla="*/ 3384 h 53539"/>
                  <a:gd name="connsiteX5" fmla="*/ 97450 w 129321"/>
                  <a:gd name="connsiteY5" fmla="*/ 308 h 53539"/>
                  <a:gd name="connsiteX6" fmla="*/ 92401 w 129321"/>
                  <a:gd name="connsiteY6" fmla="*/ 984 h 53539"/>
                  <a:gd name="connsiteX7" fmla="*/ 56692 w 129321"/>
                  <a:gd name="connsiteY7" fmla="*/ 32578 h 53539"/>
                  <a:gd name="connsiteX8" fmla="*/ 28451 w 129321"/>
                  <a:gd name="connsiteY8" fmla="*/ 7070 h 53539"/>
                  <a:gd name="connsiteX9" fmla="*/ 18964 w 129321"/>
                  <a:gd name="connsiteY9" fmla="*/ 7070 h 53539"/>
                  <a:gd name="connsiteX10" fmla="*/ 1771 w 129321"/>
                  <a:gd name="connsiteY10" fmla="*/ 26149 h 53539"/>
                  <a:gd name="connsiteX11" fmla="*/ 11258 w 129321"/>
                  <a:gd name="connsiteY11" fmla="*/ 35636 h 53539"/>
                  <a:gd name="connsiteX12" fmla="*/ 23726 w 129321"/>
                  <a:gd name="connsiteY12" fmla="*/ 21358 h 53539"/>
                  <a:gd name="connsiteX13" fmla="*/ 50130 w 129321"/>
                  <a:gd name="connsiteY13" fmla="*/ 45523 h 53539"/>
                  <a:gd name="connsiteX14" fmla="*/ 90115 w 129321"/>
                  <a:gd name="connsiteY14" fmla="*/ 19367 h 5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9321" h="53539">
                    <a:moveTo>
                      <a:pt x="90115" y="19367"/>
                    </a:moveTo>
                    <a:cubicBezTo>
                      <a:pt x="92249" y="19891"/>
                      <a:pt x="94773" y="19567"/>
                      <a:pt x="96592" y="18777"/>
                    </a:cubicBezTo>
                    <a:cubicBezTo>
                      <a:pt x="104365" y="28063"/>
                      <a:pt x="112995" y="36807"/>
                      <a:pt x="116138" y="48780"/>
                    </a:cubicBezTo>
                    <a:cubicBezTo>
                      <a:pt x="118328" y="57124"/>
                      <a:pt x="131263" y="53581"/>
                      <a:pt x="129073" y="45218"/>
                    </a:cubicBezTo>
                    <a:cubicBezTo>
                      <a:pt x="124558" y="28016"/>
                      <a:pt x="111090" y="17595"/>
                      <a:pt x="101574" y="3384"/>
                    </a:cubicBezTo>
                    <a:cubicBezTo>
                      <a:pt x="100774" y="1765"/>
                      <a:pt x="99193" y="717"/>
                      <a:pt x="97450" y="308"/>
                    </a:cubicBezTo>
                    <a:cubicBezTo>
                      <a:pt x="95783" y="-216"/>
                      <a:pt x="93954" y="-121"/>
                      <a:pt x="92401" y="984"/>
                    </a:cubicBezTo>
                    <a:cubicBezTo>
                      <a:pt x="78838" y="9166"/>
                      <a:pt x="70484" y="25101"/>
                      <a:pt x="56692" y="32578"/>
                    </a:cubicBezTo>
                    <a:cubicBezTo>
                      <a:pt x="48234" y="23301"/>
                      <a:pt x="36861" y="16433"/>
                      <a:pt x="28451" y="7070"/>
                    </a:cubicBezTo>
                    <a:cubicBezTo>
                      <a:pt x="25984" y="4318"/>
                      <a:pt x="21488" y="4689"/>
                      <a:pt x="18964" y="7070"/>
                    </a:cubicBezTo>
                    <a:cubicBezTo>
                      <a:pt x="12715" y="12966"/>
                      <a:pt x="7467" y="19739"/>
                      <a:pt x="1771" y="26149"/>
                    </a:cubicBezTo>
                    <a:cubicBezTo>
                      <a:pt x="-3944" y="32578"/>
                      <a:pt x="5505" y="42103"/>
                      <a:pt x="11258" y="35636"/>
                    </a:cubicBezTo>
                    <a:cubicBezTo>
                      <a:pt x="15458" y="30902"/>
                      <a:pt x="19430" y="25987"/>
                      <a:pt x="23726" y="21358"/>
                    </a:cubicBezTo>
                    <a:cubicBezTo>
                      <a:pt x="32470" y="29483"/>
                      <a:pt x="42900" y="36169"/>
                      <a:pt x="50130" y="45523"/>
                    </a:cubicBezTo>
                    <a:cubicBezTo>
                      <a:pt x="59140" y="55114"/>
                      <a:pt x="83276" y="24911"/>
                      <a:pt x="90115" y="19367"/>
                    </a:cubicBezTo>
                    <a:close/>
                  </a:path>
                </a:pathLst>
              </a:custGeom>
              <a:solidFill>
                <a:srgbClr val="E2001A"/>
              </a:solidFill>
              <a:ln w="9525" cap="flat">
                <a:noFill/>
                <a:prstDash val="solid"/>
                <a:miter/>
              </a:ln>
            </p:spPr>
            <p:txBody>
              <a:bodyPr rtlCol="0" anchor="ctr"/>
              <a:lstStyle/>
              <a:p>
                <a:endParaRPr lang="da-DK"/>
              </a:p>
            </p:txBody>
          </p:sp>
          <p:sp>
            <p:nvSpPr>
              <p:cNvPr id="59" name="Freeform: Shape 58">
                <a:extLst>
                  <a:ext uri="{FF2B5EF4-FFF2-40B4-BE49-F238E27FC236}">
                    <a16:creationId xmlns:a16="http://schemas.microsoft.com/office/drawing/2014/main" id="{8DD284A0-1368-4911-849B-83F0A2659E68}"/>
                  </a:ext>
                </a:extLst>
              </p:cNvPr>
              <p:cNvSpPr/>
              <p:nvPr/>
            </p:nvSpPr>
            <p:spPr>
              <a:xfrm>
                <a:off x="943473" y="3668685"/>
                <a:ext cx="104866" cy="42176"/>
              </a:xfrm>
              <a:custGeom>
                <a:avLst/>
                <a:gdLst>
                  <a:gd name="connsiteX0" fmla="*/ 96496 w 104866"/>
                  <a:gd name="connsiteY0" fmla="*/ 27765 h 42176"/>
                  <a:gd name="connsiteX1" fmla="*/ 95191 w 104866"/>
                  <a:gd name="connsiteY1" fmla="*/ 28146 h 42176"/>
                  <a:gd name="connsiteX2" fmla="*/ 82341 w 104866"/>
                  <a:gd name="connsiteY2" fmla="*/ 16021 h 42176"/>
                  <a:gd name="connsiteX3" fmla="*/ 66987 w 104866"/>
                  <a:gd name="connsiteY3" fmla="*/ 1924 h 42176"/>
                  <a:gd name="connsiteX4" fmla="*/ 57500 w 104866"/>
                  <a:gd name="connsiteY4" fmla="*/ 1924 h 42176"/>
                  <a:gd name="connsiteX5" fmla="*/ 36050 w 104866"/>
                  <a:gd name="connsiteY5" fmla="*/ 24841 h 42176"/>
                  <a:gd name="connsiteX6" fmla="*/ 13390 w 104866"/>
                  <a:gd name="connsiteY6" fmla="*/ 9906 h 42176"/>
                  <a:gd name="connsiteX7" fmla="*/ 455 w 104866"/>
                  <a:gd name="connsiteY7" fmla="*/ 13468 h 42176"/>
                  <a:gd name="connsiteX8" fmla="*/ 31097 w 104866"/>
                  <a:gd name="connsiteY8" fmla="*/ 39634 h 42176"/>
                  <a:gd name="connsiteX9" fmla="*/ 62358 w 104866"/>
                  <a:gd name="connsiteY9" fmla="*/ 16374 h 42176"/>
                  <a:gd name="connsiteX10" fmla="*/ 80475 w 104866"/>
                  <a:gd name="connsiteY10" fmla="*/ 32909 h 42176"/>
                  <a:gd name="connsiteX11" fmla="*/ 90600 w 104866"/>
                  <a:gd name="connsiteY11" fmla="*/ 41415 h 42176"/>
                  <a:gd name="connsiteX12" fmla="*/ 100058 w 104866"/>
                  <a:gd name="connsiteY12" fmla="*/ 40691 h 42176"/>
                  <a:gd name="connsiteX13" fmla="*/ 96496 w 104866"/>
                  <a:gd name="connsiteY13" fmla="*/ 27765 h 421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04866" h="42176">
                    <a:moveTo>
                      <a:pt x="96496" y="27765"/>
                    </a:moveTo>
                    <a:cubicBezTo>
                      <a:pt x="96048" y="27870"/>
                      <a:pt x="95610" y="28004"/>
                      <a:pt x="95191" y="28146"/>
                    </a:cubicBezTo>
                    <a:cubicBezTo>
                      <a:pt x="90628" y="24384"/>
                      <a:pt x="86923" y="19783"/>
                      <a:pt x="82341" y="16021"/>
                    </a:cubicBezTo>
                    <a:cubicBezTo>
                      <a:pt x="76941" y="11582"/>
                      <a:pt x="71673" y="7134"/>
                      <a:pt x="66987" y="1924"/>
                    </a:cubicBezTo>
                    <a:cubicBezTo>
                      <a:pt x="64520" y="-819"/>
                      <a:pt x="60024" y="-457"/>
                      <a:pt x="57500" y="1924"/>
                    </a:cubicBezTo>
                    <a:cubicBezTo>
                      <a:pt x="50309" y="8725"/>
                      <a:pt x="44489" y="19707"/>
                      <a:pt x="36050" y="24841"/>
                    </a:cubicBezTo>
                    <a:cubicBezTo>
                      <a:pt x="27392" y="30099"/>
                      <a:pt x="16143" y="17269"/>
                      <a:pt x="13390" y="9906"/>
                    </a:cubicBezTo>
                    <a:cubicBezTo>
                      <a:pt x="10399" y="1895"/>
                      <a:pt x="-2574" y="5363"/>
                      <a:pt x="455" y="13468"/>
                    </a:cubicBezTo>
                    <a:cubicBezTo>
                      <a:pt x="5008" y="25660"/>
                      <a:pt x="17200" y="38995"/>
                      <a:pt x="31097" y="39634"/>
                    </a:cubicBezTo>
                    <a:cubicBezTo>
                      <a:pt x="44861" y="40262"/>
                      <a:pt x="53738" y="26480"/>
                      <a:pt x="62358" y="16374"/>
                    </a:cubicBezTo>
                    <a:cubicBezTo>
                      <a:pt x="68264" y="22031"/>
                      <a:pt x="74712" y="27099"/>
                      <a:pt x="80475" y="32909"/>
                    </a:cubicBezTo>
                    <a:cubicBezTo>
                      <a:pt x="83342" y="35795"/>
                      <a:pt x="86875" y="39605"/>
                      <a:pt x="90600" y="41415"/>
                    </a:cubicBezTo>
                    <a:cubicBezTo>
                      <a:pt x="94181" y="43158"/>
                      <a:pt x="96600" y="41472"/>
                      <a:pt x="100058" y="40691"/>
                    </a:cubicBezTo>
                    <a:cubicBezTo>
                      <a:pt x="108478" y="38795"/>
                      <a:pt x="104916" y="25860"/>
                      <a:pt x="96496" y="27765"/>
                    </a:cubicBezTo>
                    <a:close/>
                  </a:path>
                </a:pathLst>
              </a:custGeom>
              <a:solidFill>
                <a:srgbClr val="E2001A"/>
              </a:solidFill>
              <a:ln w="9525" cap="flat">
                <a:noFill/>
                <a:prstDash val="solid"/>
                <a:miter/>
              </a:ln>
            </p:spPr>
            <p:txBody>
              <a:bodyPr rtlCol="0" anchor="ctr"/>
              <a:lstStyle/>
              <a:p>
                <a:endParaRPr lang="da-DK"/>
              </a:p>
            </p:txBody>
          </p:sp>
          <p:sp>
            <p:nvSpPr>
              <p:cNvPr id="60" name="Freeform: Shape 59">
                <a:extLst>
                  <a:ext uri="{FF2B5EF4-FFF2-40B4-BE49-F238E27FC236}">
                    <a16:creationId xmlns:a16="http://schemas.microsoft.com/office/drawing/2014/main" id="{7DD9AFB5-D824-41E8-A8E4-15D1B2AE2568}"/>
                  </a:ext>
                </a:extLst>
              </p:cNvPr>
              <p:cNvSpPr/>
              <p:nvPr/>
            </p:nvSpPr>
            <p:spPr>
              <a:xfrm>
                <a:off x="603747" y="3580433"/>
                <a:ext cx="165848" cy="54436"/>
              </a:xfrm>
              <a:custGeom>
                <a:avLst/>
                <a:gdLst>
                  <a:gd name="connsiteX0" fmla="*/ 128269 w 165848"/>
                  <a:gd name="connsiteY0" fmla="*/ 1070 h 54436"/>
                  <a:gd name="connsiteX1" fmla="*/ 93026 w 165848"/>
                  <a:gd name="connsiteY1" fmla="*/ 33036 h 54436"/>
                  <a:gd name="connsiteX2" fmla="*/ 65042 w 165848"/>
                  <a:gd name="connsiteY2" fmla="*/ 7347 h 54436"/>
                  <a:gd name="connsiteX3" fmla="*/ 54783 w 165848"/>
                  <a:gd name="connsiteY3" fmla="*/ 7347 h 54436"/>
                  <a:gd name="connsiteX4" fmla="*/ 41229 w 165848"/>
                  <a:gd name="connsiteY4" fmla="*/ 22139 h 54436"/>
                  <a:gd name="connsiteX5" fmla="*/ 32228 w 165848"/>
                  <a:gd name="connsiteY5" fmla="*/ 28035 h 54436"/>
                  <a:gd name="connsiteX6" fmla="*/ 19798 w 165848"/>
                  <a:gd name="connsiteY6" fmla="*/ 21396 h 54436"/>
                  <a:gd name="connsiteX7" fmla="*/ 8625 w 165848"/>
                  <a:gd name="connsiteY7" fmla="*/ 15148 h 54436"/>
                  <a:gd name="connsiteX8" fmla="*/ 100 w 165848"/>
                  <a:gd name="connsiteY8" fmla="*/ 18739 h 54436"/>
                  <a:gd name="connsiteX9" fmla="*/ 29361 w 165848"/>
                  <a:gd name="connsiteY9" fmla="*/ 41437 h 54436"/>
                  <a:gd name="connsiteX10" fmla="*/ 59994 w 165848"/>
                  <a:gd name="connsiteY10" fmla="*/ 22892 h 54436"/>
                  <a:gd name="connsiteX11" fmla="*/ 85435 w 165848"/>
                  <a:gd name="connsiteY11" fmla="*/ 46342 h 54436"/>
                  <a:gd name="connsiteX12" fmla="*/ 95455 w 165848"/>
                  <a:gd name="connsiteY12" fmla="*/ 48971 h 54436"/>
                  <a:gd name="connsiteX13" fmla="*/ 130450 w 165848"/>
                  <a:gd name="connsiteY13" fmla="*/ 17853 h 54436"/>
                  <a:gd name="connsiteX14" fmla="*/ 152034 w 165848"/>
                  <a:gd name="connsiteY14" fmla="*/ 49543 h 54436"/>
                  <a:gd name="connsiteX15" fmla="*/ 165826 w 165848"/>
                  <a:gd name="connsiteY15" fmla="*/ 47676 h 54436"/>
                  <a:gd name="connsiteX16" fmla="*/ 138365 w 165848"/>
                  <a:gd name="connsiteY16" fmla="*/ 3718 h 54436"/>
                  <a:gd name="connsiteX17" fmla="*/ 128269 w 165848"/>
                  <a:gd name="connsiteY17" fmla="*/ 1070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848" h="54436">
                    <a:moveTo>
                      <a:pt x="128269" y="1070"/>
                    </a:moveTo>
                    <a:cubicBezTo>
                      <a:pt x="115210" y="10185"/>
                      <a:pt x="105799" y="23730"/>
                      <a:pt x="93026" y="33036"/>
                    </a:cubicBezTo>
                    <a:cubicBezTo>
                      <a:pt x="84301" y="23844"/>
                      <a:pt x="73624" y="16805"/>
                      <a:pt x="65042" y="7347"/>
                    </a:cubicBezTo>
                    <a:cubicBezTo>
                      <a:pt x="62365" y="4394"/>
                      <a:pt x="57517" y="4747"/>
                      <a:pt x="54783" y="7347"/>
                    </a:cubicBezTo>
                    <a:cubicBezTo>
                      <a:pt x="49907" y="11986"/>
                      <a:pt x="45658" y="17081"/>
                      <a:pt x="41229" y="22139"/>
                    </a:cubicBezTo>
                    <a:cubicBezTo>
                      <a:pt x="38686" y="25035"/>
                      <a:pt x="36381" y="28454"/>
                      <a:pt x="32228" y="28035"/>
                    </a:cubicBezTo>
                    <a:cubicBezTo>
                      <a:pt x="28018" y="27607"/>
                      <a:pt x="23322" y="23701"/>
                      <a:pt x="19798" y="21396"/>
                    </a:cubicBezTo>
                    <a:cubicBezTo>
                      <a:pt x="17379" y="19815"/>
                      <a:pt x="9625" y="16834"/>
                      <a:pt x="8625" y="15148"/>
                    </a:cubicBezTo>
                    <a:cubicBezTo>
                      <a:pt x="5834" y="10443"/>
                      <a:pt x="-900" y="13671"/>
                      <a:pt x="100" y="18739"/>
                    </a:cubicBezTo>
                    <a:cubicBezTo>
                      <a:pt x="2367" y="27730"/>
                      <a:pt x="20712" y="39284"/>
                      <a:pt x="29361" y="41437"/>
                    </a:cubicBezTo>
                    <a:cubicBezTo>
                      <a:pt x="42601" y="44713"/>
                      <a:pt x="51669" y="32369"/>
                      <a:pt x="59994" y="22892"/>
                    </a:cubicBezTo>
                    <a:cubicBezTo>
                      <a:pt x="68471" y="30731"/>
                      <a:pt x="78472" y="37084"/>
                      <a:pt x="85435" y="46342"/>
                    </a:cubicBezTo>
                    <a:cubicBezTo>
                      <a:pt x="87816" y="49495"/>
                      <a:pt x="91712" y="51171"/>
                      <a:pt x="95455" y="48971"/>
                    </a:cubicBezTo>
                    <a:cubicBezTo>
                      <a:pt x="109162" y="40923"/>
                      <a:pt x="118439" y="27854"/>
                      <a:pt x="130450" y="17853"/>
                    </a:cubicBezTo>
                    <a:cubicBezTo>
                      <a:pt x="138394" y="27959"/>
                      <a:pt x="148052" y="37360"/>
                      <a:pt x="152034" y="49543"/>
                    </a:cubicBezTo>
                    <a:cubicBezTo>
                      <a:pt x="154367" y="56686"/>
                      <a:pt x="166435" y="55963"/>
                      <a:pt x="165826" y="47676"/>
                    </a:cubicBezTo>
                    <a:cubicBezTo>
                      <a:pt x="164559" y="30607"/>
                      <a:pt x="147138" y="17262"/>
                      <a:pt x="138365" y="3718"/>
                    </a:cubicBezTo>
                    <a:cubicBezTo>
                      <a:pt x="136336" y="575"/>
                      <a:pt x="131660" y="-1302"/>
                      <a:pt x="128269" y="1070"/>
                    </a:cubicBezTo>
                    <a:close/>
                  </a:path>
                </a:pathLst>
              </a:custGeom>
              <a:solidFill>
                <a:srgbClr val="E2001A"/>
              </a:solidFill>
              <a:ln w="9525" cap="flat">
                <a:noFill/>
                <a:prstDash val="solid"/>
                <a:miter/>
              </a:ln>
            </p:spPr>
            <p:txBody>
              <a:bodyPr rtlCol="0" anchor="ctr"/>
              <a:lstStyle/>
              <a:p>
                <a:endParaRPr lang="da-DK"/>
              </a:p>
            </p:txBody>
          </p:sp>
          <p:sp>
            <p:nvSpPr>
              <p:cNvPr id="61" name="Freeform: Shape 60">
                <a:extLst>
                  <a:ext uri="{FF2B5EF4-FFF2-40B4-BE49-F238E27FC236}">
                    <a16:creationId xmlns:a16="http://schemas.microsoft.com/office/drawing/2014/main" id="{90FF2787-139B-4552-B921-ED814C51AC0C}"/>
                  </a:ext>
                </a:extLst>
              </p:cNvPr>
              <p:cNvSpPr/>
              <p:nvPr/>
            </p:nvSpPr>
            <p:spPr>
              <a:xfrm>
                <a:off x="835875" y="3580442"/>
                <a:ext cx="165922" cy="54436"/>
              </a:xfrm>
              <a:custGeom>
                <a:avLst/>
                <a:gdLst>
                  <a:gd name="connsiteX0" fmla="*/ 25043 w 165922"/>
                  <a:gd name="connsiteY0" fmla="*/ 45037 h 54436"/>
                  <a:gd name="connsiteX1" fmla="*/ 60104 w 165922"/>
                  <a:gd name="connsiteY1" fmla="*/ 22920 h 54436"/>
                  <a:gd name="connsiteX2" fmla="*/ 85498 w 165922"/>
                  <a:gd name="connsiteY2" fmla="*/ 46342 h 54436"/>
                  <a:gd name="connsiteX3" fmla="*/ 95528 w 165922"/>
                  <a:gd name="connsiteY3" fmla="*/ 48971 h 54436"/>
                  <a:gd name="connsiteX4" fmla="*/ 130532 w 165922"/>
                  <a:gd name="connsiteY4" fmla="*/ 17843 h 54436"/>
                  <a:gd name="connsiteX5" fmla="*/ 152106 w 165922"/>
                  <a:gd name="connsiteY5" fmla="*/ 49543 h 54436"/>
                  <a:gd name="connsiteX6" fmla="*/ 165899 w 165922"/>
                  <a:gd name="connsiteY6" fmla="*/ 47676 h 54436"/>
                  <a:gd name="connsiteX7" fmla="*/ 138438 w 165922"/>
                  <a:gd name="connsiteY7" fmla="*/ 3718 h 54436"/>
                  <a:gd name="connsiteX8" fmla="*/ 128332 w 165922"/>
                  <a:gd name="connsiteY8" fmla="*/ 1070 h 54436"/>
                  <a:gd name="connsiteX9" fmla="*/ 93090 w 165922"/>
                  <a:gd name="connsiteY9" fmla="*/ 33036 h 54436"/>
                  <a:gd name="connsiteX10" fmla="*/ 65134 w 165922"/>
                  <a:gd name="connsiteY10" fmla="*/ 7328 h 54436"/>
                  <a:gd name="connsiteX11" fmla="*/ 54837 w 165922"/>
                  <a:gd name="connsiteY11" fmla="*/ 7328 h 54436"/>
                  <a:gd name="connsiteX12" fmla="*/ 40378 w 165922"/>
                  <a:gd name="connsiteY12" fmla="*/ 23539 h 54436"/>
                  <a:gd name="connsiteX13" fmla="*/ 16947 w 165922"/>
                  <a:gd name="connsiteY13" fmla="*/ 23797 h 54436"/>
                  <a:gd name="connsiteX14" fmla="*/ 8698 w 165922"/>
                  <a:gd name="connsiteY14" fmla="*/ 15157 h 54436"/>
                  <a:gd name="connsiteX15" fmla="*/ 11 w 165922"/>
                  <a:gd name="connsiteY15" fmla="*/ 17510 h 54436"/>
                  <a:gd name="connsiteX16" fmla="*/ 25043 w 165922"/>
                  <a:gd name="connsiteY16" fmla="*/ 45037 h 544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65922" h="54436">
                    <a:moveTo>
                      <a:pt x="25043" y="45037"/>
                    </a:moveTo>
                    <a:cubicBezTo>
                      <a:pt x="40435" y="49066"/>
                      <a:pt x="50618" y="33855"/>
                      <a:pt x="60104" y="22920"/>
                    </a:cubicBezTo>
                    <a:cubicBezTo>
                      <a:pt x="68601" y="30721"/>
                      <a:pt x="78545" y="37112"/>
                      <a:pt x="85498" y="46342"/>
                    </a:cubicBezTo>
                    <a:cubicBezTo>
                      <a:pt x="87879" y="49505"/>
                      <a:pt x="91785" y="51171"/>
                      <a:pt x="95528" y="48971"/>
                    </a:cubicBezTo>
                    <a:cubicBezTo>
                      <a:pt x="109244" y="40913"/>
                      <a:pt x="118521" y="27845"/>
                      <a:pt x="130532" y="17843"/>
                    </a:cubicBezTo>
                    <a:cubicBezTo>
                      <a:pt x="138495" y="27940"/>
                      <a:pt x="148173" y="37370"/>
                      <a:pt x="152106" y="49543"/>
                    </a:cubicBezTo>
                    <a:cubicBezTo>
                      <a:pt x="154421" y="56696"/>
                      <a:pt x="166537" y="55953"/>
                      <a:pt x="165899" y="47676"/>
                    </a:cubicBezTo>
                    <a:cubicBezTo>
                      <a:pt x="164584" y="30569"/>
                      <a:pt x="147211" y="17320"/>
                      <a:pt x="138438" y="3718"/>
                    </a:cubicBezTo>
                    <a:cubicBezTo>
                      <a:pt x="136409" y="575"/>
                      <a:pt x="131723" y="-1302"/>
                      <a:pt x="128332" y="1070"/>
                    </a:cubicBezTo>
                    <a:cubicBezTo>
                      <a:pt x="115273" y="10185"/>
                      <a:pt x="105863" y="23730"/>
                      <a:pt x="93090" y="33036"/>
                    </a:cubicBezTo>
                    <a:cubicBezTo>
                      <a:pt x="84346" y="23854"/>
                      <a:pt x="73649" y="16853"/>
                      <a:pt x="65134" y="7328"/>
                    </a:cubicBezTo>
                    <a:cubicBezTo>
                      <a:pt x="62467" y="4347"/>
                      <a:pt x="57561" y="4728"/>
                      <a:pt x="54837" y="7328"/>
                    </a:cubicBezTo>
                    <a:cubicBezTo>
                      <a:pt x="49560" y="12367"/>
                      <a:pt x="45045" y="17948"/>
                      <a:pt x="40378" y="23539"/>
                    </a:cubicBezTo>
                    <a:cubicBezTo>
                      <a:pt x="32053" y="35160"/>
                      <a:pt x="25814" y="33998"/>
                      <a:pt x="16947" y="23797"/>
                    </a:cubicBezTo>
                    <a:cubicBezTo>
                      <a:pt x="14556" y="21110"/>
                      <a:pt x="10146" y="18529"/>
                      <a:pt x="8698" y="15157"/>
                    </a:cubicBezTo>
                    <a:cubicBezTo>
                      <a:pt x="6879" y="10909"/>
                      <a:pt x="-322" y="13071"/>
                      <a:pt x="11" y="17510"/>
                    </a:cubicBezTo>
                    <a:cubicBezTo>
                      <a:pt x="916" y="29874"/>
                      <a:pt x="13594" y="42037"/>
                      <a:pt x="25043" y="45037"/>
                    </a:cubicBezTo>
                    <a:close/>
                  </a:path>
                </a:pathLst>
              </a:custGeom>
              <a:solidFill>
                <a:srgbClr val="E2001A"/>
              </a:solidFill>
              <a:ln w="9525" cap="flat">
                <a:noFill/>
                <a:prstDash val="solid"/>
                <a:miter/>
              </a:ln>
            </p:spPr>
            <p:txBody>
              <a:bodyPr rtlCol="0" anchor="ctr"/>
              <a:lstStyle/>
              <a:p>
                <a:endParaRPr lang="da-DK"/>
              </a:p>
            </p:txBody>
          </p:sp>
          <p:sp>
            <p:nvSpPr>
              <p:cNvPr id="62" name="Freeform: Shape 61">
                <a:extLst>
                  <a:ext uri="{FF2B5EF4-FFF2-40B4-BE49-F238E27FC236}">
                    <a16:creationId xmlns:a16="http://schemas.microsoft.com/office/drawing/2014/main" id="{5393D5D9-F15B-4BE6-BC9E-635C61FBE140}"/>
                  </a:ext>
                </a:extLst>
              </p:cNvPr>
              <p:cNvSpPr/>
              <p:nvPr/>
            </p:nvSpPr>
            <p:spPr>
              <a:xfrm>
                <a:off x="1050804" y="3591621"/>
                <a:ext cx="56648" cy="33979"/>
              </a:xfrm>
              <a:custGeom>
                <a:avLst/>
                <a:gdLst>
                  <a:gd name="connsiteX0" fmla="*/ 45515 w 56648"/>
                  <a:gd name="connsiteY0" fmla="*/ 9512 h 33979"/>
                  <a:gd name="connsiteX1" fmla="*/ 29799 w 56648"/>
                  <a:gd name="connsiteY1" fmla="*/ 20342 h 33979"/>
                  <a:gd name="connsiteX2" fmla="*/ 13406 w 56648"/>
                  <a:gd name="connsiteY2" fmla="*/ 4521 h 33979"/>
                  <a:gd name="connsiteX3" fmla="*/ 471 w 56648"/>
                  <a:gd name="connsiteY3" fmla="*/ 8083 h 33979"/>
                  <a:gd name="connsiteX4" fmla="*/ 26227 w 56648"/>
                  <a:gd name="connsiteY4" fmla="*/ 33268 h 33979"/>
                  <a:gd name="connsiteX5" fmla="*/ 54992 w 56648"/>
                  <a:gd name="connsiteY5" fmla="*/ 18990 h 33979"/>
                  <a:gd name="connsiteX6" fmla="*/ 45515 w 56648"/>
                  <a:gd name="connsiteY6" fmla="*/ 9512 h 339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648" h="33979">
                    <a:moveTo>
                      <a:pt x="45515" y="9512"/>
                    </a:moveTo>
                    <a:cubicBezTo>
                      <a:pt x="41734" y="14056"/>
                      <a:pt x="36647" y="21733"/>
                      <a:pt x="29799" y="20342"/>
                    </a:cubicBezTo>
                    <a:cubicBezTo>
                      <a:pt x="22874" y="18942"/>
                      <a:pt x="15797" y="10750"/>
                      <a:pt x="13406" y="4521"/>
                    </a:cubicBezTo>
                    <a:cubicBezTo>
                      <a:pt x="10349" y="-3461"/>
                      <a:pt x="-2615" y="6"/>
                      <a:pt x="471" y="8083"/>
                    </a:cubicBezTo>
                    <a:cubicBezTo>
                      <a:pt x="4691" y="19104"/>
                      <a:pt x="14454" y="30115"/>
                      <a:pt x="26227" y="33268"/>
                    </a:cubicBezTo>
                    <a:cubicBezTo>
                      <a:pt x="38619" y="36582"/>
                      <a:pt x="47715" y="27734"/>
                      <a:pt x="54992" y="18990"/>
                    </a:cubicBezTo>
                    <a:cubicBezTo>
                      <a:pt x="60479" y="12408"/>
                      <a:pt x="51040" y="2873"/>
                      <a:pt x="45515" y="9512"/>
                    </a:cubicBezTo>
                    <a:close/>
                  </a:path>
                </a:pathLst>
              </a:custGeom>
              <a:solidFill>
                <a:srgbClr val="E2001A"/>
              </a:solidFill>
              <a:ln w="9525" cap="flat">
                <a:noFill/>
                <a:prstDash val="solid"/>
                <a:miter/>
              </a:ln>
            </p:spPr>
            <p:txBody>
              <a:bodyPr rtlCol="0" anchor="ctr"/>
              <a:lstStyle/>
              <a:p>
                <a:endParaRPr lang="da-DK"/>
              </a:p>
            </p:txBody>
          </p:sp>
        </p:grpSp>
        <p:sp>
          <p:nvSpPr>
            <p:cNvPr id="63" name="Freeform: Shape 62">
              <a:extLst>
                <a:ext uri="{FF2B5EF4-FFF2-40B4-BE49-F238E27FC236}">
                  <a16:creationId xmlns:a16="http://schemas.microsoft.com/office/drawing/2014/main" id="{12C40247-E206-4A30-9409-A0F1F654984F}"/>
                </a:ext>
              </a:extLst>
            </p:cNvPr>
            <p:cNvSpPr/>
            <p:nvPr/>
          </p:nvSpPr>
          <p:spPr>
            <a:xfrm>
              <a:off x="255576" y="2899934"/>
              <a:ext cx="1094203" cy="1141097"/>
            </a:xfrm>
            <a:custGeom>
              <a:avLst/>
              <a:gdLst>
                <a:gd name="connsiteX0" fmla="*/ 1089421 w 1094203"/>
                <a:gd name="connsiteY0" fmla="*/ 682368 h 1141097"/>
                <a:gd name="connsiteX1" fmla="*/ 912142 w 1094203"/>
                <a:gd name="connsiteY1" fmla="*/ 224473 h 1141097"/>
                <a:gd name="connsiteX2" fmla="*/ 778278 w 1094203"/>
                <a:gd name="connsiteY2" fmla="*/ 159741 h 1141097"/>
                <a:gd name="connsiteX3" fmla="*/ 755418 w 1094203"/>
                <a:gd name="connsiteY3" fmla="*/ 155626 h 1141097"/>
                <a:gd name="connsiteX4" fmla="*/ 746074 w 1094203"/>
                <a:gd name="connsiteY4" fmla="*/ 155931 h 1141097"/>
                <a:gd name="connsiteX5" fmla="*/ 742178 w 1094203"/>
                <a:gd name="connsiteY5" fmla="*/ 171152 h 1141097"/>
                <a:gd name="connsiteX6" fmla="*/ 719594 w 1094203"/>
                <a:gd name="connsiteY6" fmla="*/ 143263 h 1141097"/>
                <a:gd name="connsiteX7" fmla="*/ 713146 w 1094203"/>
                <a:gd name="connsiteY7" fmla="*/ 121917 h 1141097"/>
                <a:gd name="connsiteX8" fmla="*/ 709412 w 1094203"/>
                <a:gd name="connsiteY8" fmla="*/ 101248 h 1141097"/>
                <a:gd name="connsiteX9" fmla="*/ 701030 w 1094203"/>
                <a:gd name="connsiteY9" fmla="*/ 99048 h 1141097"/>
                <a:gd name="connsiteX10" fmla="*/ 691781 w 1094203"/>
                <a:gd name="connsiteY10" fmla="*/ 122851 h 1141097"/>
                <a:gd name="connsiteX11" fmla="*/ 739901 w 1094203"/>
                <a:gd name="connsiteY11" fmla="*/ 196327 h 1141097"/>
                <a:gd name="connsiteX12" fmla="*/ 673388 w 1094203"/>
                <a:gd name="connsiteY12" fmla="*/ 314723 h 1141097"/>
                <a:gd name="connsiteX13" fmla="*/ 456085 w 1094203"/>
                <a:gd name="connsiteY13" fmla="*/ 242132 h 1141097"/>
                <a:gd name="connsiteX14" fmla="*/ 384447 w 1094203"/>
                <a:gd name="connsiteY14" fmla="*/ 149368 h 1141097"/>
                <a:gd name="connsiteX15" fmla="*/ 465296 w 1094203"/>
                <a:gd name="connsiteY15" fmla="*/ 6151 h 1141097"/>
                <a:gd name="connsiteX16" fmla="*/ 442112 w 1094203"/>
                <a:gd name="connsiteY16" fmla="*/ 15923 h 1141097"/>
                <a:gd name="connsiteX17" fmla="*/ 446398 w 1094203"/>
                <a:gd name="connsiteY17" fmla="*/ 52204 h 1141097"/>
                <a:gd name="connsiteX18" fmla="*/ 431872 w 1094203"/>
                <a:gd name="connsiteY18" fmla="*/ 92095 h 1141097"/>
                <a:gd name="connsiteX19" fmla="*/ 380409 w 1094203"/>
                <a:gd name="connsiteY19" fmla="*/ 130471 h 1141097"/>
                <a:gd name="connsiteX20" fmla="*/ 375884 w 1094203"/>
                <a:gd name="connsiteY20" fmla="*/ 129861 h 1141097"/>
                <a:gd name="connsiteX21" fmla="*/ 304818 w 1094203"/>
                <a:gd name="connsiteY21" fmla="*/ 146997 h 1141097"/>
                <a:gd name="connsiteX22" fmla="*/ 52282 w 1094203"/>
                <a:gd name="connsiteY22" fmla="*/ 293663 h 1141097"/>
                <a:gd name="connsiteX23" fmla="*/ 19716 w 1094203"/>
                <a:gd name="connsiteY23" fmla="*/ 868620 h 1141097"/>
                <a:gd name="connsiteX24" fmla="*/ 140484 w 1094203"/>
                <a:gd name="connsiteY24" fmla="*/ 1021611 h 1141097"/>
                <a:gd name="connsiteX25" fmla="*/ 134349 w 1094203"/>
                <a:gd name="connsiteY25" fmla="*/ 1126405 h 1141097"/>
                <a:gd name="connsiteX26" fmla="*/ 156924 w 1094203"/>
                <a:gd name="connsiteY26" fmla="*/ 1132625 h 1141097"/>
                <a:gd name="connsiteX27" fmla="*/ 160229 w 1094203"/>
                <a:gd name="connsiteY27" fmla="*/ 1027697 h 1141097"/>
                <a:gd name="connsiteX28" fmla="*/ 728167 w 1094203"/>
                <a:gd name="connsiteY28" fmla="*/ 985159 h 1141097"/>
                <a:gd name="connsiteX29" fmla="*/ 916723 w 1094203"/>
                <a:gd name="connsiteY29" fmla="*/ 999084 h 1141097"/>
                <a:gd name="connsiteX30" fmla="*/ 921867 w 1094203"/>
                <a:gd name="connsiteY30" fmla="*/ 1073675 h 1141097"/>
                <a:gd name="connsiteX31" fmla="*/ 929992 w 1094203"/>
                <a:gd name="connsiteY31" fmla="*/ 1104583 h 1141097"/>
                <a:gd name="connsiteX32" fmla="*/ 952823 w 1094203"/>
                <a:gd name="connsiteY32" fmla="*/ 1098401 h 1141097"/>
                <a:gd name="connsiteX33" fmla="*/ 948080 w 1094203"/>
                <a:gd name="connsiteY33" fmla="*/ 1069217 h 1141097"/>
                <a:gd name="connsiteX34" fmla="*/ 936669 w 1094203"/>
                <a:gd name="connsiteY34" fmla="*/ 998008 h 1141097"/>
                <a:gd name="connsiteX35" fmla="*/ 1015955 w 1094203"/>
                <a:gd name="connsiteY35" fmla="*/ 983178 h 1141097"/>
                <a:gd name="connsiteX36" fmla="*/ 1089421 w 1094203"/>
                <a:gd name="connsiteY36" fmla="*/ 682368 h 1141097"/>
                <a:gd name="connsiteX37" fmla="*/ 246478 w 1094203"/>
                <a:gd name="connsiteY37" fmla="*/ 183182 h 1141097"/>
                <a:gd name="connsiteX38" fmla="*/ 367121 w 1094203"/>
                <a:gd name="connsiteY38" fmla="*/ 146435 h 1141097"/>
                <a:gd name="connsiteX39" fmla="*/ 376332 w 1094203"/>
                <a:gd name="connsiteY39" fmla="*/ 149359 h 1141097"/>
                <a:gd name="connsiteX40" fmla="*/ 540486 w 1094203"/>
                <a:gd name="connsiteY40" fmla="*/ 322438 h 1141097"/>
                <a:gd name="connsiteX41" fmla="*/ 672598 w 1094203"/>
                <a:gd name="connsiteY41" fmla="*/ 335573 h 1141097"/>
                <a:gd name="connsiteX42" fmla="*/ 756732 w 1094203"/>
                <a:gd name="connsiteY42" fmla="*/ 209290 h 1141097"/>
                <a:gd name="connsiteX43" fmla="*/ 758647 w 1094203"/>
                <a:gd name="connsiteY43" fmla="*/ 164342 h 1141097"/>
                <a:gd name="connsiteX44" fmla="*/ 974950 w 1094203"/>
                <a:gd name="connsiteY44" fmla="*/ 302340 h 1141097"/>
                <a:gd name="connsiteX45" fmla="*/ 925401 w 1094203"/>
                <a:gd name="connsiteY45" fmla="*/ 354804 h 1141097"/>
                <a:gd name="connsiteX46" fmla="*/ 876995 w 1094203"/>
                <a:gd name="connsiteY46" fmla="*/ 394123 h 1141097"/>
                <a:gd name="connsiteX47" fmla="*/ 876366 w 1094203"/>
                <a:gd name="connsiteY47" fmla="*/ 390808 h 1141097"/>
                <a:gd name="connsiteX48" fmla="*/ 917809 w 1094203"/>
                <a:gd name="connsiteY48" fmla="*/ 318475 h 1141097"/>
                <a:gd name="connsiteX49" fmla="*/ 910808 w 1094203"/>
                <a:gd name="connsiteY49" fmla="*/ 315523 h 1141097"/>
                <a:gd name="connsiteX50" fmla="*/ 874471 w 1094203"/>
                <a:gd name="connsiteY50" fmla="*/ 380112 h 1141097"/>
                <a:gd name="connsiteX51" fmla="*/ 862869 w 1094203"/>
                <a:gd name="connsiteY51" fmla="*/ 268317 h 1141097"/>
                <a:gd name="connsiteX52" fmla="*/ 850963 w 1094203"/>
                <a:gd name="connsiteY52" fmla="*/ 211738 h 1141097"/>
                <a:gd name="connsiteX53" fmla="*/ 847372 w 1094203"/>
                <a:gd name="connsiteY53" fmla="*/ 212710 h 1141097"/>
                <a:gd name="connsiteX54" fmla="*/ 849220 w 1094203"/>
                <a:gd name="connsiteY54" fmla="*/ 265383 h 1141097"/>
                <a:gd name="connsiteX55" fmla="*/ 851553 w 1094203"/>
                <a:gd name="connsiteY55" fmla="*/ 315218 h 1141097"/>
                <a:gd name="connsiteX56" fmla="*/ 864365 w 1094203"/>
                <a:gd name="connsiteY56" fmla="*/ 416697 h 1141097"/>
                <a:gd name="connsiteX57" fmla="*/ 874099 w 1094203"/>
                <a:gd name="connsiteY57" fmla="*/ 660080 h 1141097"/>
                <a:gd name="connsiteX58" fmla="*/ 841809 w 1094203"/>
                <a:gd name="connsiteY58" fmla="*/ 708953 h 1141097"/>
                <a:gd name="connsiteX59" fmla="*/ 777049 w 1094203"/>
                <a:gd name="connsiteY59" fmla="*/ 816747 h 1141097"/>
                <a:gd name="connsiteX60" fmla="*/ 272319 w 1094203"/>
                <a:gd name="connsiteY60" fmla="*/ 636477 h 1141097"/>
                <a:gd name="connsiteX61" fmla="*/ 239706 w 1094203"/>
                <a:gd name="connsiteY61" fmla="*/ 617922 h 1141097"/>
                <a:gd name="connsiteX62" fmla="*/ 241649 w 1094203"/>
                <a:gd name="connsiteY62" fmla="*/ 462522 h 1141097"/>
                <a:gd name="connsiteX63" fmla="*/ 191252 w 1094203"/>
                <a:gd name="connsiteY63" fmla="*/ 205518 h 1141097"/>
                <a:gd name="connsiteX64" fmla="*/ 246478 w 1094203"/>
                <a:gd name="connsiteY64" fmla="*/ 183182 h 1141097"/>
                <a:gd name="connsiteX65" fmla="*/ 866422 w 1094203"/>
                <a:gd name="connsiteY65" fmla="*/ 723231 h 1141097"/>
                <a:gd name="connsiteX66" fmla="*/ 887529 w 1094203"/>
                <a:gd name="connsiteY66" fmla="*/ 704790 h 1141097"/>
                <a:gd name="connsiteX67" fmla="*/ 906941 w 1094203"/>
                <a:gd name="connsiteY67" fmla="*/ 684855 h 1141097"/>
                <a:gd name="connsiteX68" fmla="*/ 947080 w 1094203"/>
                <a:gd name="connsiteY68" fmla="*/ 666405 h 1141097"/>
                <a:gd name="connsiteX69" fmla="*/ 949794 w 1094203"/>
                <a:gd name="connsiteY69" fmla="*/ 665824 h 1141097"/>
                <a:gd name="connsiteX70" fmla="*/ 1019289 w 1094203"/>
                <a:gd name="connsiteY70" fmla="*/ 642678 h 1141097"/>
                <a:gd name="connsiteX71" fmla="*/ 1034538 w 1094203"/>
                <a:gd name="connsiteY71" fmla="*/ 653346 h 1141097"/>
                <a:gd name="connsiteX72" fmla="*/ 1026813 w 1094203"/>
                <a:gd name="connsiteY72" fmla="*/ 666376 h 1141097"/>
                <a:gd name="connsiteX73" fmla="*/ 917181 w 1094203"/>
                <a:gd name="connsiteY73" fmla="*/ 709572 h 1141097"/>
                <a:gd name="connsiteX74" fmla="*/ 887339 w 1094203"/>
                <a:gd name="connsiteY74" fmla="*/ 741290 h 1141097"/>
                <a:gd name="connsiteX75" fmla="*/ 887777 w 1094203"/>
                <a:gd name="connsiteY75" fmla="*/ 741862 h 1141097"/>
                <a:gd name="connsiteX76" fmla="*/ 937507 w 1094203"/>
                <a:gd name="connsiteY76" fmla="*/ 704705 h 1141097"/>
                <a:gd name="connsiteX77" fmla="*/ 1037577 w 1094203"/>
                <a:gd name="connsiteY77" fmla="*/ 674663 h 1141097"/>
                <a:gd name="connsiteX78" fmla="*/ 1050169 w 1094203"/>
                <a:gd name="connsiteY78" fmla="*/ 677263 h 1141097"/>
                <a:gd name="connsiteX79" fmla="*/ 1013945 w 1094203"/>
                <a:gd name="connsiteY79" fmla="*/ 709315 h 1141097"/>
                <a:gd name="connsiteX80" fmla="*/ 956024 w 1094203"/>
                <a:gd name="connsiteY80" fmla="*/ 744348 h 1141097"/>
                <a:gd name="connsiteX81" fmla="*/ 926791 w 1094203"/>
                <a:gd name="connsiteY81" fmla="*/ 761369 h 1141097"/>
                <a:gd name="connsiteX82" fmla="*/ 899255 w 1094203"/>
                <a:gd name="connsiteY82" fmla="*/ 785029 h 1141097"/>
                <a:gd name="connsiteX83" fmla="*/ 903055 w 1094203"/>
                <a:gd name="connsiteY83" fmla="*/ 787963 h 1141097"/>
                <a:gd name="connsiteX84" fmla="*/ 934240 w 1094203"/>
                <a:gd name="connsiteY84" fmla="*/ 764788 h 1141097"/>
                <a:gd name="connsiteX85" fmla="*/ 969254 w 1094203"/>
                <a:gd name="connsiteY85" fmla="*/ 748920 h 1141097"/>
                <a:gd name="connsiteX86" fmla="*/ 1006087 w 1094203"/>
                <a:gd name="connsiteY86" fmla="*/ 744195 h 1141097"/>
                <a:gd name="connsiteX87" fmla="*/ 1026109 w 1094203"/>
                <a:gd name="connsiteY87" fmla="*/ 738852 h 1141097"/>
                <a:gd name="connsiteX88" fmla="*/ 1032452 w 1094203"/>
                <a:gd name="connsiteY88" fmla="*/ 736442 h 1141097"/>
                <a:gd name="connsiteX89" fmla="*/ 1035157 w 1094203"/>
                <a:gd name="connsiteY89" fmla="*/ 743729 h 1141097"/>
                <a:gd name="connsiteX90" fmla="*/ 999658 w 1094203"/>
                <a:gd name="connsiteY90" fmla="*/ 770865 h 1141097"/>
                <a:gd name="connsiteX91" fmla="*/ 977360 w 1094203"/>
                <a:gd name="connsiteY91" fmla="*/ 782476 h 1141097"/>
                <a:gd name="connsiteX92" fmla="*/ 959738 w 1094203"/>
                <a:gd name="connsiteY92" fmla="*/ 792963 h 1141097"/>
                <a:gd name="connsiteX93" fmla="*/ 913209 w 1094203"/>
                <a:gd name="connsiteY93" fmla="*/ 800364 h 1141097"/>
                <a:gd name="connsiteX94" fmla="*/ 785526 w 1094203"/>
                <a:gd name="connsiteY94" fmla="*/ 816233 h 1141097"/>
                <a:gd name="connsiteX95" fmla="*/ 806938 w 1094203"/>
                <a:gd name="connsiteY95" fmla="*/ 784400 h 1141097"/>
                <a:gd name="connsiteX96" fmla="*/ 834370 w 1094203"/>
                <a:gd name="connsiteY96" fmla="*/ 744510 h 1141097"/>
                <a:gd name="connsiteX97" fmla="*/ 856335 w 1094203"/>
                <a:gd name="connsiteY97" fmla="*/ 703828 h 1141097"/>
                <a:gd name="connsiteX98" fmla="*/ 880767 w 1094203"/>
                <a:gd name="connsiteY98" fmla="*/ 669176 h 1141097"/>
                <a:gd name="connsiteX99" fmla="*/ 919914 w 1094203"/>
                <a:gd name="connsiteY99" fmla="*/ 639687 h 1141097"/>
                <a:gd name="connsiteX100" fmla="*/ 945365 w 1094203"/>
                <a:gd name="connsiteY100" fmla="*/ 615160 h 1141097"/>
                <a:gd name="connsiteX101" fmla="*/ 968349 w 1094203"/>
                <a:gd name="connsiteY101" fmla="*/ 610178 h 1141097"/>
                <a:gd name="connsiteX102" fmla="*/ 944965 w 1094203"/>
                <a:gd name="connsiteY102" fmla="*/ 657861 h 1141097"/>
                <a:gd name="connsiteX103" fmla="*/ 889234 w 1094203"/>
                <a:gd name="connsiteY103" fmla="*/ 695989 h 1141097"/>
                <a:gd name="connsiteX104" fmla="*/ 865098 w 1094203"/>
                <a:gd name="connsiteY104" fmla="*/ 722183 h 1141097"/>
                <a:gd name="connsiteX105" fmla="*/ 866422 w 1094203"/>
                <a:gd name="connsiteY105" fmla="*/ 723231 h 1141097"/>
                <a:gd name="connsiteX106" fmla="*/ 182003 w 1094203"/>
                <a:gd name="connsiteY106" fmla="*/ 209833 h 1141097"/>
                <a:gd name="connsiteX107" fmla="*/ 198281 w 1094203"/>
                <a:gd name="connsiteY107" fmla="*/ 276232 h 1141097"/>
                <a:gd name="connsiteX108" fmla="*/ 218198 w 1094203"/>
                <a:gd name="connsiteY108" fmla="*/ 385027 h 1141097"/>
                <a:gd name="connsiteX109" fmla="*/ 195891 w 1094203"/>
                <a:gd name="connsiteY109" fmla="*/ 329162 h 1141097"/>
                <a:gd name="connsiteX110" fmla="*/ 190871 w 1094203"/>
                <a:gd name="connsiteY110" fmla="*/ 313960 h 1141097"/>
                <a:gd name="connsiteX111" fmla="*/ 186470 w 1094203"/>
                <a:gd name="connsiteY111" fmla="*/ 305902 h 1141097"/>
                <a:gd name="connsiteX112" fmla="*/ 185423 w 1094203"/>
                <a:gd name="connsiteY112" fmla="*/ 306179 h 1141097"/>
                <a:gd name="connsiteX113" fmla="*/ 189223 w 1094203"/>
                <a:gd name="connsiteY113" fmla="*/ 331001 h 1141097"/>
                <a:gd name="connsiteX114" fmla="*/ 220713 w 1094203"/>
                <a:gd name="connsiteY114" fmla="*/ 412973 h 1141097"/>
                <a:gd name="connsiteX115" fmla="*/ 222189 w 1094203"/>
                <a:gd name="connsiteY115" fmla="*/ 432775 h 1141097"/>
                <a:gd name="connsiteX116" fmla="*/ 98964 w 1094203"/>
                <a:gd name="connsiteY116" fmla="*/ 266755 h 1141097"/>
                <a:gd name="connsiteX117" fmla="*/ 182003 w 1094203"/>
                <a:gd name="connsiteY117" fmla="*/ 209833 h 1141097"/>
                <a:gd name="connsiteX118" fmla="*/ 590397 w 1094203"/>
                <a:gd name="connsiteY118" fmla="*/ 994827 h 1141097"/>
                <a:gd name="connsiteX119" fmla="*/ 155733 w 1094203"/>
                <a:gd name="connsiteY119" fmla="*/ 1003809 h 1141097"/>
                <a:gd name="connsiteX120" fmla="*/ 148485 w 1094203"/>
                <a:gd name="connsiteY120" fmla="*/ 1001494 h 1141097"/>
                <a:gd name="connsiteX121" fmla="*/ 52949 w 1094203"/>
                <a:gd name="connsiteY121" fmla="*/ 914845 h 1141097"/>
                <a:gd name="connsiteX122" fmla="*/ 24555 w 1094203"/>
                <a:gd name="connsiteY122" fmla="*/ 722145 h 1141097"/>
                <a:gd name="connsiteX123" fmla="*/ 52149 w 1094203"/>
                <a:gd name="connsiteY123" fmla="*/ 356833 h 1141097"/>
                <a:gd name="connsiteX124" fmla="*/ 94954 w 1094203"/>
                <a:gd name="connsiteY124" fmla="*/ 271050 h 1141097"/>
                <a:gd name="connsiteX125" fmla="*/ 222961 w 1094203"/>
                <a:gd name="connsiteY125" fmla="*/ 445015 h 1141097"/>
                <a:gd name="connsiteX126" fmla="*/ 227085 w 1094203"/>
                <a:gd name="connsiteY126" fmla="*/ 532388 h 1141097"/>
                <a:gd name="connsiteX127" fmla="*/ 226237 w 1094203"/>
                <a:gd name="connsiteY127" fmla="*/ 613036 h 1141097"/>
                <a:gd name="connsiteX128" fmla="*/ 123310 w 1094203"/>
                <a:gd name="connsiteY128" fmla="*/ 634505 h 1141097"/>
                <a:gd name="connsiteX129" fmla="*/ 85924 w 1094203"/>
                <a:gd name="connsiteY129" fmla="*/ 651422 h 1141097"/>
                <a:gd name="connsiteX130" fmla="*/ 98926 w 1094203"/>
                <a:gd name="connsiteY130" fmla="*/ 667891 h 1141097"/>
                <a:gd name="connsiteX131" fmla="*/ 158114 w 1094203"/>
                <a:gd name="connsiteY131" fmla="*/ 670053 h 1141097"/>
                <a:gd name="connsiteX132" fmla="*/ 120014 w 1094203"/>
                <a:gd name="connsiteY132" fmla="*/ 693579 h 1141097"/>
                <a:gd name="connsiteX133" fmla="*/ 81590 w 1094203"/>
                <a:gd name="connsiteY133" fmla="*/ 744567 h 1141097"/>
                <a:gd name="connsiteX134" fmla="*/ 75228 w 1094203"/>
                <a:gd name="connsiteY134" fmla="*/ 775799 h 1141097"/>
                <a:gd name="connsiteX135" fmla="*/ 89049 w 1094203"/>
                <a:gd name="connsiteY135" fmla="*/ 782772 h 1141097"/>
                <a:gd name="connsiteX136" fmla="*/ 72970 w 1094203"/>
                <a:gd name="connsiteY136" fmla="*/ 803927 h 1141097"/>
                <a:gd name="connsiteX137" fmla="*/ 98545 w 1094203"/>
                <a:gd name="connsiteY137" fmla="*/ 827853 h 1141097"/>
                <a:gd name="connsiteX138" fmla="*/ 122091 w 1094203"/>
                <a:gd name="connsiteY138" fmla="*/ 813852 h 1141097"/>
                <a:gd name="connsiteX139" fmla="*/ 154095 w 1094203"/>
                <a:gd name="connsiteY139" fmla="*/ 785067 h 1141097"/>
                <a:gd name="connsiteX140" fmla="*/ 194938 w 1094203"/>
                <a:gd name="connsiteY140" fmla="*/ 763569 h 1141097"/>
                <a:gd name="connsiteX141" fmla="*/ 220989 w 1094203"/>
                <a:gd name="connsiteY141" fmla="*/ 763760 h 1141097"/>
                <a:gd name="connsiteX142" fmla="*/ 221465 w 1094203"/>
                <a:gd name="connsiteY142" fmla="*/ 766712 h 1141097"/>
                <a:gd name="connsiteX143" fmla="*/ 157838 w 1094203"/>
                <a:gd name="connsiteY143" fmla="*/ 816404 h 1141097"/>
                <a:gd name="connsiteX144" fmla="*/ 133302 w 1094203"/>
                <a:gd name="connsiteY144" fmla="*/ 835645 h 1141097"/>
                <a:gd name="connsiteX145" fmla="*/ 122891 w 1094203"/>
                <a:gd name="connsiteY145" fmla="*/ 853885 h 1141097"/>
                <a:gd name="connsiteX146" fmla="*/ 147132 w 1094203"/>
                <a:gd name="connsiteY146" fmla="*/ 867592 h 1141097"/>
                <a:gd name="connsiteX147" fmla="*/ 183089 w 1094203"/>
                <a:gd name="connsiteY147" fmla="*/ 856505 h 1141097"/>
                <a:gd name="connsiteX148" fmla="*/ 209235 w 1094203"/>
                <a:gd name="connsiteY148" fmla="*/ 838645 h 1141097"/>
                <a:gd name="connsiteX149" fmla="*/ 221075 w 1094203"/>
                <a:gd name="connsiteY149" fmla="*/ 833063 h 1141097"/>
                <a:gd name="connsiteX150" fmla="*/ 272643 w 1094203"/>
                <a:gd name="connsiteY150" fmla="*/ 825024 h 1141097"/>
                <a:gd name="connsiteX151" fmla="*/ 298494 w 1094203"/>
                <a:gd name="connsiteY151" fmla="*/ 835035 h 1141097"/>
                <a:gd name="connsiteX152" fmla="*/ 386486 w 1094203"/>
                <a:gd name="connsiteY152" fmla="*/ 897367 h 1141097"/>
                <a:gd name="connsiteX153" fmla="*/ 448560 w 1094203"/>
                <a:gd name="connsiteY153" fmla="*/ 904139 h 1141097"/>
                <a:gd name="connsiteX154" fmla="*/ 583329 w 1094203"/>
                <a:gd name="connsiteY154" fmla="*/ 941601 h 1141097"/>
                <a:gd name="connsiteX155" fmla="*/ 692810 w 1094203"/>
                <a:gd name="connsiteY155" fmla="*/ 977320 h 1141097"/>
                <a:gd name="connsiteX156" fmla="*/ 590397 w 1094203"/>
                <a:gd name="connsiteY156" fmla="*/ 994827 h 1141097"/>
                <a:gd name="connsiteX157" fmla="*/ 1075115 w 1094203"/>
                <a:gd name="connsiteY157" fmla="*/ 801936 h 1141097"/>
                <a:gd name="connsiteX158" fmla="*/ 1038186 w 1094203"/>
                <a:gd name="connsiteY158" fmla="*/ 946011 h 1141097"/>
                <a:gd name="connsiteX159" fmla="*/ 879385 w 1094203"/>
                <a:gd name="connsiteY159" fmla="*/ 981025 h 1141097"/>
                <a:gd name="connsiteX160" fmla="*/ 545115 w 1094203"/>
                <a:gd name="connsiteY160" fmla="*/ 906758 h 1141097"/>
                <a:gd name="connsiteX161" fmla="*/ 481602 w 1094203"/>
                <a:gd name="connsiteY161" fmla="*/ 889404 h 1141097"/>
                <a:gd name="connsiteX162" fmla="*/ 417671 w 1094203"/>
                <a:gd name="connsiteY162" fmla="*/ 885041 h 1141097"/>
                <a:gd name="connsiteX163" fmla="*/ 326412 w 1094203"/>
                <a:gd name="connsiteY163" fmla="*/ 834883 h 1141097"/>
                <a:gd name="connsiteX164" fmla="*/ 306771 w 1094203"/>
                <a:gd name="connsiteY164" fmla="*/ 820833 h 1141097"/>
                <a:gd name="connsiteX165" fmla="*/ 281711 w 1094203"/>
                <a:gd name="connsiteY165" fmla="*/ 809194 h 1141097"/>
                <a:gd name="connsiteX166" fmla="*/ 255412 w 1094203"/>
                <a:gd name="connsiteY166" fmla="*/ 811432 h 1141097"/>
                <a:gd name="connsiteX167" fmla="*/ 222703 w 1094203"/>
                <a:gd name="connsiteY167" fmla="*/ 817719 h 1141097"/>
                <a:gd name="connsiteX168" fmla="*/ 208959 w 1094203"/>
                <a:gd name="connsiteY168" fmla="*/ 821205 h 1141097"/>
                <a:gd name="connsiteX169" fmla="*/ 137007 w 1094203"/>
                <a:gd name="connsiteY169" fmla="*/ 852771 h 1141097"/>
                <a:gd name="connsiteX170" fmla="*/ 137940 w 1094203"/>
                <a:gd name="connsiteY170" fmla="*/ 849808 h 1141097"/>
                <a:gd name="connsiteX171" fmla="*/ 147123 w 1094203"/>
                <a:gd name="connsiteY171" fmla="*/ 841884 h 1141097"/>
                <a:gd name="connsiteX172" fmla="*/ 204434 w 1094203"/>
                <a:gd name="connsiteY172" fmla="*/ 793859 h 1141097"/>
                <a:gd name="connsiteX173" fmla="*/ 253050 w 1094203"/>
                <a:gd name="connsiteY173" fmla="*/ 770484 h 1141097"/>
                <a:gd name="connsiteX174" fmla="*/ 253050 w 1094203"/>
                <a:gd name="connsiteY174" fmla="*/ 760712 h 1141097"/>
                <a:gd name="connsiteX175" fmla="*/ 240553 w 1094203"/>
                <a:gd name="connsiteY175" fmla="*/ 761055 h 1141097"/>
                <a:gd name="connsiteX176" fmla="*/ 178164 w 1094203"/>
                <a:gd name="connsiteY176" fmla="*/ 760931 h 1141097"/>
                <a:gd name="connsiteX177" fmla="*/ 148123 w 1094203"/>
                <a:gd name="connsiteY177" fmla="*/ 779923 h 1141097"/>
                <a:gd name="connsiteX178" fmla="*/ 120786 w 1094203"/>
                <a:gd name="connsiteY178" fmla="*/ 803936 h 1141097"/>
                <a:gd name="connsiteX179" fmla="*/ 96297 w 1094203"/>
                <a:gd name="connsiteY179" fmla="*/ 819748 h 1141097"/>
                <a:gd name="connsiteX180" fmla="*/ 79533 w 1094203"/>
                <a:gd name="connsiteY180" fmla="*/ 812747 h 1141097"/>
                <a:gd name="connsiteX181" fmla="*/ 91487 w 1094203"/>
                <a:gd name="connsiteY181" fmla="*/ 793773 h 1141097"/>
                <a:gd name="connsiteX182" fmla="*/ 102993 w 1094203"/>
                <a:gd name="connsiteY182" fmla="*/ 780705 h 1141097"/>
                <a:gd name="connsiteX183" fmla="*/ 159819 w 1094203"/>
                <a:gd name="connsiteY183" fmla="*/ 731717 h 1141097"/>
                <a:gd name="connsiteX184" fmla="*/ 188585 w 1094203"/>
                <a:gd name="connsiteY184" fmla="*/ 712372 h 1141097"/>
                <a:gd name="connsiteX185" fmla="*/ 220084 w 1094203"/>
                <a:gd name="connsiteY185" fmla="*/ 720297 h 1141097"/>
                <a:gd name="connsiteX186" fmla="*/ 257651 w 1094203"/>
                <a:gd name="connsiteY186" fmla="*/ 725412 h 1141097"/>
                <a:gd name="connsiteX187" fmla="*/ 258546 w 1094203"/>
                <a:gd name="connsiteY187" fmla="*/ 718763 h 1141097"/>
                <a:gd name="connsiteX188" fmla="*/ 220703 w 1094203"/>
                <a:gd name="connsiteY188" fmla="*/ 712601 h 1141097"/>
                <a:gd name="connsiteX189" fmla="*/ 191480 w 1094203"/>
                <a:gd name="connsiteY189" fmla="*/ 707867 h 1141097"/>
                <a:gd name="connsiteX190" fmla="*/ 188871 w 1094203"/>
                <a:gd name="connsiteY190" fmla="*/ 704400 h 1141097"/>
                <a:gd name="connsiteX191" fmla="*/ 164963 w 1094203"/>
                <a:gd name="connsiteY191" fmla="*/ 720097 h 1141097"/>
                <a:gd name="connsiteX192" fmla="*/ 132702 w 1094203"/>
                <a:gd name="connsiteY192" fmla="*/ 730651 h 1141097"/>
                <a:gd name="connsiteX193" fmla="*/ 132702 w 1094203"/>
                <a:gd name="connsiteY193" fmla="*/ 736337 h 1141097"/>
                <a:gd name="connsiteX194" fmla="*/ 135016 w 1094203"/>
                <a:gd name="connsiteY194" fmla="*/ 736566 h 1141097"/>
                <a:gd name="connsiteX195" fmla="*/ 82229 w 1094203"/>
                <a:gd name="connsiteY195" fmla="*/ 768960 h 1141097"/>
                <a:gd name="connsiteX196" fmla="*/ 94030 w 1094203"/>
                <a:gd name="connsiteY196" fmla="*/ 740271 h 1141097"/>
                <a:gd name="connsiteX197" fmla="*/ 158133 w 1094203"/>
                <a:gd name="connsiteY197" fmla="*/ 680340 h 1141097"/>
                <a:gd name="connsiteX198" fmla="*/ 192166 w 1094203"/>
                <a:gd name="connsiteY198" fmla="*/ 664928 h 1141097"/>
                <a:gd name="connsiteX199" fmla="*/ 229380 w 1094203"/>
                <a:gd name="connsiteY199" fmla="*/ 670872 h 1141097"/>
                <a:gd name="connsiteX200" fmla="*/ 261318 w 1094203"/>
                <a:gd name="connsiteY200" fmla="*/ 678416 h 1141097"/>
                <a:gd name="connsiteX201" fmla="*/ 264013 w 1094203"/>
                <a:gd name="connsiteY201" fmla="*/ 672015 h 1141097"/>
                <a:gd name="connsiteX202" fmla="*/ 230752 w 1094203"/>
                <a:gd name="connsiteY202" fmla="*/ 662071 h 1141097"/>
                <a:gd name="connsiteX203" fmla="*/ 173154 w 1094203"/>
                <a:gd name="connsiteY203" fmla="*/ 661842 h 1141097"/>
                <a:gd name="connsiteX204" fmla="*/ 102726 w 1094203"/>
                <a:gd name="connsiteY204" fmla="*/ 653679 h 1141097"/>
                <a:gd name="connsiteX205" fmla="*/ 128911 w 1094203"/>
                <a:gd name="connsiteY205" fmla="*/ 647507 h 1141097"/>
                <a:gd name="connsiteX206" fmla="*/ 216445 w 1094203"/>
                <a:gd name="connsiteY206" fmla="*/ 625009 h 1141097"/>
                <a:gd name="connsiteX207" fmla="*/ 255622 w 1094203"/>
                <a:gd name="connsiteY207" fmla="*/ 642602 h 1141097"/>
                <a:gd name="connsiteX208" fmla="*/ 415242 w 1094203"/>
                <a:gd name="connsiteY208" fmla="*/ 754416 h 1141097"/>
                <a:gd name="connsiteX209" fmla="*/ 792832 w 1094203"/>
                <a:gd name="connsiteY209" fmla="*/ 827244 h 1141097"/>
                <a:gd name="connsiteX210" fmla="*/ 904960 w 1094203"/>
                <a:gd name="connsiteY210" fmla="*/ 812394 h 1141097"/>
                <a:gd name="connsiteX211" fmla="*/ 962129 w 1094203"/>
                <a:gd name="connsiteY211" fmla="*/ 801793 h 1141097"/>
                <a:gd name="connsiteX212" fmla="*/ 1021184 w 1094203"/>
                <a:gd name="connsiteY212" fmla="*/ 803888 h 1141097"/>
                <a:gd name="connsiteX213" fmla="*/ 1022032 w 1094203"/>
                <a:gd name="connsiteY213" fmla="*/ 801888 h 1141097"/>
                <a:gd name="connsiteX214" fmla="*/ 975740 w 1094203"/>
                <a:gd name="connsiteY214" fmla="*/ 792249 h 1141097"/>
                <a:gd name="connsiteX215" fmla="*/ 999400 w 1094203"/>
                <a:gd name="connsiteY215" fmla="*/ 780724 h 1141097"/>
                <a:gd name="connsiteX216" fmla="*/ 1043358 w 1094203"/>
                <a:gd name="connsiteY216" fmla="*/ 740985 h 1141097"/>
                <a:gd name="connsiteX217" fmla="*/ 1030176 w 1094203"/>
                <a:gd name="connsiteY217" fmla="*/ 728308 h 1141097"/>
                <a:gd name="connsiteX218" fmla="*/ 1017469 w 1094203"/>
                <a:gd name="connsiteY218" fmla="*/ 732880 h 1141097"/>
                <a:gd name="connsiteX219" fmla="*/ 986847 w 1094203"/>
                <a:gd name="connsiteY219" fmla="*/ 738509 h 1141097"/>
                <a:gd name="connsiteX220" fmla="*/ 1022680 w 1094203"/>
                <a:gd name="connsiteY220" fmla="*/ 718954 h 1141097"/>
                <a:gd name="connsiteX221" fmla="*/ 1063209 w 1094203"/>
                <a:gd name="connsiteY221" fmla="*/ 681692 h 1141097"/>
                <a:gd name="connsiteX222" fmla="*/ 1043901 w 1094203"/>
                <a:gd name="connsiteY222" fmla="*/ 659432 h 1141097"/>
                <a:gd name="connsiteX223" fmla="*/ 1017765 w 1094203"/>
                <a:gd name="connsiteY223" fmla="*/ 632657 h 1141097"/>
                <a:gd name="connsiteX224" fmla="*/ 961967 w 1094203"/>
                <a:gd name="connsiteY224" fmla="*/ 652669 h 1141097"/>
                <a:gd name="connsiteX225" fmla="*/ 968149 w 1094203"/>
                <a:gd name="connsiteY225" fmla="*/ 595996 h 1141097"/>
                <a:gd name="connsiteX226" fmla="*/ 898893 w 1094203"/>
                <a:gd name="connsiteY226" fmla="*/ 642192 h 1141097"/>
                <a:gd name="connsiteX227" fmla="*/ 887272 w 1094203"/>
                <a:gd name="connsiteY227" fmla="*/ 433823 h 1141097"/>
                <a:gd name="connsiteX228" fmla="*/ 878919 w 1094203"/>
                <a:gd name="connsiteY228" fmla="*/ 403019 h 1141097"/>
                <a:gd name="connsiteX229" fmla="*/ 983017 w 1094203"/>
                <a:gd name="connsiteY229" fmla="*/ 312656 h 1141097"/>
                <a:gd name="connsiteX230" fmla="*/ 1067304 w 1094203"/>
                <a:gd name="connsiteY230" fmla="*/ 642364 h 1141097"/>
                <a:gd name="connsiteX231" fmla="*/ 1075115 w 1094203"/>
                <a:gd name="connsiteY231" fmla="*/ 801936 h 1141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Lst>
              <a:rect l="l" t="t" r="r" b="b"/>
              <a:pathLst>
                <a:path w="1094203" h="1141097">
                  <a:moveTo>
                    <a:pt x="1089421" y="682368"/>
                  </a:moveTo>
                  <a:cubicBezTo>
                    <a:pt x="1076305" y="518977"/>
                    <a:pt x="1071152" y="317199"/>
                    <a:pt x="912142" y="224473"/>
                  </a:cubicBezTo>
                  <a:cubicBezTo>
                    <a:pt x="870556" y="197327"/>
                    <a:pt x="825626" y="174876"/>
                    <a:pt x="778278" y="159741"/>
                  </a:cubicBezTo>
                  <a:cubicBezTo>
                    <a:pt x="770962" y="157417"/>
                    <a:pt x="763066" y="156588"/>
                    <a:pt x="755418" y="155626"/>
                  </a:cubicBezTo>
                  <a:cubicBezTo>
                    <a:pt x="753760" y="150807"/>
                    <a:pt x="747702" y="151845"/>
                    <a:pt x="746074" y="155931"/>
                  </a:cubicBezTo>
                  <a:cubicBezTo>
                    <a:pt x="744054" y="160827"/>
                    <a:pt x="742911" y="165942"/>
                    <a:pt x="742178" y="171152"/>
                  </a:cubicBezTo>
                  <a:cubicBezTo>
                    <a:pt x="731853" y="164609"/>
                    <a:pt x="724528" y="154617"/>
                    <a:pt x="719594" y="143263"/>
                  </a:cubicBezTo>
                  <a:cubicBezTo>
                    <a:pt x="716603" y="136395"/>
                    <a:pt x="714432" y="129290"/>
                    <a:pt x="713146" y="121917"/>
                  </a:cubicBezTo>
                  <a:cubicBezTo>
                    <a:pt x="712060" y="115698"/>
                    <a:pt x="712946" y="106535"/>
                    <a:pt x="709412" y="101248"/>
                  </a:cubicBezTo>
                  <a:cubicBezTo>
                    <a:pt x="707507" y="98391"/>
                    <a:pt x="704125" y="97448"/>
                    <a:pt x="701030" y="99048"/>
                  </a:cubicBezTo>
                  <a:cubicBezTo>
                    <a:pt x="693553" y="102934"/>
                    <a:pt x="691962" y="115307"/>
                    <a:pt x="691781" y="122851"/>
                  </a:cubicBezTo>
                  <a:cubicBezTo>
                    <a:pt x="691619" y="151426"/>
                    <a:pt x="711345" y="187888"/>
                    <a:pt x="739901" y="196327"/>
                  </a:cubicBezTo>
                  <a:cubicBezTo>
                    <a:pt x="733291" y="240970"/>
                    <a:pt x="717051" y="293596"/>
                    <a:pt x="673388" y="314723"/>
                  </a:cubicBezTo>
                  <a:cubicBezTo>
                    <a:pt x="602703" y="342745"/>
                    <a:pt x="504215" y="295111"/>
                    <a:pt x="456085" y="242132"/>
                  </a:cubicBezTo>
                  <a:cubicBezTo>
                    <a:pt x="429434" y="213386"/>
                    <a:pt x="409431" y="179372"/>
                    <a:pt x="384447" y="149368"/>
                  </a:cubicBezTo>
                  <a:cubicBezTo>
                    <a:pt x="443883" y="144225"/>
                    <a:pt x="491032" y="59538"/>
                    <a:pt x="465296" y="6151"/>
                  </a:cubicBezTo>
                  <a:cubicBezTo>
                    <a:pt x="458123" y="-6441"/>
                    <a:pt x="438530" y="2045"/>
                    <a:pt x="442112" y="15923"/>
                  </a:cubicBezTo>
                  <a:cubicBezTo>
                    <a:pt x="445322" y="28344"/>
                    <a:pt x="448046" y="39155"/>
                    <a:pt x="446398" y="52204"/>
                  </a:cubicBezTo>
                  <a:cubicBezTo>
                    <a:pt x="444626" y="66310"/>
                    <a:pt x="439283" y="80026"/>
                    <a:pt x="431872" y="92095"/>
                  </a:cubicBezTo>
                  <a:cubicBezTo>
                    <a:pt x="420576" y="110916"/>
                    <a:pt x="402335" y="126261"/>
                    <a:pt x="380409" y="130471"/>
                  </a:cubicBezTo>
                  <a:cubicBezTo>
                    <a:pt x="379171" y="129614"/>
                    <a:pt x="377618" y="129261"/>
                    <a:pt x="375884" y="129861"/>
                  </a:cubicBezTo>
                  <a:cubicBezTo>
                    <a:pt x="352729" y="137900"/>
                    <a:pt x="328698" y="141844"/>
                    <a:pt x="304818" y="146997"/>
                  </a:cubicBezTo>
                  <a:cubicBezTo>
                    <a:pt x="209988" y="168438"/>
                    <a:pt x="103546" y="204823"/>
                    <a:pt x="52282" y="293663"/>
                  </a:cubicBezTo>
                  <a:cubicBezTo>
                    <a:pt x="-14631" y="446110"/>
                    <a:pt x="-7592" y="705019"/>
                    <a:pt x="19716" y="868620"/>
                  </a:cubicBezTo>
                  <a:cubicBezTo>
                    <a:pt x="30508" y="946030"/>
                    <a:pt x="64636" y="996112"/>
                    <a:pt x="140484" y="1021611"/>
                  </a:cubicBezTo>
                  <a:cubicBezTo>
                    <a:pt x="138912" y="1055929"/>
                    <a:pt x="139083" y="1092991"/>
                    <a:pt x="134349" y="1126405"/>
                  </a:cubicBezTo>
                  <a:cubicBezTo>
                    <a:pt x="131940" y="1141092"/>
                    <a:pt x="154304" y="1147512"/>
                    <a:pt x="156924" y="1132625"/>
                  </a:cubicBezTo>
                  <a:cubicBezTo>
                    <a:pt x="162477" y="1097963"/>
                    <a:pt x="160734" y="1062673"/>
                    <a:pt x="160229" y="1027697"/>
                  </a:cubicBezTo>
                  <a:cubicBezTo>
                    <a:pt x="321430" y="1067236"/>
                    <a:pt x="565737" y="1023240"/>
                    <a:pt x="728167" y="985159"/>
                  </a:cubicBezTo>
                  <a:cubicBezTo>
                    <a:pt x="789898" y="997246"/>
                    <a:pt x="853754" y="1001380"/>
                    <a:pt x="916723" y="999084"/>
                  </a:cubicBezTo>
                  <a:cubicBezTo>
                    <a:pt x="914209" y="1024068"/>
                    <a:pt x="917971" y="1049043"/>
                    <a:pt x="921867" y="1073675"/>
                  </a:cubicBezTo>
                  <a:cubicBezTo>
                    <a:pt x="923562" y="1083676"/>
                    <a:pt x="924258" y="1095982"/>
                    <a:pt x="929992" y="1104583"/>
                  </a:cubicBezTo>
                  <a:cubicBezTo>
                    <a:pt x="937164" y="1115337"/>
                    <a:pt x="951347" y="1110251"/>
                    <a:pt x="952823" y="1098401"/>
                  </a:cubicBezTo>
                  <a:cubicBezTo>
                    <a:pt x="953995" y="1088991"/>
                    <a:pt x="949861" y="1078456"/>
                    <a:pt x="948080" y="1069217"/>
                  </a:cubicBezTo>
                  <a:cubicBezTo>
                    <a:pt x="943365" y="1045557"/>
                    <a:pt x="940669" y="1021811"/>
                    <a:pt x="936669" y="998008"/>
                  </a:cubicBezTo>
                  <a:cubicBezTo>
                    <a:pt x="963472" y="996189"/>
                    <a:pt x="990942" y="992712"/>
                    <a:pt x="1015955" y="983178"/>
                  </a:cubicBezTo>
                  <a:cubicBezTo>
                    <a:pt x="1113948" y="941601"/>
                    <a:pt x="1094041" y="770084"/>
                    <a:pt x="1089421" y="682368"/>
                  </a:cubicBezTo>
                  <a:close/>
                  <a:moveTo>
                    <a:pt x="246478" y="183182"/>
                  </a:moveTo>
                  <a:cubicBezTo>
                    <a:pt x="286197" y="169228"/>
                    <a:pt x="328393" y="163304"/>
                    <a:pt x="367121" y="146435"/>
                  </a:cubicBezTo>
                  <a:cubicBezTo>
                    <a:pt x="369750" y="148149"/>
                    <a:pt x="372951" y="149016"/>
                    <a:pt x="376332" y="149359"/>
                  </a:cubicBezTo>
                  <a:cubicBezTo>
                    <a:pt x="408108" y="224102"/>
                    <a:pt x="462895" y="292920"/>
                    <a:pt x="540486" y="322438"/>
                  </a:cubicBezTo>
                  <a:cubicBezTo>
                    <a:pt x="581491" y="338697"/>
                    <a:pt x="629440" y="350089"/>
                    <a:pt x="672598" y="335573"/>
                  </a:cubicBezTo>
                  <a:cubicBezTo>
                    <a:pt x="724995" y="317370"/>
                    <a:pt x="748026" y="259973"/>
                    <a:pt x="756732" y="209290"/>
                  </a:cubicBezTo>
                  <a:cubicBezTo>
                    <a:pt x="759047" y="195155"/>
                    <a:pt x="762237" y="178725"/>
                    <a:pt x="758647" y="164342"/>
                  </a:cubicBezTo>
                  <a:cubicBezTo>
                    <a:pt x="837676" y="196517"/>
                    <a:pt x="918362" y="236779"/>
                    <a:pt x="974950" y="302340"/>
                  </a:cubicBezTo>
                  <a:cubicBezTo>
                    <a:pt x="960100" y="321390"/>
                    <a:pt x="943327" y="338649"/>
                    <a:pt x="925401" y="354804"/>
                  </a:cubicBezTo>
                  <a:cubicBezTo>
                    <a:pt x="910008" y="368815"/>
                    <a:pt x="894378" y="382569"/>
                    <a:pt x="876995" y="394123"/>
                  </a:cubicBezTo>
                  <a:cubicBezTo>
                    <a:pt x="876776" y="393018"/>
                    <a:pt x="876576" y="391913"/>
                    <a:pt x="876366" y="390808"/>
                  </a:cubicBezTo>
                  <a:cubicBezTo>
                    <a:pt x="892978" y="368615"/>
                    <a:pt x="909323" y="345098"/>
                    <a:pt x="917809" y="318475"/>
                  </a:cubicBezTo>
                  <a:cubicBezTo>
                    <a:pt x="919000" y="314380"/>
                    <a:pt x="912818" y="311598"/>
                    <a:pt x="910808" y="315523"/>
                  </a:cubicBezTo>
                  <a:cubicBezTo>
                    <a:pt x="900074" y="337830"/>
                    <a:pt x="888101" y="359423"/>
                    <a:pt x="874471" y="380112"/>
                  </a:cubicBezTo>
                  <a:cubicBezTo>
                    <a:pt x="868336" y="343155"/>
                    <a:pt x="866936" y="305540"/>
                    <a:pt x="862869" y="268317"/>
                  </a:cubicBezTo>
                  <a:cubicBezTo>
                    <a:pt x="860802" y="249505"/>
                    <a:pt x="858659" y="229217"/>
                    <a:pt x="850963" y="211738"/>
                  </a:cubicBezTo>
                  <a:cubicBezTo>
                    <a:pt x="850125" y="209833"/>
                    <a:pt x="847486" y="211005"/>
                    <a:pt x="847372" y="212710"/>
                  </a:cubicBezTo>
                  <a:cubicBezTo>
                    <a:pt x="846210" y="230055"/>
                    <a:pt x="848267" y="248048"/>
                    <a:pt x="849220" y="265383"/>
                  </a:cubicBezTo>
                  <a:cubicBezTo>
                    <a:pt x="850144" y="281985"/>
                    <a:pt x="850668" y="298616"/>
                    <a:pt x="851553" y="315218"/>
                  </a:cubicBezTo>
                  <a:cubicBezTo>
                    <a:pt x="853373" y="349317"/>
                    <a:pt x="856144" y="383445"/>
                    <a:pt x="864365" y="416697"/>
                  </a:cubicBezTo>
                  <a:cubicBezTo>
                    <a:pt x="893216" y="516033"/>
                    <a:pt x="908722" y="556705"/>
                    <a:pt x="874099" y="660080"/>
                  </a:cubicBezTo>
                  <a:cubicBezTo>
                    <a:pt x="858173" y="672491"/>
                    <a:pt x="850048" y="691141"/>
                    <a:pt x="841809" y="708953"/>
                  </a:cubicBezTo>
                  <a:cubicBezTo>
                    <a:pt x="824093" y="747053"/>
                    <a:pt x="792108" y="777257"/>
                    <a:pt x="777049" y="816747"/>
                  </a:cubicBezTo>
                  <a:cubicBezTo>
                    <a:pt x="509358" y="835464"/>
                    <a:pt x="476259" y="777542"/>
                    <a:pt x="272319" y="636477"/>
                  </a:cubicBezTo>
                  <a:cubicBezTo>
                    <a:pt x="261861" y="630000"/>
                    <a:pt x="251116" y="623018"/>
                    <a:pt x="239706" y="617922"/>
                  </a:cubicBezTo>
                  <a:cubicBezTo>
                    <a:pt x="251497" y="566764"/>
                    <a:pt x="243525" y="514300"/>
                    <a:pt x="241649" y="462522"/>
                  </a:cubicBezTo>
                  <a:cubicBezTo>
                    <a:pt x="239334" y="374435"/>
                    <a:pt x="221837" y="288091"/>
                    <a:pt x="191252" y="205518"/>
                  </a:cubicBezTo>
                  <a:cubicBezTo>
                    <a:pt x="209349" y="197308"/>
                    <a:pt x="227780" y="189916"/>
                    <a:pt x="246478" y="183182"/>
                  </a:cubicBezTo>
                  <a:close/>
                  <a:moveTo>
                    <a:pt x="866422" y="723231"/>
                  </a:moveTo>
                  <a:cubicBezTo>
                    <a:pt x="873280" y="716897"/>
                    <a:pt x="880748" y="711239"/>
                    <a:pt x="887529" y="704790"/>
                  </a:cubicBezTo>
                  <a:cubicBezTo>
                    <a:pt x="894254" y="698399"/>
                    <a:pt x="900302" y="691332"/>
                    <a:pt x="906941" y="684855"/>
                  </a:cubicBezTo>
                  <a:cubicBezTo>
                    <a:pt x="919581" y="671634"/>
                    <a:pt x="929792" y="669357"/>
                    <a:pt x="947080" y="666405"/>
                  </a:cubicBezTo>
                  <a:cubicBezTo>
                    <a:pt x="947937" y="666586"/>
                    <a:pt x="948861" y="666424"/>
                    <a:pt x="949794" y="665824"/>
                  </a:cubicBezTo>
                  <a:cubicBezTo>
                    <a:pt x="973502" y="660032"/>
                    <a:pt x="996105" y="650222"/>
                    <a:pt x="1019289" y="642678"/>
                  </a:cubicBezTo>
                  <a:cubicBezTo>
                    <a:pt x="1028861" y="638430"/>
                    <a:pt x="1037443" y="641697"/>
                    <a:pt x="1034538" y="653346"/>
                  </a:cubicBezTo>
                  <a:cubicBezTo>
                    <a:pt x="1033195" y="658527"/>
                    <a:pt x="1029204" y="661966"/>
                    <a:pt x="1026813" y="666376"/>
                  </a:cubicBezTo>
                  <a:cubicBezTo>
                    <a:pt x="991009" y="682673"/>
                    <a:pt x="947975" y="683283"/>
                    <a:pt x="917181" y="709572"/>
                  </a:cubicBezTo>
                  <a:cubicBezTo>
                    <a:pt x="906341" y="719287"/>
                    <a:pt x="898359" y="731813"/>
                    <a:pt x="887339" y="741290"/>
                  </a:cubicBezTo>
                  <a:cubicBezTo>
                    <a:pt x="887006" y="741576"/>
                    <a:pt x="887434" y="742014"/>
                    <a:pt x="887777" y="741862"/>
                  </a:cubicBezTo>
                  <a:cubicBezTo>
                    <a:pt x="907189" y="733080"/>
                    <a:pt x="918619" y="714306"/>
                    <a:pt x="937507" y="704705"/>
                  </a:cubicBezTo>
                  <a:cubicBezTo>
                    <a:pt x="968682" y="688760"/>
                    <a:pt x="1005144" y="687045"/>
                    <a:pt x="1037577" y="674663"/>
                  </a:cubicBezTo>
                  <a:cubicBezTo>
                    <a:pt x="1043092" y="672510"/>
                    <a:pt x="1052350" y="667128"/>
                    <a:pt x="1050169" y="677263"/>
                  </a:cubicBezTo>
                  <a:cubicBezTo>
                    <a:pt x="1046311" y="695132"/>
                    <a:pt x="1029290" y="703028"/>
                    <a:pt x="1013945" y="709315"/>
                  </a:cubicBezTo>
                  <a:cubicBezTo>
                    <a:pt x="992885" y="717944"/>
                    <a:pt x="974988" y="732022"/>
                    <a:pt x="956024" y="744348"/>
                  </a:cubicBezTo>
                  <a:cubicBezTo>
                    <a:pt x="945413" y="748396"/>
                    <a:pt x="936288" y="755101"/>
                    <a:pt x="926791" y="761369"/>
                  </a:cubicBezTo>
                  <a:cubicBezTo>
                    <a:pt x="916581" y="768103"/>
                    <a:pt x="906617" y="775104"/>
                    <a:pt x="899255" y="785029"/>
                  </a:cubicBezTo>
                  <a:cubicBezTo>
                    <a:pt x="897635" y="787220"/>
                    <a:pt x="901312" y="790087"/>
                    <a:pt x="903055" y="787963"/>
                  </a:cubicBezTo>
                  <a:cubicBezTo>
                    <a:pt x="911428" y="777704"/>
                    <a:pt x="922858" y="771189"/>
                    <a:pt x="934240" y="764788"/>
                  </a:cubicBezTo>
                  <a:cubicBezTo>
                    <a:pt x="945679" y="758349"/>
                    <a:pt x="956176" y="751568"/>
                    <a:pt x="969254" y="748920"/>
                  </a:cubicBezTo>
                  <a:cubicBezTo>
                    <a:pt x="981408" y="746462"/>
                    <a:pt x="993905" y="746500"/>
                    <a:pt x="1006087" y="744195"/>
                  </a:cubicBezTo>
                  <a:cubicBezTo>
                    <a:pt x="1012793" y="742928"/>
                    <a:pt x="1019746" y="741328"/>
                    <a:pt x="1026109" y="738852"/>
                  </a:cubicBezTo>
                  <a:cubicBezTo>
                    <a:pt x="1027480" y="738318"/>
                    <a:pt x="1030976" y="735937"/>
                    <a:pt x="1032452" y="736442"/>
                  </a:cubicBezTo>
                  <a:cubicBezTo>
                    <a:pt x="1033910" y="736947"/>
                    <a:pt x="1035072" y="742205"/>
                    <a:pt x="1035157" y="743729"/>
                  </a:cubicBezTo>
                  <a:cubicBezTo>
                    <a:pt x="1035967" y="758397"/>
                    <a:pt x="1010259" y="765626"/>
                    <a:pt x="999658" y="770865"/>
                  </a:cubicBezTo>
                  <a:cubicBezTo>
                    <a:pt x="992142" y="774580"/>
                    <a:pt x="984761" y="778533"/>
                    <a:pt x="977360" y="782476"/>
                  </a:cubicBezTo>
                  <a:cubicBezTo>
                    <a:pt x="971587" y="785877"/>
                    <a:pt x="964282" y="787991"/>
                    <a:pt x="959738" y="792963"/>
                  </a:cubicBezTo>
                  <a:cubicBezTo>
                    <a:pt x="943984" y="794344"/>
                    <a:pt x="928230" y="797469"/>
                    <a:pt x="913209" y="800364"/>
                  </a:cubicBezTo>
                  <a:cubicBezTo>
                    <a:pt x="870956" y="808556"/>
                    <a:pt x="828503" y="813794"/>
                    <a:pt x="785526" y="816233"/>
                  </a:cubicBezTo>
                  <a:cubicBezTo>
                    <a:pt x="793603" y="806289"/>
                    <a:pt x="799814" y="795116"/>
                    <a:pt x="806938" y="784400"/>
                  </a:cubicBezTo>
                  <a:cubicBezTo>
                    <a:pt x="815873" y="770961"/>
                    <a:pt x="825503" y="757997"/>
                    <a:pt x="834370" y="744510"/>
                  </a:cubicBezTo>
                  <a:cubicBezTo>
                    <a:pt x="842914" y="731498"/>
                    <a:pt x="849772" y="717906"/>
                    <a:pt x="856335" y="703828"/>
                  </a:cubicBezTo>
                  <a:cubicBezTo>
                    <a:pt x="862421" y="690779"/>
                    <a:pt x="869251" y="678149"/>
                    <a:pt x="880767" y="669176"/>
                  </a:cubicBezTo>
                  <a:cubicBezTo>
                    <a:pt x="893892" y="659537"/>
                    <a:pt x="907399" y="650260"/>
                    <a:pt x="919914" y="639687"/>
                  </a:cubicBezTo>
                  <a:cubicBezTo>
                    <a:pt x="928915" y="631981"/>
                    <a:pt x="936497" y="622971"/>
                    <a:pt x="945365" y="615160"/>
                  </a:cubicBezTo>
                  <a:cubicBezTo>
                    <a:pt x="949870" y="611188"/>
                    <a:pt x="964710" y="598929"/>
                    <a:pt x="968349" y="610178"/>
                  </a:cubicBezTo>
                  <a:cubicBezTo>
                    <a:pt x="971873" y="625704"/>
                    <a:pt x="951985" y="644992"/>
                    <a:pt x="944965" y="657861"/>
                  </a:cubicBezTo>
                  <a:cubicBezTo>
                    <a:pt x="914723" y="663604"/>
                    <a:pt x="908284" y="673872"/>
                    <a:pt x="889234" y="695989"/>
                  </a:cubicBezTo>
                  <a:cubicBezTo>
                    <a:pt x="881357" y="704933"/>
                    <a:pt x="871908" y="712344"/>
                    <a:pt x="865098" y="722183"/>
                  </a:cubicBezTo>
                  <a:cubicBezTo>
                    <a:pt x="864527" y="723021"/>
                    <a:pt x="865746" y="723850"/>
                    <a:pt x="866422" y="723231"/>
                  </a:cubicBezTo>
                  <a:close/>
                  <a:moveTo>
                    <a:pt x="182003" y="209833"/>
                  </a:moveTo>
                  <a:cubicBezTo>
                    <a:pt x="184822" y="232350"/>
                    <a:pt x="192214" y="254544"/>
                    <a:pt x="198281" y="276232"/>
                  </a:cubicBezTo>
                  <a:cubicBezTo>
                    <a:pt x="208711" y="311789"/>
                    <a:pt x="215312" y="348089"/>
                    <a:pt x="218198" y="385027"/>
                  </a:cubicBezTo>
                  <a:cubicBezTo>
                    <a:pt x="209873" y="366777"/>
                    <a:pt x="202453" y="348117"/>
                    <a:pt x="195891" y="329162"/>
                  </a:cubicBezTo>
                  <a:cubicBezTo>
                    <a:pt x="194157" y="324114"/>
                    <a:pt x="192595" y="319009"/>
                    <a:pt x="190871" y="313960"/>
                  </a:cubicBezTo>
                  <a:cubicBezTo>
                    <a:pt x="189814" y="310865"/>
                    <a:pt x="189356" y="307703"/>
                    <a:pt x="186470" y="305902"/>
                  </a:cubicBezTo>
                  <a:cubicBezTo>
                    <a:pt x="186108" y="305683"/>
                    <a:pt x="185632" y="305836"/>
                    <a:pt x="185423" y="306179"/>
                  </a:cubicBezTo>
                  <a:cubicBezTo>
                    <a:pt x="181746" y="312094"/>
                    <a:pt x="187508" y="325000"/>
                    <a:pt x="189223" y="331001"/>
                  </a:cubicBezTo>
                  <a:cubicBezTo>
                    <a:pt x="197281" y="359414"/>
                    <a:pt x="208997" y="385798"/>
                    <a:pt x="220713" y="412973"/>
                  </a:cubicBezTo>
                  <a:cubicBezTo>
                    <a:pt x="221246" y="419574"/>
                    <a:pt x="221741" y="426175"/>
                    <a:pt x="222189" y="432775"/>
                  </a:cubicBezTo>
                  <a:cubicBezTo>
                    <a:pt x="167563" y="390437"/>
                    <a:pt x="119157" y="333725"/>
                    <a:pt x="98964" y="266755"/>
                  </a:cubicBezTo>
                  <a:cubicBezTo>
                    <a:pt x="122405" y="242371"/>
                    <a:pt x="151618" y="224416"/>
                    <a:pt x="182003" y="209833"/>
                  </a:cubicBezTo>
                  <a:close/>
                  <a:moveTo>
                    <a:pt x="590397" y="994827"/>
                  </a:moveTo>
                  <a:cubicBezTo>
                    <a:pt x="449541" y="1014210"/>
                    <a:pt x="295227" y="1040880"/>
                    <a:pt x="155733" y="1003809"/>
                  </a:cubicBezTo>
                  <a:cubicBezTo>
                    <a:pt x="153857" y="1001580"/>
                    <a:pt x="151028" y="1000808"/>
                    <a:pt x="148485" y="1001494"/>
                  </a:cubicBezTo>
                  <a:cubicBezTo>
                    <a:pt x="104974" y="987473"/>
                    <a:pt x="67789" y="959422"/>
                    <a:pt x="52949" y="914845"/>
                  </a:cubicBezTo>
                  <a:cubicBezTo>
                    <a:pt x="34270" y="852523"/>
                    <a:pt x="29327" y="786772"/>
                    <a:pt x="24555" y="722145"/>
                  </a:cubicBezTo>
                  <a:cubicBezTo>
                    <a:pt x="18164" y="600130"/>
                    <a:pt x="21840" y="475714"/>
                    <a:pt x="52149" y="356833"/>
                  </a:cubicBezTo>
                  <a:cubicBezTo>
                    <a:pt x="59607" y="325371"/>
                    <a:pt x="72475" y="294768"/>
                    <a:pt x="94954" y="271050"/>
                  </a:cubicBezTo>
                  <a:cubicBezTo>
                    <a:pt x="113442" y="342859"/>
                    <a:pt x="164610" y="401467"/>
                    <a:pt x="222961" y="445015"/>
                  </a:cubicBezTo>
                  <a:cubicBezTo>
                    <a:pt x="224723" y="474123"/>
                    <a:pt x="225170" y="503289"/>
                    <a:pt x="227085" y="532388"/>
                  </a:cubicBezTo>
                  <a:cubicBezTo>
                    <a:pt x="228876" y="559639"/>
                    <a:pt x="231019" y="586023"/>
                    <a:pt x="226237" y="613036"/>
                  </a:cubicBezTo>
                  <a:cubicBezTo>
                    <a:pt x="190052" y="603235"/>
                    <a:pt x="157991" y="628952"/>
                    <a:pt x="123310" y="634505"/>
                  </a:cubicBezTo>
                  <a:cubicBezTo>
                    <a:pt x="112299" y="636391"/>
                    <a:pt x="90030" y="638096"/>
                    <a:pt x="85924" y="651422"/>
                  </a:cubicBezTo>
                  <a:cubicBezTo>
                    <a:pt x="83591" y="659013"/>
                    <a:pt x="93621" y="664795"/>
                    <a:pt x="98926" y="667891"/>
                  </a:cubicBezTo>
                  <a:cubicBezTo>
                    <a:pt x="117100" y="679216"/>
                    <a:pt x="138512" y="671939"/>
                    <a:pt x="158114" y="670053"/>
                  </a:cubicBezTo>
                  <a:cubicBezTo>
                    <a:pt x="145532" y="677920"/>
                    <a:pt x="132111" y="685007"/>
                    <a:pt x="120014" y="693579"/>
                  </a:cubicBezTo>
                  <a:cubicBezTo>
                    <a:pt x="101898" y="706457"/>
                    <a:pt x="92182" y="725593"/>
                    <a:pt x="81590" y="744567"/>
                  </a:cubicBezTo>
                  <a:cubicBezTo>
                    <a:pt x="76599" y="753501"/>
                    <a:pt x="70427" y="765522"/>
                    <a:pt x="75228" y="775799"/>
                  </a:cubicBezTo>
                  <a:cubicBezTo>
                    <a:pt x="77961" y="781657"/>
                    <a:pt x="83343" y="783572"/>
                    <a:pt x="89049" y="782772"/>
                  </a:cubicBezTo>
                  <a:cubicBezTo>
                    <a:pt x="82876" y="789306"/>
                    <a:pt x="76628" y="796049"/>
                    <a:pt x="72970" y="803927"/>
                  </a:cubicBezTo>
                  <a:cubicBezTo>
                    <a:pt x="64798" y="823424"/>
                    <a:pt x="80695" y="833197"/>
                    <a:pt x="98545" y="827853"/>
                  </a:cubicBezTo>
                  <a:cubicBezTo>
                    <a:pt x="107765" y="825529"/>
                    <a:pt x="115166" y="820214"/>
                    <a:pt x="122091" y="813852"/>
                  </a:cubicBezTo>
                  <a:cubicBezTo>
                    <a:pt x="132835" y="803984"/>
                    <a:pt x="142065" y="793487"/>
                    <a:pt x="154095" y="785067"/>
                  </a:cubicBezTo>
                  <a:cubicBezTo>
                    <a:pt x="166715" y="776237"/>
                    <a:pt x="179012" y="765303"/>
                    <a:pt x="194938" y="763569"/>
                  </a:cubicBezTo>
                  <a:cubicBezTo>
                    <a:pt x="203282" y="762664"/>
                    <a:pt x="212188" y="762779"/>
                    <a:pt x="220989" y="763760"/>
                  </a:cubicBezTo>
                  <a:cubicBezTo>
                    <a:pt x="222541" y="763931"/>
                    <a:pt x="222884" y="766065"/>
                    <a:pt x="221465" y="766712"/>
                  </a:cubicBezTo>
                  <a:cubicBezTo>
                    <a:pt x="197557" y="777666"/>
                    <a:pt x="177860" y="800812"/>
                    <a:pt x="157838" y="816404"/>
                  </a:cubicBezTo>
                  <a:cubicBezTo>
                    <a:pt x="149656" y="822776"/>
                    <a:pt x="141312" y="829044"/>
                    <a:pt x="133302" y="835645"/>
                  </a:cubicBezTo>
                  <a:cubicBezTo>
                    <a:pt x="127844" y="840150"/>
                    <a:pt x="122367" y="846275"/>
                    <a:pt x="122891" y="853885"/>
                  </a:cubicBezTo>
                  <a:cubicBezTo>
                    <a:pt x="123710" y="865839"/>
                    <a:pt x="137626" y="867887"/>
                    <a:pt x="147132" y="867592"/>
                  </a:cubicBezTo>
                  <a:cubicBezTo>
                    <a:pt x="160324" y="867182"/>
                    <a:pt x="171773" y="863210"/>
                    <a:pt x="183089" y="856505"/>
                  </a:cubicBezTo>
                  <a:cubicBezTo>
                    <a:pt x="192176" y="851123"/>
                    <a:pt x="200596" y="844703"/>
                    <a:pt x="209235" y="838645"/>
                  </a:cubicBezTo>
                  <a:cubicBezTo>
                    <a:pt x="213483" y="835664"/>
                    <a:pt x="216007" y="833921"/>
                    <a:pt x="221075" y="833063"/>
                  </a:cubicBezTo>
                  <a:cubicBezTo>
                    <a:pt x="238134" y="829720"/>
                    <a:pt x="255231" y="826072"/>
                    <a:pt x="272643" y="825024"/>
                  </a:cubicBezTo>
                  <a:cubicBezTo>
                    <a:pt x="283416" y="824186"/>
                    <a:pt x="289940" y="829263"/>
                    <a:pt x="298494" y="835035"/>
                  </a:cubicBezTo>
                  <a:cubicBezTo>
                    <a:pt x="328507" y="854876"/>
                    <a:pt x="351758" y="885165"/>
                    <a:pt x="386486" y="897367"/>
                  </a:cubicBezTo>
                  <a:cubicBezTo>
                    <a:pt x="406041" y="904110"/>
                    <a:pt x="428129" y="902977"/>
                    <a:pt x="448560" y="904139"/>
                  </a:cubicBezTo>
                  <a:cubicBezTo>
                    <a:pt x="496128" y="905168"/>
                    <a:pt x="540134" y="923370"/>
                    <a:pt x="583329" y="941601"/>
                  </a:cubicBezTo>
                  <a:cubicBezTo>
                    <a:pt x="619115" y="956250"/>
                    <a:pt x="655634" y="968176"/>
                    <a:pt x="692810" y="977320"/>
                  </a:cubicBezTo>
                  <a:cubicBezTo>
                    <a:pt x="658586" y="982635"/>
                    <a:pt x="624535" y="989655"/>
                    <a:pt x="590397" y="994827"/>
                  </a:cubicBezTo>
                  <a:close/>
                  <a:moveTo>
                    <a:pt x="1075115" y="801936"/>
                  </a:moveTo>
                  <a:cubicBezTo>
                    <a:pt x="1072714" y="851009"/>
                    <a:pt x="1069952" y="905996"/>
                    <a:pt x="1038186" y="946011"/>
                  </a:cubicBezTo>
                  <a:cubicBezTo>
                    <a:pt x="1005239" y="982568"/>
                    <a:pt x="925934" y="980101"/>
                    <a:pt x="879385" y="981025"/>
                  </a:cubicBezTo>
                  <a:cubicBezTo>
                    <a:pt x="763314" y="982596"/>
                    <a:pt x="651005" y="952507"/>
                    <a:pt x="545115" y="906758"/>
                  </a:cubicBezTo>
                  <a:cubicBezTo>
                    <a:pt x="524398" y="899034"/>
                    <a:pt x="503577" y="892366"/>
                    <a:pt x="481602" y="889404"/>
                  </a:cubicBezTo>
                  <a:cubicBezTo>
                    <a:pt x="460390" y="886556"/>
                    <a:pt x="438997" y="886384"/>
                    <a:pt x="417671" y="885041"/>
                  </a:cubicBezTo>
                  <a:cubicBezTo>
                    <a:pt x="379190" y="884479"/>
                    <a:pt x="353996" y="857943"/>
                    <a:pt x="326412" y="834883"/>
                  </a:cubicBezTo>
                  <a:cubicBezTo>
                    <a:pt x="320097" y="829835"/>
                    <a:pt x="313562" y="825224"/>
                    <a:pt x="306771" y="820833"/>
                  </a:cubicBezTo>
                  <a:cubicBezTo>
                    <a:pt x="298837" y="815709"/>
                    <a:pt x="291407" y="810251"/>
                    <a:pt x="281711" y="809194"/>
                  </a:cubicBezTo>
                  <a:cubicBezTo>
                    <a:pt x="273043" y="808251"/>
                    <a:pt x="264013" y="810423"/>
                    <a:pt x="255412" y="811432"/>
                  </a:cubicBezTo>
                  <a:cubicBezTo>
                    <a:pt x="244344" y="812728"/>
                    <a:pt x="233581" y="815376"/>
                    <a:pt x="222703" y="817719"/>
                  </a:cubicBezTo>
                  <a:cubicBezTo>
                    <a:pt x="218150" y="818700"/>
                    <a:pt x="213036" y="818938"/>
                    <a:pt x="208959" y="821205"/>
                  </a:cubicBezTo>
                  <a:cubicBezTo>
                    <a:pt x="187442" y="835130"/>
                    <a:pt x="165030" y="859762"/>
                    <a:pt x="137007" y="852771"/>
                  </a:cubicBezTo>
                  <a:cubicBezTo>
                    <a:pt x="136788" y="852714"/>
                    <a:pt x="135797" y="852780"/>
                    <a:pt x="137940" y="849808"/>
                  </a:cubicBezTo>
                  <a:cubicBezTo>
                    <a:pt x="140226" y="846646"/>
                    <a:pt x="144075" y="844227"/>
                    <a:pt x="147123" y="841884"/>
                  </a:cubicBezTo>
                  <a:cubicBezTo>
                    <a:pt x="166839" y="826577"/>
                    <a:pt x="185261" y="809784"/>
                    <a:pt x="204434" y="793859"/>
                  </a:cubicBezTo>
                  <a:cubicBezTo>
                    <a:pt x="218198" y="782629"/>
                    <a:pt x="234943" y="772075"/>
                    <a:pt x="253050" y="770484"/>
                  </a:cubicBezTo>
                  <a:cubicBezTo>
                    <a:pt x="259308" y="769932"/>
                    <a:pt x="259356" y="761216"/>
                    <a:pt x="253050" y="760712"/>
                  </a:cubicBezTo>
                  <a:cubicBezTo>
                    <a:pt x="248745" y="760369"/>
                    <a:pt x="244592" y="760521"/>
                    <a:pt x="240553" y="761055"/>
                  </a:cubicBezTo>
                  <a:cubicBezTo>
                    <a:pt x="220894" y="756816"/>
                    <a:pt x="197262" y="753244"/>
                    <a:pt x="178164" y="760931"/>
                  </a:cubicBezTo>
                  <a:cubicBezTo>
                    <a:pt x="167239" y="765646"/>
                    <a:pt x="157943" y="773342"/>
                    <a:pt x="148123" y="779923"/>
                  </a:cubicBezTo>
                  <a:cubicBezTo>
                    <a:pt x="137864" y="786791"/>
                    <a:pt x="129606" y="795392"/>
                    <a:pt x="120786" y="803936"/>
                  </a:cubicBezTo>
                  <a:cubicBezTo>
                    <a:pt x="113642" y="810861"/>
                    <a:pt x="106175" y="817404"/>
                    <a:pt x="96297" y="819748"/>
                  </a:cubicBezTo>
                  <a:cubicBezTo>
                    <a:pt x="89963" y="821243"/>
                    <a:pt x="78943" y="822148"/>
                    <a:pt x="79533" y="812747"/>
                  </a:cubicBezTo>
                  <a:cubicBezTo>
                    <a:pt x="79990" y="805441"/>
                    <a:pt x="86734" y="798754"/>
                    <a:pt x="91487" y="793773"/>
                  </a:cubicBezTo>
                  <a:cubicBezTo>
                    <a:pt x="95535" y="789544"/>
                    <a:pt x="99221" y="785172"/>
                    <a:pt x="102993" y="780705"/>
                  </a:cubicBezTo>
                  <a:cubicBezTo>
                    <a:pt x="119691" y="761988"/>
                    <a:pt x="140788" y="747872"/>
                    <a:pt x="159819" y="731717"/>
                  </a:cubicBezTo>
                  <a:cubicBezTo>
                    <a:pt x="170163" y="726736"/>
                    <a:pt x="179727" y="719506"/>
                    <a:pt x="188585" y="712372"/>
                  </a:cubicBezTo>
                  <a:cubicBezTo>
                    <a:pt x="198281" y="716620"/>
                    <a:pt x="210007" y="718240"/>
                    <a:pt x="220084" y="720297"/>
                  </a:cubicBezTo>
                  <a:cubicBezTo>
                    <a:pt x="231847" y="722697"/>
                    <a:pt x="245611" y="726850"/>
                    <a:pt x="257651" y="725412"/>
                  </a:cubicBezTo>
                  <a:cubicBezTo>
                    <a:pt x="261318" y="724974"/>
                    <a:pt x="262404" y="720011"/>
                    <a:pt x="258546" y="718763"/>
                  </a:cubicBezTo>
                  <a:cubicBezTo>
                    <a:pt x="246716" y="714934"/>
                    <a:pt x="232990" y="714849"/>
                    <a:pt x="220703" y="712601"/>
                  </a:cubicBezTo>
                  <a:cubicBezTo>
                    <a:pt x="211521" y="710924"/>
                    <a:pt x="201196" y="708038"/>
                    <a:pt x="191480" y="707867"/>
                  </a:cubicBezTo>
                  <a:cubicBezTo>
                    <a:pt x="192081" y="706229"/>
                    <a:pt x="190556" y="704333"/>
                    <a:pt x="188871" y="704400"/>
                  </a:cubicBezTo>
                  <a:cubicBezTo>
                    <a:pt x="180603" y="704733"/>
                    <a:pt x="171535" y="715639"/>
                    <a:pt x="164963" y="720097"/>
                  </a:cubicBezTo>
                  <a:cubicBezTo>
                    <a:pt x="155171" y="726726"/>
                    <a:pt x="144665" y="730870"/>
                    <a:pt x="132702" y="730651"/>
                  </a:cubicBezTo>
                  <a:cubicBezTo>
                    <a:pt x="128949" y="730584"/>
                    <a:pt x="129177" y="735899"/>
                    <a:pt x="132702" y="736337"/>
                  </a:cubicBezTo>
                  <a:cubicBezTo>
                    <a:pt x="133473" y="736432"/>
                    <a:pt x="134245" y="736509"/>
                    <a:pt x="135016" y="736566"/>
                  </a:cubicBezTo>
                  <a:cubicBezTo>
                    <a:pt x="127796" y="741452"/>
                    <a:pt x="85220" y="790287"/>
                    <a:pt x="82229" y="768960"/>
                  </a:cubicBezTo>
                  <a:cubicBezTo>
                    <a:pt x="81048" y="759026"/>
                    <a:pt x="89449" y="748453"/>
                    <a:pt x="94030" y="740271"/>
                  </a:cubicBezTo>
                  <a:cubicBezTo>
                    <a:pt x="112099" y="705467"/>
                    <a:pt x="126025" y="699418"/>
                    <a:pt x="158133" y="680340"/>
                  </a:cubicBezTo>
                  <a:cubicBezTo>
                    <a:pt x="168582" y="673805"/>
                    <a:pt x="179784" y="666881"/>
                    <a:pt x="192166" y="664928"/>
                  </a:cubicBezTo>
                  <a:cubicBezTo>
                    <a:pt x="204196" y="663033"/>
                    <a:pt x="217779" y="668043"/>
                    <a:pt x="229380" y="670872"/>
                  </a:cubicBezTo>
                  <a:cubicBezTo>
                    <a:pt x="240020" y="673472"/>
                    <a:pt x="250755" y="675501"/>
                    <a:pt x="261318" y="678416"/>
                  </a:cubicBezTo>
                  <a:cubicBezTo>
                    <a:pt x="265252" y="679501"/>
                    <a:pt x="267261" y="674167"/>
                    <a:pt x="264013" y="672015"/>
                  </a:cubicBezTo>
                  <a:cubicBezTo>
                    <a:pt x="254822" y="665928"/>
                    <a:pt x="241353" y="664585"/>
                    <a:pt x="230752" y="662071"/>
                  </a:cubicBezTo>
                  <a:cubicBezTo>
                    <a:pt x="210740" y="656613"/>
                    <a:pt x="192776" y="651631"/>
                    <a:pt x="173154" y="661842"/>
                  </a:cubicBezTo>
                  <a:cubicBezTo>
                    <a:pt x="151666" y="648841"/>
                    <a:pt x="123396" y="669472"/>
                    <a:pt x="102726" y="653679"/>
                  </a:cubicBezTo>
                  <a:cubicBezTo>
                    <a:pt x="110261" y="649279"/>
                    <a:pt x="120910" y="648945"/>
                    <a:pt x="128911" y="647507"/>
                  </a:cubicBezTo>
                  <a:cubicBezTo>
                    <a:pt x="158705" y="643040"/>
                    <a:pt x="185546" y="621408"/>
                    <a:pt x="216445" y="625009"/>
                  </a:cubicBezTo>
                  <a:cubicBezTo>
                    <a:pt x="230828" y="627285"/>
                    <a:pt x="243315" y="635353"/>
                    <a:pt x="255622" y="642602"/>
                  </a:cubicBezTo>
                  <a:cubicBezTo>
                    <a:pt x="311543" y="675530"/>
                    <a:pt x="361702" y="717849"/>
                    <a:pt x="415242" y="754416"/>
                  </a:cubicBezTo>
                  <a:cubicBezTo>
                    <a:pt x="525979" y="838197"/>
                    <a:pt x="660549" y="837645"/>
                    <a:pt x="792832" y="827244"/>
                  </a:cubicBezTo>
                  <a:cubicBezTo>
                    <a:pt x="830437" y="824510"/>
                    <a:pt x="868060" y="820291"/>
                    <a:pt x="904960" y="812394"/>
                  </a:cubicBezTo>
                  <a:cubicBezTo>
                    <a:pt x="923905" y="808346"/>
                    <a:pt x="942822" y="803793"/>
                    <a:pt x="962129" y="801793"/>
                  </a:cubicBezTo>
                  <a:cubicBezTo>
                    <a:pt x="981894" y="799745"/>
                    <a:pt x="1001591" y="800583"/>
                    <a:pt x="1021184" y="803888"/>
                  </a:cubicBezTo>
                  <a:cubicBezTo>
                    <a:pt x="1022308" y="804079"/>
                    <a:pt x="1023232" y="802469"/>
                    <a:pt x="1022032" y="801888"/>
                  </a:cubicBezTo>
                  <a:cubicBezTo>
                    <a:pt x="1007382" y="794792"/>
                    <a:pt x="991685" y="792268"/>
                    <a:pt x="975740" y="792249"/>
                  </a:cubicBezTo>
                  <a:cubicBezTo>
                    <a:pt x="983646" y="788439"/>
                    <a:pt x="991571" y="784696"/>
                    <a:pt x="999400" y="780724"/>
                  </a:cubicBezTo>
                  <a:cubicBezTo>
                    <a:pt x="1015850" y="771799"/>
                    <a:pt x="1046035" y="764722"/>
                    <a:pt x="1043358" y="740985"/>
                  </a:cubicBezTo>
                  <a:cubicBezTo>
                    <a:pt x="1042139" y="734261"/>
                    <a:pt x="1037996" y="726812"/>
                    <a:pt x="1030176" y="728308"/>
                  </a:cubicBezTo>
                  <a:cubicBezTo>
                    <a:pt x="1025861" y="729136"/>
                    <a:pt x="1021699" y="731622"/>
                    <a:pt x="1017469" y="732880"/>
                  </a:cubicBezTo>
                  <a:cubicBezTo>
                    <a:pt x="1007487" y="735918"/>
                    <a:pt x="997229" y="737585"/>
                    <a:pt x="986847" y="738509"/>
                  </a:cubicBezTo>
                  <a:cubicBezTo>
                    <a:pt x="998610" y="731517"/>
                    <a:pt x="1010107" y="723745"/>
                    <a:pt x="1022680" y="718954"/>
                  </a:cubicBezTo>
                  <a:cubicBezTo>
                    <a:pt x="1040501" y="712163"/>
                    <a:pt x="1058913" y="702047"/>
                    <a:pt x="1063209" y="681692"/>
                  </a:cubicBezTo>
                  <a:cubicBezTo>
                    <a:pt x="1066599" y="668833"/>
                    <a:pt x="1058132" y="655022"/>
                    <a:pt x="1043901" y="659432"/>
                  </a:cubicBezTo>
                  <a:cubicBezTo>
                    <a:pt x="1050778" y="641040"/>
                    <a:pt x="1036634" y="625371"/>
                    <a:pt x="1017765" y="632657"/>
                  </a:cubicBezTo>
                  <a:cubicBezTo>
                    <a:pt x="999086" y="639077"/>
                    <a:pt x="980655" y="646316"/>
                    <a:pt x="961967" y="652669"/>
                  </a:cubicBezTo>
                  <a:cubicBezTo>
                    <a:pt x="971959" y="637734"/>
                    <a:pt x="991961" y="607559"/>
                    <a:pt x="968149" y="595996"/>
                  </a:cubicBezTo>
                  <a:cubicBezTo>
                    <a:pt x="946670" y="587623"/>
                    <a:pt x="918124" y="631400"/>
                    <a:pt x="898893" y="642192"/>
                  </a:cubicBezTo>
                  <a:cubicBezTo>
                    <a:pt x="920067" y="565325"/>
                    <a:pt x="912485" y="508080"/>
                    <a:pt x="887272" y="433823"/>
                  </a:cubicBezTo>
                  <a:cubicBezTo>
                    <a:pt x="883948" y="423669"/>
                    <a:pt x="881214" y="413382"/>
                    <a:pt x="878919" y="403019"/>
                  </a:cubicBezTo>
                  <a:cubicBezTo>
                    <a:pt x="918705" y="378950"/>
                    <a:pt x="952109" y="347174"/>
                    <a:pt x="983017" y="312656"/>
                  </a:cubicBezTo>
                  <a:cubicBezTo>
                    <a:pt x="1051312" y="406801"/>
                    <a:pt x="1057103" y="530092"/>
                    <a:pt x="1067304" y="642364"/>
                  </a:cubicBezTo>
                  <a:cubicBezTo>
                    <a:pt x="1071981" y="695408"/>
                    <a:pt x="1076610" y="748596"/>
                    <a:pt x="1075115" y="801936"/>
                  </a:cubicBezTo>
                  <a:close/>
                </a:path>
              </a:pathLst>
            </a:custGeom>
            <a:solidFill>
              <a:srgbClr val="E2001A"/>
            </a:solidFill>
            <a:ln w="9525" cap="flat">
              <a:noFill/>
              <a:prstDash val="solid"/>
              <a:miter/>
            </a:ln>
          </p:spPr>
          <p:txBody>
            <a:bodyPr rtlCol="0" anchor="ctr"/>
            <a:lstStyle/>
            <a:p>
              <a:endParaRPr lang="da-DK" dirty="0"/>
            </a:p>
          </p:txBody>
        </p:sp>
      </p:grpSp>
      <p:grpSp>
        <p:nvGrpSpPr>
          <p:cNvPr id="75" name="Graphic 17" descr="Man carrying folder">
            <a:extLst>
              <a:ext uri="{FF2B5EF4-FFF2-40B4-BE49-F238E27FC236}">
                <a16:creationId xmlns:a16="http://schemas.microsoft.com/office/drawing/2014/main" id="{FAB4152B-6635-4EB5-AA33-009579952505}"/>
              </a:ext>
            </a:extLst>
          </p:cNvPr>
          <p:cNvGrpSpPr/>
          <p:nvPr/>
        </p:nvGrpSpPr>
        <p:grpSpPr>
          <a:xfrm flipH="1">
            <a:off x="10625648" y="3131323"/>
            <a:ext cx="1299438" cy="1113227"/>
            <a:chOff x="10482707" y="3016780"/>
            <a:chExt cx="1299438" cy="1113227"/>
          </a:xfrm>
        </p:grpSpPr>
        <p:sp>
          <p:nvSpPr>
            <p:cNvPr id="76" name="Freeform: Shape 75">
              <a:extLst>
                <a:ext uri="{FF2B5EF4-FFF2-40B4-BE49-F238E27FC236}">
                  <a16:creationId xmlns:a16="http://schemas.microsoft.com/office/drawing/2014/main" id="{E83E4142-BEFF-4B18-B388-48FBF5C13B54}"/>
                </a:ext>
              </a:extLst>
            </p:cNvPr>
            <p:cNvSpPr/>
            <p:nvPr/>
          </p:nvSpPr>
          <p:spPr>
            <a:xfrm>
              <a:off x="10517220" y="3016780"/>
              <a:ext cx="1221015" cy="1082830"/>
            </a:xfrm>
            <a:custGeom>
              <a:avLst/>
              <a:gdLst>
                <a:gd name="connsiteX0" fmla="*/ 514360 w 1221015"/>
                <a:gd name="connsiteY0" fmla="*/ 0 h 1082830"/>
                <a:gd name="connsiteX1" fmla="*/ 527276 w 1221015"/>
                <a:gd name="connsiteY1" fmla="*/ 108194 h 1082830"/>
                <a:gd name="connsiteX2" fmla="*/ 502492 w 1221015"/>
                <a:gd name="connsiteY2" fmla="*/ 102584 h 1082830"/>
                <a:gd name="connsiteX3" fmla="*/ 496653 w 1221015"/>
                <a:gd name="connsiteY3" fmla="*/ 103175 h 1082830"/>
                <a:gd name="connsiteX4" fmla="*/ 455010 w 1221015"/>
                <a:gd name="connsiteY4" fmla="*/ 161077 h 1082830"/>
                <a:gd name="connsiteX5" fmla="*/ 111757 w 1221015"/>
                <a:gd name="connsiteY5" fmla="*/ 430349 h 1082830"/>
                <a:gd name="connsiteX6" fmla="*/ 1258 w 1221015"/>
                <a:gd name="connsiteY6" fmla="*/ 1082831 h 1082830"/>
                <a:gd name="connsiteX7" fmla="*/ 632546 w 1221015"/>
                <a:gd name="connsiteY7" fmla="*/ 1037834 h 1082830"/>
                <a:gd name="connsiteX8" fmla="*/ 977523 w 1221015"/>
                <a:gd name="connsiteY8" fmla="*/ 1067686 h 1082830"/>
                <a:gd name="connsiteX9" fmla="*/ 1115473 w 1221015"/>
                <a:gd name="connsiteY9" fmla="*/ 995020 h 1082830"/>
                <a:gd name="connsiteX10" fmla="*/ 1127589 w 1221015"/>
                <a:gd name="connsiteY10" fmla="*/ 559527 h 1082830"/>
                <a:gd name="connsiteX11" fmla="*/ 1219429 w 1221015"/>
                <a:gd name="connsiteY11" fmla="*/ 354054 h 1082830"/>
                <a:gd name="connsiteX12" fmla="*/ 1166175 w 1221015"/>
                <a:gd name="connsiteY12" fmla="*/ 324145 h 1082830"/>
                <a:gd name="connsiteX13" fmla="*/ 1098147 w 1221015"/>
                <a:gd name="connsiteY13" fmla="*/ 313582 h 1082830"/>
                <a:gd name="connsiteX14" fmla="*/ 865985 w 1221015"/>
                <a:gd name="connsiteY14" fmla="*/ 199825 h 1082830"/>
                <a:gd name="connsiteX15" fmla="*/ 809464 w 1221015"/>
                <a:gd name="connsiteY15" fmla="*/ 129988 h 1082830"/>
                <a:gd name="connsiteX16" fmla="*/ 788871 w 1221015"/>
                <a:gd name="connsiteY16" fmla="*/ 152590 h 1082830"/>
                <a:gd name="connsiteX17" fmla="*/ 778374 w 1221015"/>
                <a:gd name="connsiteY17" fmla="*/ 140475 h 1082830"/>
                <a:gd name="connsiteX18" fmla="*/ 775040 w 1221015"/>
                <a:gd name="connsiteY18" fmla="*/ 98165 h 1082830"/>
                <a:gd name="connsiteX19" fmla="*/ 514360 w 1221015"/>
                <a:gd name="connsiteY19" fmla="*/ 0 h 10828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221015" h="1082830">
                  <a:moveTo>
                    <a:pt x="514360" y="0"/>
                  </a:moveTo>
                  <a:cubicBezTo>
                    <a:pt x="514360" y="0"/>
                    <a:pt x="530019" y="64379"/>
                    <a:pt x="527276" y="108194"/>
                  </a:cubicBezTo>
                  <a:cubicBezTo>
                    <a:pt x="526085" y="127187"/>
                    <a:pt x="509569" y="110614"/>
                    <a:pt x="502492" y="102584"/>
                  </a:cubicBezTo>
                  <a:cubicBezTo>
                    <a:pt x="500854" y="100727"/>
                    <a:pt x="497882" y="101022"/>
                    <a:pt x="496653" y="103175"/>
                  </a:cubicBezTo>
                  <a:cubicBezTo>
                    <a:pt x="487652" y="118986"/>
                    <a:pt x="468735" y="139275"/>
                    <a:pt x="455010" y="161077"/>
                  </a:cubicBezTo>
                  <a:cubicBezTo>
                    <a:pt x="455010" y="161077"/>
                    <a:pt x="204388" y="214217"/>
                    <a:pt x="111757" y="430349"/>
                  </a:cubicBezTo>
                  <a:cubicBezTo>
                    <a:pt x="-19945" y="737664"/>
                    <a:pt x="1258" y="1082831"/>
                    <a:pt x="1258" y="1082831"/>
                  </a:cubicBezTo>
                  <a:lnTo>
                    <a:pt x="632546" y="1037834"/>
                  </a:lnTo>
                  <a:lnTo>
                    <a:pt x="977523" y="1067686"/>
                  </a:lnTo>
                  <a:lnTo>
                    <a:pt x="1115473" y="995020"/>
                  </a:lnTo>
                  <a:lnTo>
                    <a:pt x="1127589" y="559527"/>
                  </a:lnTo>
                  <a:lnTo>
                    <a:pt x="1219429" y="354054"/>
                  </a:lnTo>
                  <a:cubicBezTo>
                    <a:pt x="1219429" y="354054"/>
                    <a:pt x="1235374" y="324974"/>
                    <a:pt x="1166175" y="324145"/>
                  </a:cubicBezTo>
                  <a:lnTo>
                    <a:pt x="1098147" y="313582"/>
                  </a:lnTo>
                  <a:lnTo>
                    <a:pt x="865985" y="199825"/>
                  </a:lnTo>
                  <a:cubicBezTo>
                    <a:pt x="865985" y="199825"/>
                    <a:pt x="858717" y="205883"/>
                    <a:pt x="809464" y="129988"/>
                  </a:cubicBezTo>
                  <a:cubicBezTo>
                    <a:pt x="806654" y="125654"/>
                    <a:pt x="796290" y="146799"/>
                    <a:pt x="788871" y="152590"/>
                  </a:cubicBezTo>
                  <a:cubicBezTo>
                    <a:pt x="785556" y="155181"/>
                    <a:pt x="780498" y="144723"/>
                    <a:pt x="778374" y="140475"/>
                  </a:cubicBezTo>
                  <a:lnTo>
                    <a:pt x="775040" y="98165"/>
                  </a:lnTo>
                  <a:lnTo>
                    <a:pt x="514360" y="0"/>
                  </a:lnTo>
                  <a:close/>
                </a:path>
              </a:pathLst>
            </a:custGeom>
            <a:solidFill>
              <a:srgbClr val="FFFFFF"/>
            </a:solidFill>
            <a:ln w="9525" cap="flat">
              <a:noFill/>
              <a:prstDash val="solid"/>
              <a:miter/>
            </a:ln>
          </p:spPr>
          <p:txBody>
            <a:bodyPr rtlCol="0" anchor="ctr"/>
            <a:lstStyle/>
            <a:p>
              <a:endParaRPr lang="da-DK"/>
            </a:p>
          </p:txBody>
        </p:sp>
        <p:grpSp>
          <p:nvGrpSpPr>
            <p:cNvPr id="77" name="Graphic 17" descr="Man carrying folder">
              <a:extLst>
                <a:ext uri="{FF2B5EF4-FFF2-40B4-BE49-F238E27FC236}">
                  <a16:creationId xmlns:a16="http://schemas.microsoft.com/office/drawing/2014/main" id="{9AF03C3C-201E-497E-9843-9D6B9268DE7B}"/>
                </a:ext>
              </a:extLst>
            </p:cNvPr>
            <p:cNvGrpSpPr/>
            <p:nvPr/>
          </p:nvGrpSpPr>
          <p:grpSpPr>
            <a:xfrm>
              <a:off x="10978287" y="3117870"/>
              <a:ext cx="586879" cy="865196"/>
              <a:chOff x="10978287" y="3117870"/>
              <a:chExt cx="586879" cy="865196"/>
            </a:xfrm>
            <a:solidFill>
              <a:srgbClr val="FFFFFF"/>
            </a:solidFill>
          </p:grpSpPr>
          <p:sp>
            <p:nvSpPr>
              <p:cNvPr id="78" name="Freeform: Shape 77">
                <a:extLst>
                  <a:ext uri="{FF2B5EF4-FFF2-40B4-BE49-F238E27FC236}">
                    <a16:creationId xmlns:a16="http://schemas.microsoft.com/office/drawing/2014/main" id="{F3704F78-79BA-492F-8C20-81DA15FCEA0B}"/>
                  </a:ext>
                </a:extLst>
              </p:cNvPr>
              <p:cNvSpPr/>
              <p:nvPr/>
            </p:nvSpPr>
            <p:spPr>
              <a:xfrm>
                <a:off x="10978287" y="3117870"/>
                <a:ext cx="377197" cy="293782"/>
              </a:xfrm>
              <a:custGeom>
                <a:avLst/>
                <a:gdLst>
                  <a:gd name="connsiteX0" fmla="*/ 365560 w 377197"/>
                  <a:gd name="connsiteY0" fmla="*/ 57816 h 293782"/>
                  <a:gd name="connsiteX1" fmla="*/ 342090 w 377197"/>
                  <a:gd name="connsiteY1" fmla="*/ 33594 h 293782"/>
                  <a:gd name="connsiteX2" fmla="*/ 303638 w 377197"/>
                  <a:gd name="connsiteY2" fmla="*/ 70989 h 293782"/>
                  <a:gd name="connsiteX3" fmla="*/ 299857 w 377197"/>
                  <a:gd name="connsiteY3" fmla="*/ 77800 h 293782"/>
                  <a:gd name="connsiteX4" fmla="*/ 274520 w 377197"/>
                  <a:gd name="connsiteY4" fmla="*/ 112871 h 293782"/>
                  <a:gd name="connsiteX5" fmla="*/ 254984 w 377197"/>
                  <a:gd name="connsiteY5" fmla="*/ 144008 h 293782"/>
                  <a:gd name="connsiteX6" fmla="*/ 250508 w 377197"/>
                  <a:gd name="connsiteY6" fmla="*/ 144513 h 293782"/>
                  <a:gd name="connsiteX7" fmla="*/ 185699 w 377197"/>
                  <a:gd name="connsiteY7" fmla="*/ 82181 h 293782"/>
                  <a:gd name="connsiteX8" fmla="*/ 125549 w 377197"/>
                  <a:gd name="connsiteY8" fmla="*/ 53520 h 293782"/>
                  <a:gd name="connsiteX9" fmla="*/ 60550 w 377197"/>
                  <a:gd name="connsiteY9" fmla="*/ 19611 h 293782"/>
                  <a:gd name="connsiteX10" fmla="*/ 42386 w 377197"/>
                  <a:gd name="connsiteY10" fmla="*/ 3466 h 293782"/>
                  <a:gd name="connsiteX11" fmla="*/ 33652 w 377197"/>
                  <a:gd name="connsiteY11" fmla="*/ 2228 h 293782"/>
                  <a:gd name="connsiteX12" fmla="*/ 429 w 377197"/>
                  <a:gd name="connsiteY12" fmla="*/ 73713 h 293782"/>
                  <a:gd name="connsiteX13" fmla="*/ 77953 w 377197"/>
                  <a:gd name="connsiteY13" fmla="*/ 157876 h 293782"/>
                  <a:gd name="connsiteX14" fmla="*/ 76667 w 377197"/>
                  <a:gd name="connsiteY14" fmla="*/ 166230 h 293782"/>
                  <a:gd name="connsiteX15" fmla="*/ 216865 w 377197"/>
                  <a:gd name="connsiteY15" fmla="*/ 290321 h 293782"/>
                  <a:gd name="connsiteX16" fmla="*/ 315744 w 377197"/>
                  <a:gd name="connsiteY16" fmla="*/ 240544 h 293782"/>
                  <a:gd name="connsiteX17" fmla="*/ 372818 w 377197"/>
                  <a:gd name="connsiteY17" fmla="*/ 105803 h 293782"/>
                  <a:gd name="connsiteX18" fmla="*/ 365560 w 377197"/>
                  <a:gd name="connsiteY18" fmla="*/ 57816 h 293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7197" h="293782">
                    <a:moveTo>
                      <a:pt x="365560" y="57816"/>
                    </a:moveTo>
                    <a:cubicBezTo>
                      <a:pt x="359693" y="50872"/>
                      <a:pt x="353720" y="21135"/>
                      <a:pt x="342090" y="33594"/>
                    </a:cubicBezTo>
                    <a:cubicBezTo>
                      <a:pt x="331118" y="49777"/>
                      <a:pt x="316402" y="61712"/>
                      <a:pt x="303638" y="70989"/>
                    </a:cubicBezTo>
                    <a:cubicBezTo>
                      <a:pt x="301533" y="72523"/>
                      <a:pt x="301743" y="76237"/>
                      <a:pt x="299857" y="77800"/>
                    </a:cubicBezTo>
                    <a:cubicBezTo>
                      <a:pt x="289112" y="86734"/>
                      <a:pt x="281845" y="102822"/>
                      <a:pt x="274520" y="112871"/>
                    </a:cubicBezTo>
                    <a:cubicBezTo>
                      <a:pt x="268529" y="124234"/>
                      <a:pt x="261747" y="134007"/>
                      <a:pt x="254984" y="144008"/>
                    </a:cubicBezTo>
                    <a:cubicBezTo>
                      <a:pt x="253965" y="145522"/>
                      <a:pt x="251832" y="145770"/>
                      <a:pt x="250508" y="144513"/>
                    </a:cubicBezTo>
                    <a:cubicBezTo>
                      <a:pt x="240268" y="134845"/>
                      <a:pt x="212893" y="103117"/>
                      <a:pt x="185699" y="82181"/>
                    </a:cubicBezTo>
                    <a:cubicBezTo>
                      <a:pt x="159639" y="62112"/>
                      <a:pt x="129940" y="56111"/>
                      <a:pt x="125549" y="53520"/>
                    </a:cubicBezTo>
                    <a:cubicBezTo>
                      <a:pt x="102289" y="45243"/>
                      <a:pt x="67818" y="25669"/>
                      <a:pt x="60550" y="19611"/>
                    </a:cubicBezTo>
                    <a:cubicBezTo>
                      <a:pt x="53283" y="13553"/>
                      <a:pt x="46568" y="9572"/>
                      <a:pt x="42386" y="3466"/>
                    </a:cubicBezTo>
                    <a:cubicBezTo>
                      <a:pt x="39567" y="18"/>
                      <a:pt x="35900" y="-1639"/>
                      <a:pt x="33652" y="2228"/>
                    </a:cubicBezTo>
                    <a:cubicBezTo>
                      <a:pt x="22289" y="22878"/>
                      <a:pt x="-3639" y="48472"/>
                      <a:pt x="429" y="73713"/>
                    </a:cubicBezTo>
                    <a:cubicBezTo>
                      <a:pt x="37710" y="111289"/>
                      <a:pt x="80267" y="155724"/>
                      <a:pt x="77953" y="157876"/>
                    </a:cubicBezTo>
                    <a:cubicBezTo>
                      <a:pt x="75638" y="160029"/>
                      <a:pt x="75105" y="163486"/>
                      <a:pt x="76667" y="166230"/>
                    </a:cubicBezTo>
                    <a:cubicBezTo>
                      <a:pt x="107413" y="219331"/>
                      <a:pt x="151952" y="278367"/>
                      <a:pt x="216865" y="290321"/>
                    </a:cubicBezTo>
                    <a:cubicBezTo>
                      <a:pt x="247517" y="302818"/>
                      <a:pt x="288665" y="280387"/>
                      <a:pt x="315744" y="240544"/>
                    </a:cubicBezTo>
                    <a:cubicBezTo>
                      <a:pt x="351558" y="187851"/>
                      <a:pt x="369551" y="110975"/>
                      <a:pt x="372818" y="105803"/>
                    </a:cubicBezTo>
                    <a:cubicBezTo>
                      <a:pt x="383029" y="87410"/>
                      <a:pt x="373190" y="72180"/>
                      <a:pt x="365560" y="57816"/>
                    </a:cubicBezTo>
                    <a:close/>
                  </a:path>
                </a:pathLst>
              </a:custGeom>
              <a:solidFill>
                <a:srgbClr val="FFFFFF"/>
              </a:solidFill>
              <a:ln w="9525" cap="flat">
                <a:noFill/>
                <a:prstDash val="solid"/>
                <a:miter/>
              </a:ln>
            </p:spPr>
            <p:txBody>
              <a:bodyPr rtlCol="0" anchor="ctr"/>
              <a:lstStyle/>
              <a:p>
                <a:endParaRPr lang="da-DK"/>
              </a:p>
            </p:txBody>
          </p:sp>
          <p:sp>
            <p:nvSpPr>
              <p:cNvPr id="79" name="Freeform: Shape 78">
                <a:extLst>
                  <a:ext uri="{FF2B5EF4-FFF2-40B4-BE49-F238E27FC236}">
                    <a16:creationId xmlns:a16="http://schemas.microsoft.com/office/drawing/2014/main" id="{18025D76-2A7F-44C3-B68C-6706029CCD6B}"/>
                  </a:ext>
                </a:extLst>
              </p:cNvPr>
              <p:cNvSpPr/>
              <p:nvPr/>
            </p:nvSpPr>
            <p:spPr>
              <a:xfrm>
                <a:off x="11455851" y="3789104"/>
                <a:ext cx="109315" cy="193961"/>
              </a:xfrm>
              <a:custGeom>
                <a:avLst/>
                <a:gdLst>
                  <a:gd name="connsiteX0" fmla="*/ 75115 w 109315"/>
                  <a:gd name="connsiteY0" fmla="*/ 11669 h 193961"/>
                  <a:gd name="connsiteX1" fmla="*/ 23756 w 109315"/>
                  <a:gd name="connsiteY1" fmla="*/ 858 h 193961"/>
                  <a:gd name="connsiteX2" fmla="*/ 20108 w 109315"/>
                  <a:gd name="connsiteY2" fmla="*/ 46397 h 193961"/>
                  <a:gd name="connsiteX3" fmla="*/ 753 w 109315"/>
                  <a:gd name="connsiteY3" fmla="*/ 176890 h 193961"/>
                  <a:gd name="connsiteX4" fmla="*/ 6011 w 109315"/>
                  <a:gd name="connsiteY4" fmla="*/ 184176 h 193961"/>
                  <a:gd name="connsiteX5" fmla="*/ 95603 w 109315"/>
                  <a:gd name="connsiteY5" fmla="*/ 188100 h 193961"/>
                  <a:gd name="connsiteX6" fmla="*/ 75115 w 109315"/>
                  <a:gd name="connsiteY6" fmla="*/ 11669 h 1939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9315" h="193961">
                    <a:moveTo>
                      <a:pt x="75115" y="11669"/>
                    </a:moveTo>
                    <a:cubicBezTo>
                      <a:pt x="59999" y="3801"/>
                      <a:pt x="41387" y="-2323"/>
                      <a:pt x="23756" y="858"/>
                    </a:cubicBezTo>
                    <a:cubicBezTo>
                      <a:pt x="12859" y="3011"/>
                      <a:pt x="21270" y="36758"/>
                      <a:pt x="20108" y="46397"/>
                    </a:cubicBezTo>
                    <a:cubicBezTo>
                      <a:pt x="22851" y="92069"/>
                      <a:pt x="25680" y="139294"/>
                      <a:pt x="753" y="176890"/>
                    </a:cubicBezTo>
                    <a:cubicBezTo>
                      <a:pt x="-1638" y="180319"/>
                      <a:pt x="2087" y="182719"/>
                      <a:pt x="6011" y="184176"/>
                    </a:cubicBezTo>
                    <a:cubicBezTo>
                      <a:pt x="27166" y="192253"/>
                      <a:pt x="75277" y="199416"/>
                      <a:pt x="95603" y="188100"/>
                    </a:cubicBezTo>
                    <a:cubicBezTo>
                      <a:pt x="117730" y="130865"/>
                      <a:pt x="114577" y="58484"/>
                      <a:pt x="75115" y="11669"/>
                    </a:cubicBezTo>
                    <a:close/>
                  </a:path>
                </a:pathLst>
              </a:custGeom>
              <a:solidFill>
                <a:srgbClr val="FFFFFF"/>
              </a:solidFill>
              <a:ln w="9525" cap="flat">
                <a:noFill/>
                <a:prstDash val="solid"/>
                <a:miter/>
              </a:ln>
            </p:spPr>
            <p:txBody>
              <a:bodyPr rtlCol="0" anchor="ctr"/>
              <a:lstStyle/>
              <a:p>
                <a:endParaRPr lang="da-DK"/>
              </a:p>
            </p:txBody>
          </p:sp>
        </p:grpSp>
        <p:grpSp>
          <p:nvGrpSpPr>
            <p:cNvPr id="80" name="Graphic 17" descr="Man carrying folder">
              <a:extLst>
                <a:ext uri="{FF2B5EF4-FFF2-40B4-BE49-F238E27FC236}">
                  <a16:creationId xmlns:a16="http://schemas.microsoft.com/office/drawing/2014/main" id="{8F458173-5F6E-4FDD-9786-B3F8B9FCE613}"/>
                </a:ext>
              </a:extLst>
            </p:cNvPr>
            <p:cNvGrpSpPr/>
            <p:nvPr/>
          </p:nvGrpSpPr>
          <p:grpSpPr>
            <a:xfrm>
              <a:off x="11178830" y="3325628"/>
              <a:ext cx="558548" cy="718787"/>
              <a:chOff x="11178830" y="3325628"/>
              <a:chExt cx="558548" cy="718787"/>
            </a:xfrm>
            <a:solidFill>
              <a:srgbClr val="FFFFFF"/>
            </a:solidFill>
          </p:grpSpPr>
          <p:sp>
            <p:nvSpPr>
              <p:cNvPr id="81" name="Freeform: Shape 80">
                <a:extLst>
                  <a:ext uri="{FF2B5EF4-FFF2-40B4-BE49-F238E27FC236}">
                    <a16:creationId xmlns:a16="http://schemas.microsoft.com/office/drawing/2014/main" id="{5C2A55C0-1659-49C9-9712-96328020B3B3}"/>
                  </a:ext>
                </a:extLst>
              </p:cNvPr>
              <p:cNvSpPr/>
              <p:nvPr/>
            </p:nvSpPr>
            <p:spPr>
              <a:xfrm>
                <a:off x="11178830" y="3928867"/>
                <a:ext cx="315639" cy="115548"/>
              </a:xfrm>
              <a:custGeom>
                <a:avLst/>
                <a:gdLst>
                  <a:gd name="connsiteX0" fmla="*/ 310198 w 315639"/>
                  <a:gd name="connsiteY0" fmla="*/ 52234 h 115548"/>
                  <a:gd name="connsiteX1" fmla="*/ 280156 w 315639"/>
                  <a:gd name="connsiteY1" fmla="*/ 41728 h 115548"/>
                  <a:gd name="connsiteX2" fmla="*/ 279422 w 315639"/>
                  <a:gd name="connsiteY2" fmla="*/ 39461 h 115548"/>
                  <a:gd name="connsiteX3" fmla="*/ 269688 w 315639"/>
                  <a:gd name="connsiteY3" fmla="*/ 21411 h 115548"/>
                  <a:gd name="connsiteX4" fmla="*/ 144415 w 315639"/>
                  <a:gd name="connsiteY4" fmla="*/ 3218 h 115548"/>
                  <a:gd name="connsiteX5" fmla="*/ 72054 w 315639"/>
                  <a:gd name="connsiteY5" fmla="*/ 17610 h 115548"/>
                  <a:gd name="connsiteX6" fmla="*/ 58833 w 315639"/>
                  <a:gd name="connsiteY6" fmla="*/ 16734 h 115548"/>
                  <a:gd name="connsiteX7" fmla="*/ 38669 w 315639"/>
                  <a:gd name="connsiteY7" fmla="*/ 17458 h 115548"/>
                  <a:gd name="connsiteX8" fmla="*/ 311 w 315639"/>
                  <a:gd name="connsiteY8" fmla="*/ 91172 h 115548"/>
                  <a:gd name="connsiteX9" fmla="*/ 13370 w 315639"/>
                  <a:gd name="connsiteY9" fmla="*/ 115537 h 115548"/>
                  <a:gd name="connsiteX10" fmla="*/ 29839 w 315639"/>
                  <a:gd name="connsiteY10" fmla="*/ 111356 h 115548"/>
                  <a:gd name="connsiteX11" fmla="*/ 290624 w 315639"/>
                  <a:gd name="connsiteY11" fmla="*/ 94020 h 115548"/>
                  <a:gd name="connsiteX12" fmla="*/ 314579 w 315639"/>
                  <a:gd name="connsiteY12" fmla="*/ 62559 h 115548"/>
                  <a:gd name="connsiteX13" fmla="*/ 310198 w 315639"/>
                  <a:gd name="connsiteY13" fmla="*/ 52234 h 115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15639" h="115548">
                    <a:moveTo>
                      <a:pt x="310198" y="52234"/>
                    </a:moveTo>
                    <a:cubicBezTo>
                      <a:pt x="297730" y="50053"/>
                      <a:pt x="288224" y="47024"/>
                      <a:pt x="280156" y="41728"/>
                    </a:cubicBezTo>
                    <a:cubicBezTo>
                      <a:pt x="279413" y="41242"/>
                      <a:pt x="279118" y="40289"/>
                      <a:pt x="279422" y="39461"/>
                    </a:cubicBezTo>
                    <a:cubicBezTo>
                      <a:pt x="283175" y="29450"/>
                      <a:pt x="276127" y="27307"/>
                      <a:pt x="269688" y="21411"/>
                    </a:cubicBezTo>
                    <a:cubicBezTo>
                      <a:pt x="236608" y="1894"/>
                      <a:pt x="185544" y="-4573"/>
                      <a:pt x="144415" y="3218"/>
                    </a:cubicBezTo>
                    <a:cubicBezTo>
                      <a:pt x="120355" y="8524"/>
                      <a:pt x="96228" y="17496"/>
                      <a:pt x="72054" y="17610"/>
                    </a:cubicBezTo>
                    <a:cubicBezTo>
                      <a:pt x="67777" y="17496"/>
                      <a:pt x="62672" y="17201"/>
                      <a:pt x="58833" y="16734"/>
                    </a:cubicBezTo>
                    <a:cubicBezTo>
                      <a:pt x="52242" y="16658"/>
                      <a:pt x="42850" y="9314"/>
                      <a:pt x="38669" y="17458"/>
                    </a:cubicBezTo>
                    <a:cubicBezTo>
                      <a:pt x="27039" y="42785"/>
                      <a:pt x="12141" y="65836"/>
                      <a:pt x="311" y="91172"/>
                    </a:cubicBezTo>
                    <a:cubicBezTo>
                      <a:pt x="-1565" y="97744"/>
                      <a:pt x="5322" y="114632"/>
                      <a:pt x="13370" y="115537"/>
                    </a:cubicBezTo>
                    <a:cubicBezTo>
                      <a:pt x="17218" y="115794"/>
                      <a:pt x="24648" y="111717"/>
                      <a:pt x="29839" y="111356"/>
                    </a:cubicBezTo>
                    <a:cubicBezTo>
                      <a:pt x="117402" y="108079"/>
                      <a:pt x="202680" y="90210"/>
                      <a:pt x="290624" y="94020"/>
                    </a:cubicBezTo>
                    <a:cubicBezTo>
                      <a:pt x="297539" y="95782"/>
                      <a:pt x="310864" y="66017"/>
                      <a:pt x="314579" y="62559"/>
                    </a:cubicBezTo>
                    <a:cubicBezTo>
                      <a:pt x="317161" y="58720"/>
                      <a:pt x="314770" y="53034"/>
                      <a:pt x="310198" y="52234"/>
                    </a:cubicBezTo>
                    <a:close/>
                  </a:path>
                </a:pathLst>
              </a:custGeom>
              <a:solidFill>
                <a:srgbClr val="FFFFFF"/>
              </a:solidFill>
              <a:ln w="9525" cap="flat">
                <a:noFill/>
                <a:prstDash val="solid"/>
                <a:miter/>
              </a:ln>
            </p:spPr>
            <p:txBody>
              <a:bodyPr rtlCol="0" anchor="ctr"/>
              <a:lstStyle/>
              <a:p>
                <a:endParaRPr lang="da-DK"/>
              </a:p>
            </p:txBody>
          </p:sp>
          <p:sp>
            <p:nvSpPr>
              <p:cNvPr id="82" name="Freeform: Shape 81">
                <a:extLst>
                  <a:ext uri="{FF2B5EF4-FFF2-40B4-BE49-F238E27FC236}">
                    <a16:creationId xmlns:a16="http://schemas.microsoft.com/office/drawing/2014/main" id="{33F919BD-8C39-4DB8-A5D9-9F9978037A5E}"/>
                  </a:ext>
                </a:extLst>
              </p:cNvPr>
              <p:cNvSpPr/>
              <p:nvPr/>
            </p:nvSpPr>
            <p:spPr>
              <a:xfrm>
                <a:off x="11321453" y="3325628"/>
                <a:ext cx="415924" cy="475440"/>
              </a:xfrm>
              <a:custGeom>
                <a:avLst/>
                <a:gdLst>
                  <a:gd name="connsiteX0" fmla="*/ 413910 w 415924"/>
                  <a:gd name="connsiteY0" fmla="*/ 46359 h 475440"/>
                  <a:gd name="connsiteX1" fmla="*/ 398460 w 415924"/>
                  <a:gd name="connsiteY1" fmla="*/ 19717 h 475440"/>
                  <a:gd name="connsiteX2" fmla="*/ 164060 w 415924"/>
                  <a:gd name="connsiteY2" fmla="*/ 0 h 475440"/>
                  <a:gd name="connsiteX3" fmla="*/ 155954 w 415924"/>
                  <a:gd name="connsiteY3" fmla="*/ 4201 h 475440"/>
                  <a:gd name="connsiteX4" fmla="*/ 74210 w 415924"/>
                  <a:gd name="connsiteY4" fmla="*/ 182537 h 475440"/>
                  <a:gd name="connsiteX5" fmla="*/ 573 w 415924"/>
                  <a:gd name="connsiteY5" fmla="*/ 347368 h 475440"/>
                  <a:gd name="connsiteX6" fmla="*/ 17079 w 415924"/>
                  <a:gd name="connsiteY6" fmla="*/ 361179 h 475440"/>
                  <a:gd name="connsiteX7" fmla="*/ 33519 w 415924"/>
                  <a:gd name="connsiteY7" fmla="*/ 367618 h 475440"/>
                  <a:gd name="connsiteX8" fmla="*/ 58561 w 415924"/>
                  <a:gd name="connsiteY8" fmla="*/ 380343 h 475440"/>
                  <a:gd name="connsiteX9" fmla="*/ 111015 w 415924"/>
                  <a:gd name="connsiteY9" fmla="*/ 459658 h 475440"/>
                  <a:gd name="connsiteX10" fmla="*/ 148943 w 415924"/>
                  <a:gd name="connsiteY10" fmla="*/ 471355 h 475440"/>
                  <a:gd name="connsiteX11" fmla="*/ 154697 w 415924"/>
                  <a:gd name="connsiteY11" fmla="*/ 465144 h 475440"/>
                  <a:gd name="connsiteX12" fmla="*/ 212828 w 415924"/>
                  <a:gd name="connsiteY12" fmla="*/ 475441 h 475440"/>
                  <a:gd name="connsiteX13" fmla="*/ 239812 w 415924"/>
                  <a:gd name="connsiteY13" fmla="*/ 469602 h 475440"/>
                  <a:gd name="connsiteX14" fmla="*/ 244327 w 415924"/>
                  <a:gd name="connsiteY14" fmla="*/ 465468 h 475440"/>
                  <a:gd name="connsiteX15" fmla="*/ 281122 w 415924"/>
                  <a:gd name="connsiteY15" fmla="*/ 367227 h 475440"/>
                  <a:gd name="connsiteX16" fmla="*/ 413910 w 415924"/>
                  <a:gd name="connsiteY16" fmla="*/ 46359 h 475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15924" h="475440">
                    <a:moveTo>
                      <a:pt x="413910" y="46359"/>
                    </a:moveTo>
                    <a:cubicBezTo>
                      <a:pt x="418958" y="37872"/>
                      <a:pt x="414777" y="18879"/>
                      <a:pt x="398460" y="19717"/>
                    </a:cubicBezTo>
                    <a:cubicBezTo>
                      <a:pt x="319660" y="7639"/>
                      <a:pt x="238145" y="553"/>
                      <a:pt x="164060" y="0"/>
                    </a:cubicBezTo>
                    <a:cubicBezTo>
                      <a:pt x="160831" y="-28"/>
                      <a:pt x="157821" y="1572"/>
                      <a:pt x="155954" y="4201"/>
                    </a:cubicBezTo>
                    <a:cubicBezTo>
                      <a:pt x="119368" y="55531"/>
                      <a:pt x="102814" y="125921"/>
                      <a:pt x="74210" y="182537"/>
                    </a:cubicBezTo>
                    <a:cubicBezTo>
                      <a:pt x="50102" y="237925"/>
                      <a:pt x="24795" y="291961"/>
                      <a:pt x="573" y="347368"/>
                    </a:cubicBezTo>
                    <a:cubicBezTo>
                      <a:pt x="-3085" y="357159"/>
                      <a:pt x="11774" y="358331"/>
                      <a:pt x="17079" y="361179"/>
                    </a:cubicBezTo>
                    <a:cubicBezTo>
                      <a:pt x="20346" y="362474"/>
                      <a:pt x="28062" y="365217"/>
                      <a:pt x="33519" y="367618"/>
                    </a:cubicBezTo>
                    <a:cubicBezTo>
                      <a:pt x="42063" y="371371"/>
                      <a:pt x="54798" y="373980"/>
                      <a:pt x="58561" y="380343"/>
                    </a:cubicBezTo>
                    <a:cubicBezTo>
                      <a:pt x="80335" y="403546"/>
                      <a:pt x="83211" y="439760"/>
                      <a:pt x="111015" y="459658"/>
                    </a:cubicBezTo>
                    <a:cubicBezTo>
                      <a:pt x="121988" y="467992"/>
                      <a:pt x="131941" y="478832"/>
                      <a:pt x="148943" y="471355"/>
                    </a:cubicBezTo>
                    <a:cubicBezTo>
                      <a:pt x="151591" y="470126"/>
                      <a:pt x="155011" y="468049"/>
                      <a:pt x="154697" y="465144"/>
                    </a:cubicBezTo>
                    <a:cubicBezTo>
                      <a:pt x="174118" y="458277"/>
                      <a:pt x="193530" y="472040"/>
                      <a:pt x="212828" y="475441"/>
                    </a:cubicBezTo>
                    <a:cubicBezTo>
                      <a:pt x="212828" y="475441"/>
                      <a:pt x="239812" y="469602"/>
                      <a:pt x="239812" y="469602"/>
                    </a:cubicBezTo>
                    <a:cubicBezTo>
                      <a:pt x="241888" y="469021"/>
                      <a:pt x="243565" y="467487"/>
                      <a:pt x="244327" y="465468"/>
                    </a:cubicBezTo>
                    <a:cubicBezTo>
                      <a:pt x="257081" y="431959"/>
                      <a:pt x="269339" y="399193"/>
                      <a:pt x="281122" y="367227"/>
                    </a:cubicBezTo>
                    <a:cubicBezTo>
                      <a:pt x="319279" y="264110"/>
                      <a:pt x="340310" y="203854"/>
                      <a:pt x="413910" y="46359"/>
                    </a:cubicBezTo>
                    <a:close/>
                  </a:path>
                </a:pathLst>
              </a:custGeom>
              <a:solidFill>
                <a:srgbClr val="FFFFFF"/>
              </a:solidFill>
              <a:ln w="9525" cap="flat">
                <a:noFill/>
                <a:prstDash val="solid"/>
                <a:miter/>
              </a:ln>
            </p:spPr>
            <p:txBody>
              <a:bodyPr rtlCol="0" anchor="ctr"/>
              <a:lstStyle/>
              <a:p>
                <a:endParaRPr lang="da-DK"/>
              </a:p>
            </p:txBody>
          </p:sp>
        </p:grpSp>
        <p:grpSp>
          <p:nvGrpSpPr>
            <p:cNvPr id="83" name="Graphic 17" descr="Man carrying folder">
              <a:extLst>
                <a:ext uri="{FF2B5EF4-FFF2-40B4-BE49-F238E27FC236}">
                  <a16:creationId xmlns:a16="http://schemas.microsoft.com/office/drawing/2014/main" id="{D93D9002-CF10-4109-8019-43421942518F}"/>
                </a:ext>
              </a:extLst>
            </p:cNvPr>
            <p:cNvGrpSpPr/>
            <p:nvPr/>
          </p:nvGrpSpPr>
          <p:grpSpPr>
            <a:xfrm>
              <a:off x="10482707" y="3049016"/>
              <a:ext cx="1299438" cy="1080991"/>
              <a:chOff x="10482707" y="3049016"/>
              <a:chExt cx="1299438" cy="1080991"/>
            </a:xfrm>
          </p:grpSpPr>
          <p:sp>
            <p:nvSpPr>
              <p:cNvPr id="84" name="Freeform: Shape 83">
                <a:extLst>
                  <a:ext uri="{FF2B5EF4-FFF2-40B4-BE49-F238E27FC236}">
                    <a16:creationId xmlns:a16="http://schemas.microsoft.com/office/drawing/2014/main" id="{ED85C5B4-3CC4-4526-AB06-6E1E80CFC017}"/>
                  </a:ext>
                </a:extLst>
              </p:cNvPr>
              <p:cNvSpPr/>
              <p:nvPr/>
            </p:nvSpPr>
            <p:spPr>
              <a:xfrm>
                <a:off x="10482707" y="3049016"/>
                <a:ext cx="1299438" cy="1080991"/>
              </a:xfrm>
              <a:custGeom>
                <a:avLst/>
                <a:gdLst>
                  <a:gd name="connsiteX0" fmla="*/ 1295185 w 1299438"/>
                  <a:gd name="connsiteY0" fmla="*/ 756873 h 1080991"/>
                  <a:gd name="connsiteX1" fmla="*/ 1235111 w 1299438"/>
                  <a:gd name="connsiteY1" fmla="*/ 509527 h 1080991"/>
                  <a:gd name="connsiteX2" fmla="*/ 1207707 w 1299438"/>
                  <a:gd name="connsiteY2" fmla="*/ 437109 h 1080991"/>
                  <a:gd name="connsiteX3" fmla="*/ 1259266 w 1299438"/>
                  <a:gd name="connsiteY3" fmla="*/ 328619 h 1080991"/>
                  <a:gd name="connsiteX4" fmla="*/ 1259885 w 1299438"/>
                  <a:gd name="connsiteY4" fmla="*/ 323495 h 1080991"/>
                  <a:gd name="connsiteX5" fmla="*/ 1252522 w 1299438"/>
                  <a:gd name="connsiteY5" fmla="*/ 295767 h 1080991"/>
                  <a:gd name="connsiteX6" fmla="*/ 1230644 w 1299438"/>
                  <a:gd name="connsiteY6" fmla="*/ 290033 h 1080991"/>
                  <a:gd name="connsiteX7" fmla="*/ 1141966 w 1299438"/>
                  <a:gd name="connsiteY7" fmla="*/ 279261 h 1080991"/>
                  <a:gd name="connsiteX8" fmla="*/ 1139080 w 1299438"/>
                  <a:gd name="connsiteY8" fmla="*/ 274927 h 1080991"/>
                  <a:gd name="connsiteX9" fmla="*/ 1013235 w 1299438"/>
                  <a:gd name="connsiteY9" fmla="*/ 195460 h 1080991"/>
                  <a:gd name="connsiteX10" fmla="*/ 871075 w 1299438"/>
                  <a:gd name="connsiteY10" fmla="*/ 135471 h 1080991"/>
                  <a:gd name="connsiteX11" fmla="*/ 846595 w 1299438"/>
                  <a:gd name="connsiteY11" fmla="*/ 92475 h 1080991"/>
                  <a:gd name="connsiteX12" fmla="*/ 838414 w 1299438"/>
                  <a:gd name="connsiteY12" fmla="*/ 92475 h 1080991"/>
                  <a:gd name="connsiteX13" fmla="*/ 791912 w 1299438"/>
                  <a:gd name="connsiteY13" fmla="*/ 141415 h 1080991"/>
                  <a:gd name="connsiteX14" fmla="*/ 791227 w 1299438"/>
                  <a:gd name="connsiteY14" fmla="*/ 145606 h 1080991"/>
                  <a:gd name="connsiteX15" fmla="*/ 748736 w 1299438"/>
                  <a:gd name="connsiteY15" fmla="*/ 208499 h 1080991"/>
                  <a:gd name="connsiteX16" fmla="*/ 684089 w 1299438"/>
                  <a:gd name="connsiteY16" fmla="*/ 146663 h 1080991"/>
                  <a:gd name="connsiteX17" fmla="*/ 680051 w 1299438"/>
                  <a:gd name="connsiteY17" fmla="*/ 144091 h 1080991"/>
                  <a:gd name="connsiteX18" fmla="*/ 563817 w 1299438"/>
                  <a:gd name="connsiteY18" fmla="*/ 88465 h 1080991"/>
                  <a:gd name="connsiteX19" fmla="*/ 556750 w 1299438"/>
                  <a:gd name="connsiteY19" fmla="*/ 1178 h 1080991"/>
                  <a:gd name="connsiteX20" fmla="*/ 552473 w 1299438"/>
                  <a:gd name="connsiteY20" fmla="*/ 2978 h 1080991"/>
                  <a:gd name="connsiteX21" fmla="*/ 550377 w 1299438"/>
                  <a:gd name="connsiteY21" fmla="*/ 78378 h 1080991"/>
                  <a:gd name="connsiteX22" fmla="*/ 536728 w 1299438"/>
                  <a:gd name="connsiteY22" fmla="*/ 65300 h 1080991"/>
                  <a:gd name="connsiteX23" fmla="*/ 532604 w 1299438"/>
                  <a:gd name="connsiteY23" fmla="*/ 63595 h 1080991"/>
                  <a:gd name="connsiteX24" fmla="*/ 508801 w 1299438"/>
                  <a:gd name="connsiteY24" fmla="*/ 84693 h 1080991"/>
                  <a:gd name="connsiteX25" fmla="*/ 488122 w 1299438"/>
                  <a:gd name="connsiteY25" fmla="*/ 120831 h 1080991"/>
                  <a:gd name="connsiteX26" fmla="*/ 197705 w 1299438"/>
                  <a:gd name="connsiteY26" fmla="*/ 267507 h 1080991"/>
                  <a:gd name="connsiteX27" fmla="*/ 118857 w 1299438"/>
                  <a:gd name="connsiteY27" fmla="*/ 430241 h 1080991"/>
                  <a:gd name="connsiteX28" fmla="*/ 10881 w 1299438"/>
                  <a:gd name="connsiteY28" fmla="*/ 962032 h 1080991"/>
                  <a:gd name="connsiteX29" fmla="*/ 118 w 1299438"/>
                  <a:gd name="connsiteY29" fmla="*/ 1048109 h 1080991"/>
                  <a:gd name="connsiteX30" fmla="*/ 17197 w 1299438"/>
                  <a:gd name="connsiteY30" fmla="*/ 1054719 h 1080991"/>
                  <a:gd name="connsiteX31" fmla="*/ 611052 w 1299438"/>
                  <a:gd name="connsiteY31" fmla="*/ 1072931 h 1080991"/>
                  <a:gd name="connsiteX32" fmla="*/ 1095589 w 1299438"/>
                  <a:gd name="connsiteY32" fmla="*/ 1043756 h 1080991"/>
                  <a:gd name="connsiteX33" fmla="*/ 1088064 w 1299438"/>
                  <a:gd name="connsiteY33" fmla="*/ 1013657 h 1080991"/>
                  <a:gd name="connsiteX34" fmla="*/ 1092598 w 1299438"/>
                  <a:gd name="connsiteY34" fmla="*/ 1009771 h 1080991"/>
                  <a:gd name="connsiteX35" fmla="*/ 1100046 w 1299438"/>
                  <a:gd name="connsiteY35" fmla="*/ 1014248 h 1080991"/>
                  <a:gd name="connsiteX36" fmla="*/ 1210193 w 1299438"/>
                  <a:gd name="connsiteY36" fmla="*/ 991950 h 1080991"/>
                  <a:gd name="connsiteX37" fmla="*/ 1295185 w 1299438"/>
                  <a:gd name="connsiteY37" fmla="*/ 756873 h 1080991"/>
                  <a:gd name="connsiteX38" fmla="*/ 902060 w 1299438"/>
                  <a:gd name="connsiteY38" fmla="*/ 500574 h 1080991"/>
                  <a:gd name="connsiteX39" fmla="*/ 1002110 w 1299438"/>
                  <a:gd name="connsiteY39" fmla="*/ 284137 h 1080991"/>
                  <a:gd name="connsiteX40" fmla="*/ 1236663 w 1299438"/>
                  <a:gd name="connsiteY40" fmla="*/ 303140 h 1080991"/>
                  <a:gd name="connsiteX41" fmla="*/ 1247750 w 1299438"/>
                  <a:gd name="connsiteY41" fmla="*/ 318237 h 1080991"/>
                  <a:gd name="connsiteX42" fmla="*/ 1019198 w 1299438"/>
                  <a:gd name="connsiteY42" fmla="*/ 297568 h 1080991"/>
                  <a:gd name="connsiteX43" fmla="*/ 1002615 w 1299438"/>
                  <a:gd name="connsiteY43" fmla="*/ 309274 h 1080991"/>
                  <a:gd name="connsiteX44" fmla="*/ 858311 w 1299438"/>
                  <a:gd name="connsiteY44" fmla="*/ 631447 h 1080991"/>
                  <a:gd name="connsiteX45" fmla="*/ 845576 w 1299438"/>
                  <a:gd name="connsiteY45" fmla="*/ 626685 h 1080991"/>
                  <a:gd name="connsiteX46" fmla="*/ 902060 w 1299438"/>
                  <a:gd name="connsiteY46" fmla="*/ 500574 h 1080991"/>
                  <a:gd name="connsiteX47" fmla="*/ 842195 w 1299438"/>
                  <a:gd name="connsiteY47" fmla="*/ 104391 h 1080991"/>
                  <a:gd name="connsiteX48" fmla="*/ 856035 w 1299438"/>
                  <a:gd name="connsiteY48" fmla="*/ 129099 h 1080991"/>
                  <a:gd name="connsiteX49" fmla="*/ 863655 w 1299438"/>
                  <a:gd name="connsiteY49" fmla="*/ 172495 h 1080991"/>
                  <a:gd name="connsiteX50" fmla="*/ 842395 w 1299438"/>
                  <a:gd name="connsiteY50" fmla="*/ 214900 h 1080991"/>
                  <a:gd name="connsiteX51" fmla="*/ 800780 w 1299438"/>
                  <a:gd name="connsiteY51" fmla="*/ 144253 h 1080991"/>
                  <a:gd name="connsiteX52" fmla="*/ 842195 w 1299438"/>
                  <a:gd name="connsiteY52" fmla="*/ 104391 h 1080991"/>
                  <a:gd name="connsiteX53" fmla="*/ 749355 w 1299438"/>
                  <a:gd name="connsiteY53" fmla="*/ 221501 h 1080991"/>
                  <a:gd name="connsiteX54" fmla="*/ 753412 w 1299438"/>
                  <a:gd name="connsiteY54" fmla="*/ 216453 h 1080991"/>
                  <a:gd name="connsiteX55" fmla="*/ 794084 w 1299438"/>
                  <a:gd name="connsiteY55" fmla="*/ 152026 h 1080991"/>
                  <a:gd name="connsiteX56" fmla="*/ 811477 w 1299438"/>
                  <a:gd name="connsiteY56" fmla="*/ 188249 h 1080991"/>
                  <a:gd name="connsiteX57" fmla="*/ 827669 w 1299438"/>
                  <a:gd name="connsiteY57" fmla="*/ 215814 h 1080991"/>
                  <a:gd name="connsiteX58" fmla="*/ 804571 w 1299438"/>
                  <a:gd name="connsiteY58" fmla="*/ 297949 h 1080991"/>
                  <a:gd name="connsiteX59" fmla="*/ 718208 w 1299438"/>
                  <a:gd name="connsiteY59" fmla="*/ 355546 h 1080991"/>
                  <a:gd name="connsiteX60" fmla="*/ 726628 w 1299438"/>
                  <a:gd name="connsiteY60" fmla="*/ 262935 h 1080991"/>
                  <a:gd name="connsiteX61" fmla="*/ 749355 w 1299438"/>
                  <a:gd name="connsiteY61" fmla="*/ 221501 h 1080991"/>
                  <a:gd name="connsiteX62" fmla="*/ 529299 w 1299438"/>
                  <a:gd name="connsiteY62" fmla="*/ 166837 h 1080991"/>
                  <a:gd name="connsiteX63" fmla="*/ 501314 w 1299438"/>
                  <a:gd name="connsiteY63" fmla="*/ 138281 h 1080991"/>
                  <a:gd name="connsiteX64" fmla="*/ 535023 w 1299438"/>
                  <a:gd name="connsiteY64" fmla="*/ 74673 h 1080991"/>
                  <a:gd name="connsiteX65" fmla="*/ 549377 w 1299438"/>
                  <a:gd name="connsiteY65" fmla="*/ 88560 h 1080991"/>
                  <a:gd name="connsiteX66" fmla="*/ 550597 w 1299438"/>
                  <a:gd name="connsiteY66" fmla="*/ 91085 h 1080991"/>
                  <a:gd name="connsiteX67" fmla="*/ 551863 w 1299438"/>
                  <a:gd name="connsiteY67" fmla="*/ 92551 h 1080991"/>
                  <a:gd name="connsiteX68" fmla="*/ 552121 w 1299438"/>
                  <a:gd name="connsiteY68" fmla="*/ 92761 h 1080991"/>
                  <a:gd name="connsiteX69" fmla="*/ 556254 w 1299438"/>
                  <a:gd name="connsiteY69" fmla="*/ 93818 h 1080991"/>
                  <a:gd name="connsiteX70" fmla="*/ 556483 w 1299438"/>
                  <a:gd name="connsiteY70" fmla="*/ 93980 h 1080991"/>
                  <a:gd name="connsiteX71" fmla="*/ 556521 w 1299438"/>
                  <a:gd name="connsiteY71" fmla="*/ 94009 h 1080991"/>
                  <a:gd name="connsiteX72" fmla="*/ 671164 w 1299438"/>
                  <a:gd name="connsiteY72" fmla="*/ 150073 h 1080991"/>
                  <a:gd name="connsiteX73" fmla="*/ 620682 w 1299438"/>
                  <a:gd name="connsiteY73" fmla="*/ 235379 h 1080991"/>
                  <a:gd name="connsiteX74" fmla="*/ 529299 w 1299438"/>
                  <a:gd name="connsiteY74" fmla="*/ 166837 h 1080991"/>
                  <a:gd name="connsiteX75" fmla="*/ 620539 w 1299438"/>
                  <a:gd name="connsiteY75" fmla="*/ 293358 h 1080991"/>
                  <a:gd name="connsiteX76" fmla="*/ 578181 w 1299438"/>
                  <a:gd name="connsiteY76" fmla="*/ 231721 h 1080991"/>
                  <a:gd name="connsiteX77" fmla="*/ 622367 w 1299438"/>
                  <a:gd name="connsiteY77" fmla="*/ 253486 h 1080991"/>
                  <a:gd name="connsiteX78" fmla="*/ 631654 w 1299438"/>
                  <a:gd name="connsiteY78" fmla="*/ 249704 h 1080991"/>
                  <a:gd name="connsiteX79" fmla="*/ 682156 w 1299438"/>
                  <a:gd name="connsiteY79" fmla="*/ 157302 h 1080991"/>
                  <a:gd name="connsiteX80" fmla="*/ 741001 w 1299438"/>
                  <a:gd name="connsiteY80" fmla="*/ 217758 h 1080991"/>
                  <a:gd name="connsiteX81" fmla="*/ 715874 w 1299438"/>
                  <a:gd name="connsiteY81" fmla="*/ 276965 h 1080991"/>
                  <a:gd name="connsiteX82" fmla="*/ 708902 w 1299438"/>
                  <a:gd name="connsiteY82" fmla="*/ 353375 h 1080991"/>
                  <a:gd name="connsiteX83" fmla="*/ 620539 w 1299438"/>
                  <a:gd name="connsiteY83" fmla="*/ 293358 h 1080991"/>
                  <a:gd name="connsiteX84" fmla="*/ 683480 w 1299438"/>
                  <a:gd name="connsiteY84" fmla="*/ 833120 h 1080991"/>
                  <a:gd name="connsiteX85" fmla="*/ 680994 w 1299438"/>
                  <a:gd name="connsiteY85" fmla="*/ 805145 h 1080991"/>
                  <a:gd name="connsiteX86" fmla="*/ 716541 w 1299438"/>
                  <a:gd name="connsiteY86" fmla="*/ 845007 h 1080991"/>
                  <a:gd name="connsiteX87" fmla="*/ 759766 w 1299438"/>
                  <a:gd name="connsiteY87" fmla="*/ 847960 h 1080991"/>
                  <a:gd name="connsiteX88" fmla="*/ 759766 w 1299438"/>
                  <a:gd name="connsiteY88" fmla="*/ 840369 h 1080991"/>
                  <a:gd name="connsiteX89" fmla="*/ 724704 w 1299438"/>
                  <a:gd name="connsiteY89" fmla="*/ 833673 h 1080991"/>
                  <a:gd name="connsiteX90" fmla="*/ 703644 w 1299438"/>
                  <a:gd name="connsiteY90" fmla="*/ 813156 h 1080991"/>
                  <a:gd name="connsiteX91" fmla="*/ 681746 w 1299438"/>
                  <a:gd name="connsiteY91" fmla="*/ 783743 h 1080991"/>
                  <a:gd name="connsiteX92" fmla="*/ 679022 w 1299438"/>
                  <a:gd name="connsiteY92" fmla="*/ 756063 h 1080991"/>
                  <a:gd name="connsiteX93" fmla="*/ 717589 w 1299438"/>
                  <a:gd name="connsiteY93" fmla="*/ 794382 h 1080991"/>
                  <a:gd name="connsiteX94" fmla="*/ 732905 w 1299438"/>
                  <a:gd name="connsiteY94" fmla="*/ 796297 h 1080991"/>
                  <a:gd name="connsiteX95" fmla="*/ 755070 w 1299438"/>
                  <a:gd name="connsiteY95" fmla="*/ 798668 h 1080991"/>
                  <a:gd name="connsiteX96" fmla="*/ 757203 w 1299438"/>
                  <a:gd name="connsiteY96" fmla="*/ 790791 h 1080991"/>
                  <a:gd name="connsiteX97" fmla="*/ 706378 w 1299438"/>
                  <a:gd name="connsiteY97" fmla="*/ 774465 h 1080991"/>
                  <a:gd name="connsiteX98" fmla="*/ 696329 w 1299438"/>
                  <a:gd name="connsiteY98" fmla="*/ 760168 h 1080991"/>
                  <a:gd name="connsiteX99" fmla="*/ 677612 w 1299438"/>
                  <a:gd name="connsiteY99" fmla="*/ 714734 h 1080991"/>
                  <a:gd name="connsiteX100" fmla="*/ 700091 w 1299438"/>
                  <a:gd name="connsiteY100" fmla="*/ 728993 h 1080991"/>
                  <a:gd name="connsiteX101" fmla="*/ 719122 w 1299438"/>
                  <a:gd name="connsiteY101" fmla="*/ 744195 h 1080991"/>
                  <a:gd name="connsiteX102" fmla="*/ 771005 w 1299438"/>
                  <a:gd name="connsiteY102" fmla="*/ 754930 h 1080991"/>
                  <a:gd name="connsiteX103" fmla="*/ 773091 w 1299438"/>
                  <a:gd name="connsiteY103" fmla="*/ 747214 h 1080991"/>
                  <a:gd name="connsiteX104" fmla="*/ 750622 w 1299438"/>
                  <a:gd name="connsiteY104" fmla="*/ 740623 h 1080991"/>
                  <a:gd name="connsiteX105" fmla="*/ 734839 w 1299438"/>
                  <a:gd name="connsiteY105" fmla="*/ 738023 h 1080991"/>
                  <a:gd name="connsiteX106" fmla="*/ 718475 w 1299438"/>
                  <a:gd name="connsiteY106" fmla="*/ 725059 h 1080991"/>
                  <a:gd name="connsiteX107" fmla="*/ 676965 w 1299438"/>
                  <a:gd name="connsiteY107" fmla="*/ 686102 h 1080991"/>
                  <a:gd name="connsiteX108" fmla="*/ 736315 w 1299438"/>
                  <a:gd name="connsiteY108" fmla="*/ 676424 h 1080991"/>
                  <a:gd name="connsiteX109" fmla="*/ 736944 w 1299438"/>
                  <a:gd name="connsiteY109" fmla="*/ 677244 h 1080991"/>
                  <a:gd name="connsiteX110" fmla="*/ 737925 w 1299438"/>
                  <a:gd name="connsiteY110" fmla="*/ 678415 h 1080991"/>
                  <a:gd name="connsiteX111" fmla="*/ 767138 w 1299438"/>
                  <a:gd name="connsiteY111" fmla="*/ 692617 h 1080991"/>
                  <a:gd name="connsiteX112" fmla="*/ 811572 w 1299438"/>
                  <a:gd name="connsiteY112" fmla="*/ 712400 h 1080991"/>
                  <a:gd name="connsiteX113" fmla="*/ 859550 w 1299438"/>
                  <a:gd name="connsiteY113" fmla="*/ 696046 h 1080991"/>
                  <a:gd name="connsiteX114" fmla="*/ 863398 w 1299438"/>
                  <a:gd name="connsiteY114" fmla="*/ 690226 h 1080991"/>
                  <a:gd name="connsiteX115" fmla="*/ 845329 w 1299438"/>
                  <a:gd name="connsiteY115" fmla="*/ 675701 h 1080991"/>
                  <a:gd name="connsiteX116" fmla="*/ 801323 w 1299438"/>
                  <a:gd name="connsiteY116" fmla="*/ 678263 h 1080991"/>
                  <a:gd name="connsiteX117" fmla="*/ 785159 w 1299438"/>
                  <a:gd name="connsiteY117" fmla="*/ 682720 h 1080991"/>
                  <a:gd name="connsiteX118" fmla="*/ 743459 w 1299438"/>
                  <a:gd name="connsiteY118" fmla="*/ 678072 h 1080991"/>
                  <a:gd name="connsiteX119" fmla="*/ 793779 w 1299438"/>
                  <a:gd name="connsiteY119" fmla="*/ 637562 h 1080991"/>
                  <a:gd name="connsiteX120" fmla="*/ 858978 w 1299438"/>
                  <a:gd name="connsiteY120" fmla="*/ 644459 h 1080991"/>
                  <a:gd name="connsiteX121" fmla="*/ 862855 w 1299438"/>
                  <a:gd name="connsiteY121" fmla="*/ 645964 h 1080991"/>
                  <a:gd name="connsiteX122" fmla="*/ 901336 w 1299438"/>
                  <a:gd name="connsiteY122" fmla="*/ 670557 h 1080991"/>
                  <a:gd name="connsiteX123" fmla="*/ 930292 w 1299438"/>
                  <a:gd name="connsiteY123" fmla="*/ 724783 h 1080991"/>
                  <a:gd name="connsiteX124" fmla="*/ 986775 w 1299438"/>
                  <a:gd name="connsiteY124" fmla="*/ 752977 h 1080991"/>
                  <a:gd name="connsiteX125" fmla="*/ 974773 w 1299438"/>
                  <a:gd name="connsiteY125" fmla="*/ 903110 h 1080991"/>
                  <a:gd name="connsiteX126" fmla="*/ 954028 w 1299438"/>
                  <a:gd name="connsiteY126" fmla="*/ 889118 h 1080991"/>
                  <a:gd name="connsiteX127" fmla="*/ 871322 w 1299438"/>
                  <a:gd name="connsiteY127" fmla="*/ 872678 h 1080991"/>
                  <a:gd name="connsiteX128" fmla="*/ 755670 w 1299438"/>
                  <a:gd name="connsiteY128" fmla="*/ 890308 h 1080991"/>
                  <a:gd name="connsiteX129" fmla="*/ 706540 w 1299438"/>
                  <a:gd name="connsiteY129" fmla="*/ 858104 h 1080991"/>
                  <a:gd name="connsiteX130" fmla="*/ 683480 w 1299438"/>
                  <a:gd name="connsiteY130" fmla="*/ 833120 h 1080991"/>
                  <a:gd name="connsiteX131" fmla="*/ 710283 w 1299438"/>
                  <a:gd name="connsiteY131" fmla="*/ 988540 h 1080991"/>
                  <a:gd name="connsiteX132" fmla="*/ 709502 w 1299438"/>
                  <a:gd name="connsiteY132" fmla="*/ 988559 h 1080991"/>
                  <a:gd name="connsiteX133" fmla="*/ 702625 w 1299438"/>
                  <a:gd name="connsiteY133" fmla="*/ 973900 h 1080991"/>
                  <a:gd name="connsiteX134" fmla="*/ 741001 w 1299438"/>
                  <a:gd name="connsiteY134" fmla="*/ 900138 h 1080991"/>
                  <a:gd name="connsiteX135" fmla="*/ 753974 w 1299438"/>
                  <a:gd name="connsiteY135" fmla="*/ 903329 h 1080991"/>
                  <a:gd name="connsiteX136" fmla="*/ 725885 w 1299438"/>
                  <a:gd name="connsiteY136" fmla="*/ 957622 h 1080991"/>
                  <a:gd name="connsiteX137" fmla="*/ 714131 w 1299438"/>
                  <a:gd name="connsiteY137" fmla="*/ 977262 h 1080991"/>
                  <a:gd name="connsiteX138" fmla="*/ 710283 w 1299438"/>
                  <a:gd name="connsiteY138" fmla="*/ 988540 h 1080991"/>
                  <a:gd name="connsiteX139" fmla="*/ 987061 w 1299438"/>
                  <a:gd name="connsiteY139" fmla="*/ 967061 h 1080991"/>
                  <a:gd name="connsiteX140" fmla="*/ 725723 w 1299438"/>
                  <a:gd name="connsiteY140" fmla="*/ 984396 h 1080991"/>
                  <a:gd name="connsiteX141" fmla="*/ 768224 w 1299438"/>
                  <a:gd name="connsiteY141" fmla="*/ 904291 h 1080991"/>
                  <a:gd name="connsiteX142" fmla="*/ 842023 w 1299438"/>
                  <a:gd name="connsiteY142" fmla="*/ 889737 h 1080991"/>
                  <a:gd name="connsiteX143" fmla="*/ 942217 w 1299438"/>
                  <a:gd name="connsiteY143" fmla="*/ 897728 h 1080991"/>
                  <a:gd name="connsiteX144" fmla="*/ 953456 w 1299438"/>
                  <a:gd name="connsiteY144" fmla="*/ 900833 h 1080991"/>
                  <a:gd name="connsiteX145" fmla="*/ 971611 w 1299438"/>
                  <a:gd name="connsiteY145" fmla="*/ 912959 h 1080991"/>
                  <a:gd name="connsiteX146" fmla="*/ 969830 w 1299438"/>
                  <a:gd name="connsiteY146" fmla="*/ 919664 h 1080991"/>
                  <a:gd name="connsiteX147" fmla="*/ 974973 w 1299438"/>
                  <a:gd name="connsiteY147" fmla="*/ 925151 h 1080991"/>
                  <a:gd name="connsiteX148" fmla="*/ 1004958 w 1299438"/>
                  <a:gd name="connsiteY148" fmla="*/ 938772 h 1080991"/>
                  <a:gd name="connsiteX149" fmla="*/ 987061 w 1299438"/>
                  <a:gd name="connsiteY149" fmla="*/ 967061 h 1080991"/>
                  <a:gd name="connsiteX150" fmla="*/ 1073643 w 1299438"/>
                  <a:gd name="connsiteY150" fmla="*/ 880326 h 1080991"/>
                  <a:gd name="connsiteX151" fmla="*/ 1065366 w 1299438"/>
                  <a:gd name="connsiteY151" fmla="*/ 920607 h 1080991"/>
                  <a:gd name="connsiteX152" fmla="*/ 1062918 w 1299438"/>
                  <a:gd name="connsiteY152" fmla="*/ 924665 h 1080991"/>
                  <a:gd name="connsiteX153" fmla="*/ 979574 w 1299438"/>
                  <a:gd name="connsiteY153" fmla="*/ 920741 h 1080991"/>
                  <a:gd name="connsiteX154" fmla="*/ 998386 w 1299438"/>
                  <a:gd name="connsiteY154" fmla="*/ 747595 h 1080991"/>
                  <a:gd name="connsiteX155" fmla="*/ 1042820 w 1299438"/>
                  <a:gd name="connsiteY155" fmla="*/ 754472 h 1080991"/>
                  <a:gd name="connsiteX156" fmla="*/ 1073643 w 1299438"/>
                  <a:gd name="connsiteY156" fmla="*/ 880326 h 1080991"/>
                  <a:gd name="connsiteX157" fmla="*/ 1112343 w 1299438"/>
                  <a:gd name="connsiteY157" fmla="*/ 644601 h 1080991"/>
                  <a:gd name="connsiteX158" fmla="*/ 1076710 w 1299438"/>
                  <a:gd name="connsiteY158" fmla="*/ 739661 h 1080991"/>
                  <a:gd name="connsiteX159" fmla="*/ 1049002 w 1299438"/>
                  <a:gd name="connsiteY159" fmla="*/ 747490 h 1080991"/>
                  <a:gd name="connsiteX160" fmla="*/ 991023 w 1299438"/>
                  <a:gd name="connsiteY160" fmla="*/ 737756 h 1080991"/>
                  <a:gd name="connsiteX161" fmla="*/ 986813 w 1299438"/>
                  <a:gd name="connsiteY161" fmla="*/ 744843 h 1080991"/>
                  <a:gd name="connsiteX162" fmla="*/ 953856 w 1299438"/>
                  <a:gd name="connsiteY162" fmla="*/ 730822 h 1080991"/>
                  <a:gd name="connsiteX163" fmla="*/ 902212 w 1299438"/>
                  <a:gd name="connsiteY163" fmla="*/ 652221 h 1080991"/>
                  <a:gd name="connsiteX164" fmla="*/ 870951 w 1299438"/>
                  <a:gd name="connsiteY164" fmla="*/ 636315 h 1080991"/>
                  <a:gd name="connsiteX165" fmla="*/ 1017407 w 1299438"/>
                  <a:gd name="connsiteY165" fmla="*/ 311169 h 1080991"/>
                  <a:gd name="connsiteX166" fmla="*/ 1242397 w 1299438"/>
                  <a:gd name="connsiteY166" fmla="*/ 331705 h 1080991"/>
                  <a:gd name="connsiteX167" fmla="*/ 1112343 w 1299438"/>
                  <a:gd name="connsiteY167" fmla="*/ 644601 h 10809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Lst>
                <a:rect l="l" t="t" r="r" b="b"/>
                <a:pathLst>
                  <a:path w="1299438" h="1080991">
                    <a:moveTo>
                      <a:pt x="1295185" y="756873"/>
                    </a:moveTo>
                    <a:cubicBezTo>
                      <a:pt x="1282698" y="672843"/>
                      <a:pt x="1256418" y="591509"/>
                      <a:pt x="1235111" y="509527"/>
                    </a:cubicBezTo>
                    <a:cubicBezTo>
                      <a:pt x="1226624" y="485143"/>
                      <a:pt x="1215489" y="461740"/>
                      <a:pt x="1207707" y="437109"/>
                    </a:cubicBezTo>
                    <a:cubicBezTo>
                      <a:pt x="1223605" y="400352"/>
                      <a:pt x="1240683" y="364100"/>
                      <a:pt x="1259266" y="328619"/>
                    </a:cubicBezTo>
                    <a:cubicBezTo>
                      <a:pt x="1260142" y="326943"/>
                      <a:pt x="1260295" y="325123"/>
                      <a:pt x="1259885" y="323495"/>
                    </a:cubicBezTo>
                    <a:cubicBezTo>
                      <a:pt x="1260314" y="314655"/>
                      <a:pt x="1259466" y="302225"/>
                      <a:pt x="1252522" y="295767"/>
                    </a:cubicBezTo>
                    <a:cubicBezTo>
                      <a:pt x="1246893" y="290748"/>
                      <a:pt x="1237635" y="291081"/>
                      <a:pt x="1230644" y="290033"/>
                    </a:cubicBezTo>
                    <a:cubicBezTo>
                      <a:pt x="1201183" y="285671"/>
                      <a:pt x="1171617" y="282004"/>
                      <a:pt x="1141966" y="279261"/>
                    </a:cubicBezTo>
                    <a:cubicBezTo>
                      <a:pt x="1141604" y="277746"/>
                      <a:pt x="1140699" y="276251"/>
                      <a:pt x="1139080" y="274927"/>
                    </a:cubicBezTo>
                    <a:cubicBezTo>
                      <a:pt x="1100637" y="243437"/>
                      <a:pt x="1057336" y="218110"/>
                      <a:pt x="1013235" y="195460"/>
                    </a:cubicBezTo>
                    <a:cubicBezTo>
                      <a:pt x="967296" y="173285"/>
                      <a:pt x="920157" y="148501"/>
                      <a:pt x="871075" y="135471"/>
                    </a:cubicBezTo>
                    <a:cubicBezTo>
                      <a:pt x="863474" y="120831"/>
                      <a:pt x="854206" y="107125"/>
                      <a:pt x="846595" y="92475"/>
                    </a:cubicBezTo>
                    <a:cubicBezTo>
                      <a:pt x="844976" y="89351"/>
                      <a:pt x="840061" y="89427"/>
                      <a:pt x="838414" y="92475"/>
                    </a:cubicBezTo>
                    <a:cubicBezTo>
                      <a:pt x="827688" y="112344"/>
                      <a:pt x="808829" y="127099"/>
                      <a:pt x="791912" y="141415"/>
                    </a:cubicBezTo>
                    <a:cubicBezTo>
                      <a:pt x="790550" y="142567"/>
                      <a:pt x="790531" y="144244"/>
                      <a:pt x="791227" y="145606"/>
                    </a:cubicBezTo>
                    <a:cubicBezTo>
                      <a:pt x="774434" y="164646"/>
                      <a:pt x="763652" y="188059"/>
                      <a:pt x="748736" y="208499"/>
                    </a:cubicBezTo>
                    <a:cubicBezTo>
                      <a:pt x="727009" y="188021"/>
                      <a:pt x="709178" y="163322"/>
                      <a:pt x="684089" y="146663"/>
                    </a:cubicBezTo>
                    <a:cubicBezTo>
                      <a:pt x="683251" y="145272"/>
                      <a:pt x="681737" y="144377"/>
                      <a:pt x="680051" y="144091"/>
                    </a:cubicBezTo>
                    <a:cubicBezTo>
                      <a:pt x="643494" y="121326"/>
                      <a:pt x="599717" y="112402"/>
                      <a:pt x="563817" y="88465"/>
                    </a:cubicBezTo>
                    <a:cubicBezTo>
                      <a:pt x="573495" y="59985"/>
                      <a:pt x="570599" y="27801"/>
                      <a:pt x="556750" y="1178"/>
                    </a:cubicBezTo>
                    <a:cubicBezTo>
                      <a:pt x="555454" y="-1279"/>
                      <a:pt x="551968" y="492"/>
                      <a:pt x="552473" y="2978"/>
                    </a:cubicBezTo>
                    <a:cubicBezTo>
                      <a:pt x="557655" y="27839"/>
                      <a:pt x="555892" y="53737"/>
                      <a:pt x="550377" y="78378"/>
                    </a:cubicBezTo>
                    <a:cubicBezTo>
                      <a:pt x="545586" y="74359"/>
                      <a:pt x="541033" y="70006"/>
                      <a:pt x="536728" y="65300"/>
                    </a:cubicBezTo>
                    <a:cubicBezTo>
                      <a:pt x="535957" y="63957"/>
                      <a:pt x="534442" y="63157"/>
                      <a:pt x="532604" y="63595"/>
                    </a:cubicBezTo>
                    <a:cubicBezTo>
                      <a:pt x="522841" y="65929"/>
                      <a:pt x="514735" y="77092"/>
                      <a:pt x="508801" y="84693"/>
                    </a:cubicBezTo>
                    <a:cubicBezTo>
                      <a:pt x="500219" y="95628"/>
                      <a:pt x="493247" y="107896"/>
                      <a:pt x="488122" y="120831"/>
                    </a:cubicBezTo>
                    <a:cubicBezTo>
                      <a:pt x="380128" y="135423"/>
                      <a:pt x="263027" y="174990"/>
                      <a:pt x="197705" y="267507"/>
                    </a:cubicBezTo>
                    <a:cubicBezTo>
                      <a:pt x="164863" y="318056"/>
                      <a:pt x="140726" y="374263"/>
                      <a:pt x="118857" y="430241"/>
                    </a:cubicBezTo>
                    <a:cubicBezTo>
                      <a:pt x="39228" y="615455"/>
                      <a:pt x="16920" y="839845"/>
                      <a:pt x="10881" y="962032"/>
                    </a:cubicBezTo>
                    <a:cubicBezTo>
                      <a:pt x="7633" y="990768"/>
                      <a:pt x="4347" y="1019505"/>
                      <a:pt x="118" y="1048109"/>
                    </a:cubicBezTo>
                    <a:cubicBezTo>
                      <a:pt x="-1501" y="1058901"/>
                      <a:pt x="13996" y="1063892"/>
                      <a:pt x="17197" y="1054719"/>
                    </a:cubicBezTo>
                    <a:cubicBezTo>
                      <a:pt x="150585" y="1116965"/>
                      <a:pt x="494104" y="1045347"/>
                      <a:pt x="611052" y="1072931"/>
                    </a:cubicBezTo>
                    <a:cubicBezTo>
                      <a:pt x="730505" y="1101106"/>
                      <a:pt x="1095589" y="1043756"/>
                      <a:pt x="1095589" y="1043756"/>
                    </a:cubicBezTo>
                    <a:lnTo>
                      <a:pt x="1088064" y="1013657"/>
                    </a:lnTo>
                    <a:lnTo>
                      <a:pt x="1092598" y="1009771"/>
                    </a:lnTo>
                    <a:cubicBezTo>
                      <a:pt x="1093979" y="1012219"/>
                      <a:pt x="1096465" y="1014067"/>
                      <a:pt x="1100046" y="1014248"/>
                    </a:cubicBezTo>
                    <a:cubicBezTo>
                      <a:pt x="1137870" y="1016172"/>
                      <a:pt x="1176894" y="1011028"/>
                      <a:pt x="1210193" y="991950"/>
                    </a:cubicBezTo>
                    <a:cubicBezTo>
                      <a:pt x="1290127" y="945039"/>
                      <a:pt x="1309291" y="842245"/>
                      <a:pt x="1295185" y="756873"/>
                    </a:cubicBezTo>
                    <a:close/>
                    <a:moveTo>
                      <a:pt x="902060" y="500574"/>
                    </a:moveTo>
                    <a:cubicBezTo>
                      <a:pt x="934397" y="427984"/>
                      <a:pt x="965629" y="354775"/>
                      <a:pt x="1002110" y="284137"/>
                    </a:cubicBezTo>
                    <a:cubicBezTo>
                      <a:pt x="1080644" y="284414"/>
                      <a:pt x="1159063" y="291233"/>
                      <a:pt x="1236663" y="303140"/>
                    </a:cubicBezTo>
                    <a:cubicBezTo>
                      <a:pt x="1247207" y="303149"/>
                      <a:pt x="1247179" y="308607"/>
                      <a:pt x="1247750" y="318237"/>
                    </a:cubicBezTo>
                    <a:cubicBezTo>
                      <a:pt x="1171122" y="316237"/>
                      <a:pt x="1095789" y="299720"/>
                      <a:pt x="1019198" y="297568"/>
                    </a:cubicBezTo>
                    <a:cubicBezTo>
                      <a:pt x="1008863" y="296091"/>
                      <a:pt x="1006825" y="301168"/>
                      <a:pt x="1002615" y="309274"/>
                    </a:cubicBezTo>
                    <a:cubicBezTo>
                      <a:pt x="950142" y="414620"/>
                      <a:pt x="905536" y="523653"/>
                      <a:pt x="858311" y="631447"/>
                    </a:cubicBezTo>
                    <a:cubicBezTo>
                      <a:pt x="854044" y="629781"/>
                      <a:pt x="849920" y="628257"/>
                      <a:pt x="845576" y="626685"/>
                    </a:cubicBezTo>
                    <a:cubicBezTo>
                      <a:pt x="863826" y="584394"/>
                      <a:pt x="883572" y="542760"/>
                      <a:pt x="902060" y="500574"/>
                    </a:cubicBezTo>
                    <a:close/>
                    <a:moveTo>
                      <a:pt x="842195" y="104391"/>
                    </a:moveTo>
                    <a:cubicBezTo>
                      <a:pt x="846738" y="112668"/>
                      <a:pt x="851644" y="120745"/>
                      <a:pt x="856035" y="129099"/>
                    </a:cubicBezTo>
                    <a:cubicBezTo>
                      <a:pt x="863217" y="142586"/>
                      <a:pt x="872322" y="157483"/>
                      <a:pt x="863655" y="172495"/>
                    </a:cubicBezTo>
                    <a:cubicBezTo>
                      <a:pt x="857349" y="187011"/>
                      <a:pt x="851425" y="201813"/>
                      <a:pt x="842395" y="214900"/>
                    </a:cubicBezTo>
                    <a:cubicBezTo>
                      <a:pt x="825774" y="193069"/>
                      <a:pt x="815496" y="167170"/>
                      <a:pt x="800780" y="144253"/>
                    </a:cubicBezTo>
                    <a:cubicBezTo>
                      <a:pt x="816115" y="133118"/>
                      <a:pt x="831498" y="120193"/>
                      <a:pt x="842195" y="104391"/>
                    </a:cubicBezTo>
                    <a:close/>
                    <a:moveTo>
                      <a:pt x="749355" y="221501"/>
                    </a:moveTo>
                    <a:cubicBezTo>
                      <a:pt x="751574" y="221053"/>
                      <a:pt x="753250" y="218767"/>
                      <a:pt x="753412" y="216453"/>
                    </a:cubicBezTo>
                    <a:cubicBezTo>
                      <a:pt x="769081" y="196564"/>
                      <a:pt x="778606" y="172161"/>
                      <a:pt x="794084" y="152026"/>
                    </a:cubicBezTo>
                    <a:cubicBezTo>
                      <a:pt x="797427" y="164903"/>
                      <a:pt x="804838" y="176695"/>
                      <a:pt x="811477" y="188249"/>
                    </a:cubicBezTo>
                    <a:cubicBezTo>
                      <a:pt x="816468" y="196926"/>
                      <a:pt x="821516" y="207042"/>
                      <a:pt x="827669" y="215814"/>
                    </a:cubicBezTo>
                    <a:cubicBezTo>
                      <a:pt x="824717" y="244228"/>
                      <a:pt x="817325" y="272269"/>
                      <a:pt x="804571" y="297949"/>
                    </a:cubicBezTo>
                    <a:cubicBezTo>
                      <a:pt x="788483" y="332458"/>
                      <a:pt x="760089" y="364757"/>
                      <a:pt x="718208" y="355546"/>
                    </a:cubicBezTo>
                    <a:cubicBezTo>
                      <a:pt x="722066" y="324790"/>
                      <a:pt x="723104" y="293653"/>
                      <a:pt x="726628" y="262935"/>
                    </a:cubicBezTo>
                    <a:cubicBezTo>
                      <a:pt x="730019" y="247247"/>
                      <a:pt x="739182" y="233598"/>
                      <a:pt x="749355" y="221501"/>
                    </a:cubicBezTo>
                    <a:close/>
                    <a:moveTo>
                      <a:pt x="529299" y="166837"/>
                    </a:moveTo>
                    <a:cubicBezTo>
                      <a:pt x="520174" y="157598"/>
                      <a:pt x="509534" y="148444"/>
                      <a:pt x="501314" y="138281"/>
                    </a:cubicBezTo>
                    <a:cubicBezTo>
                      <a:pt x="505848" y="113878"/>
                      <a:pt x="522279" y="95238"/>
                      <a:pt x="535023" y="74673"/>
                    </a:cubicBezTo>
                    <a:cubicBezTo>
                      <a:pt x="539414" y="79759"/>
                      <a:pt x="544234" y="84360"/>
                      <a:pt x="549377" y="88560"/>
                    </a:cubicBezTo>
                    <a:cubicBezTo>
                      <a:pt x="549635" y="89465"/>
                      <a:pt x="549939" y="90294"/>
                      <a:pt x="550597" y="91085"/>
                    </a:cubicBezTo>
                    <a:cubicBezTo>
                      <a:pt x="550911" y="91656"/>
                      <a:pt x="551349" y="92142"/>
                      <a:pt x="551863" y="92551"/>
                    </a:cubicBezTo>
                    <a:cubicBezTo>
                      <a:pt x="552454" y="93209"/>
                      <a:pt x="552816" y="93590"/>
                      <a:pt x="552121" y="92761"/>
                    </a:cubicBezTo>
                    <a:cubicBezTo>
                      <a:pt x="553283" y="93561"/>
                      <a:pt x="554788" y="93942"/>
                      <a:pt x="556254" y="93818"/>
                    </a:cubicBezTo>
                    <a:cubicBezTo>
                      <a:pt x="556331" y="93875"/>
                      <a:pt x="556407" y="93933"/>
                      <a:pt x="556483" y="93980"/>
                    </a:cubicBezTo>
                    <a:cubicBezTo>
                      <a:pt x="556312" y="94028"/>
                      <a:pt x="556293" y="94047"/>
                      <a:pt x="556521" y="94009"/>
                    </a:cubicBezTo>
                    <a:cubicBezTo>
                      <a:pt x="591535" y="118755"/>
                      <a:pt x="634493" y="128423"/>
                      <a:pt x="671164" y="150073"/>
                    </a:cubicBezTo>
                    <a:cubicBezTo>
                      <a:pt x="653524" y="177953"/>
                      <a:pt x="637350" y="206871"/>
                      <a:pt x="620682" y="235379"/>
                    </a:cubicBezTo>
                    <a:cubicBezTo>
                      <a:pt x="584486" y="221148"/>
                      <a:pt x="556664" y="193840"/>
                      <a:pt x="529299" y="166837"/>
                    </a:cubicBezTo>
                    <a:close/>
                    <a:moveTo>
                      <a:pt x="620539" y="293358"/>
                    </a:moveTo>
                    <a:cubicBezTo>
                      <a:pt x="601755" y="272383"/>
                      <a:pt x="585791" y="245113"/>
                      <a:pt x="578181" y="231721"/>
                    </a:cubicBezTo>
                    <a:cubicBezTo>
                      <a:pt x="591745" y="240808"/>
                      <a:pt x="606289" y="248390"/>
                      <a:pt x="622367" y="253486"/>
                    </a:cubicBezTo>
                    <a:cubicBezTo>
                      <a:pt x="625625" y="254515"/>
                      <a:pt x="630092" y="252848"/>
                      <a:pt x="631654" y="249704"/>
                    </a:cubicBezTo>
                    <a:cubicBezTo>
                      <a:pt x="646809" y="218034"/>
                      <a:pt x="667545" y="189211"/>
                      <a:pt x="682156" y="157302"/>
                    </a:cubicBezTo>
                    <a:cubicBezTo>
                      <a:pt x="705416" y="173343"/>
                      <a:pt x="720218" y="198870"/>
                      <a:pt x="741001" y="217758"/>
                    </a:cubicBezTo>
                    <a:cubicBezTo>
                      <a:pt x="725952" y="234379"/>
                      <a:pt x="717055" y="254572"/>
                      <a:pt x="715874" y="276965"/>
                    </a:cubicBezTo>
                    <a:cubicBezTo>
                      <a:pt x="714227" y="302492"/>
                      <a:pt x="711541" y="327943"/>
                      <a:pt x="708902" y="353375"/>
                    </a:cubicBezTo>
                    <a:cubicBezTo>
                      <a:pt x="674126" y="342792"/>
                      <a:pt x="645437" y="319037"/>
                      <a:pt x="620539" y="293358"/>
                    </a:cubicBezTo>
                    <a:close/>
                    <a:moveTo>
                      <a:pt x="683480" y="833120"/>
                    </a:moveTo>
                    <a:cubicBezTo>
                      <a:pt x="677260" y="824262"/>
                      <a:pt x="676174" y="814880"/>
                      <a:pt x="680994" y="805145"/>
                    </a:cubicBezTo>
                    <a:cubicBezTo>
                      <a:pt x="692090" y="819004"/>
                      <a:pt x="700139" y="836568"/>
                      <a:pt x="716541" y="845007"/>
                    </a:cubicBezTo>
                    <a:cubicBezTo>
                      <a:pt x="728314" y="850970"/>
                      <a:pt x="747945" y="854666"/>
                      <a:pt x="759766" y="847960"/>
                    </a:cubicBezTo>
                    <a:cubicBezTo>
                      <a:pt x="762499" y="846408"/>
                      <a:pt x="762756" y="841845"/>
                      <a:pt x="759766" y="840369"/>
                    </a:cubicBezTo>
                    <a:cubicBezTo>
                      <a:pt x="748907" y="834987"/>
                      <a:pt x="735991" y="838597"/>
                      <a:pt x="724704" y="833673"/>
                    </a:cubicBezTo>
                    <a:cubicBezTo>
                      <a:pt x="715465" y="829644"/>
                      <a:pt x="709340" y="821081"/>
                      <a:pt x="703644" y="813156"/>
                    </a:cubicBezTo>
                    <a:cubicBezTo>
                      <a:pt x="696529" y="803250"/>
                      <a:pt x="688566" y="793839"/>
                      <a:pt x="681746" y="783743"/>
                    </a:cubicBezTo>
                    <a:cubicBezTo>
                      <a:pt x="675031" y="773856"/>
                      <a:pt x="671145" y="766712"/>
                      <a:pt x="679022" y="756063"/>
                    </a:cubicBezTo>
                    <a:cubicBezTo>
                      <a:pt x="690166" y="770417"/>
                      <a:pt x="697577" y="790858"/>
                      <a:pt x="717589" y="794382"/>
                    </a:cubicBezTo>
                    <a:cubicBezTo>
                      <a:pt x="722628" y="795401"/>
                      <a:pt x="727809" y="795706"/>
                      <a:pt x="732905" y="796297"/>
                    </a:cubicBezTo>
                    <a:cubicBezTo>
                      <a:pt x="740192" y="797144"/>
                      <a:pt x="747726" y="799526"/>
                      <a:pt x="755070" y="798668"/>
                    </a:cubicBezTo>
                    <a:cubicBezTo>
                      <a:pt x="759337" y="798173"/>
                      <a:pt x="760689" y="793382"/>
                      <a:pt x="757203" y="790791"/>
                    </a:cubicBezTo>
                    <a:cubicBezTo>
                      <a:pt x="742306" y="779723"/>
                      <a:pt x="719541" y="788715"/>
                      <a:pt x="706378" y="774465"/>
                    </a:cubicBezTo>
                    <a:cubicBezTo>
                      <a:pt x="702397" y="770160"/>
                      <a:pt x="699710" y="764921"/>
                      <a:pt x="696329" y="760168"/>
                    </a:cubicBezTo>
                    <a:cubicBezTo>
                      <a:pt x="687804" y="746767"/>
                      <a:pt x="667364" y="732136"/>
                      <a:pt x="677612" y="714734"/>
                    </a:cubicBezTo>
                    <a:cubicBezTo>
                      <a:pt x="684728" y="720068"/>
                      <a:pt x="692529" y="724335"/>
                      <a:pt x="700091" y="728993"/>
                    </a:cubicBezTo>
                    <a:cubicBezTo>
                      <a:pt x="707245" y="733403"/>
                      <a:pt x="712588" y="739042"/>
                      <a:pt x="719122" y="744195"/>
                    </a:cubicBezTo>
                    <a:cubicBezTo>
                      <a:pt x="733229" y="755320"/>
                      <a:pt x="753774" y="755911"/>
                      <a:pt x="771005" y="754930"/>
                    </a:cubicBezTo>
                    <a:cubicBezTo>
                      <a:pt x="775044" y="754701"/>
                      <a:pt x="776720" y="749424"/>
                      <a:pt x="773091" y="747214"/>
                    </a:cubicBezTo>
                    <a:cubicBezTo>
                      <a:pt x="765919" y="742842"/>
                      <a:pt x="758937" y="741318"/>
                      <a:pt x="750622" y="740623"/>
                    </a:cubicBezTo>
                    <a:cubicBezTo>
                      <a:pt x="745335" y="740175"/>
                      <a:pt x="739811" y="740128"/>
                      <a:pt x="734839" y="738023"/>
                    </a:cubicBezTo>
                    <a:cubicBezTo>
                      <a:pt x="728209" y="735213"/>
                      <a:pt x="723837" y="729555"/>
                      <a:pt x="718475" y="725059"/>
                    </a:cubicBezTo>
                    <a:cubicBezTo>
                      <a:pt x="708388" y="714572"/>
                      <a:pt x="670974" y="703152"/>
                      <a:pt x="676965" y="686102"/>
                    </a:cubicBezTo>
                    <a:cubicBezTo>
                      <a:pt x="682918" y="669786"/>
                      <a:pt x="722380" y="680206"/>
                      <a:pt x="736315" y="676424"/>
                    </a:cubicBezTo>
                    <a:cubicBezTo>
                      <a:pt x="736525" y="676701"/>
                      <a:pt x="736734" y="676977"/>
                      <a:pt x="736944" y="677244"/>
                    </a:cubicBezTo>
                    <a:cubicBezTo>
                      <a:pt x="737191" y="677701"/>
                      <a:pt x="737525" y="678101"/>
                      <a:pt x="737925" y="678415"/>
                    </a:cubicBezTo>
                    <a:cubicBezTo>
                      <a:pt x="745430" y="687083"/>
                      <a:pt x="755946" y="691312"/>
                      <a:pt x="767138" y="692617"/>
                    </a:cubicBezTo>
                    <a:cubicBezTo>
                      <a:pt x="774367" y="709257"/>
                      <a:pt x="794789" y="714839"/>
                      <a:pt x="811572" y="712400"/>
                    </a:cubicBezTo>
                    <a:cubicBezTo>
                      <a:pt x="828517" y="709933"/>
                      <a:pt x="843319" y="700885"/>
                      <a:pt x="859550" y="696046"/>
                    </a:cubicBezTo>
                    <a:cubicBezTo>
                      <a:pt x="862578" y="695141"/>
                      <a:pt x="863693" y="692617"/>
                      <a:pt x="863398" y="690226"/>
                    </a:cubicBezTo>
                    <a:cubicBezTo>
                      <a:pt x="865503" y="680901"/>
                      <a:pt x="850853" y="680158"/>
                      <a:pt x="845329" y="675701"/>
                    </a:cubicBezTo>
                    <a:cubicBezTo>
                      <a:pt x="831184" y="665328"/>
                      <a:pt x="815592" y="672300"/>
                      <a:pt x="801323" y="678263"/>
                    </a:cubicBezTo>
                    <a:cubicBezTo>
                      <a:pt x="796103" y="679463"/>
                      <a:pt x="789331" y="679177"/>
                      <a:pt x="785159" y="682720"/>
                    </a:cubicBezTo>
                    <a:cubicBezTo>
                      <a:pt x="770976" y="685368"/>
                      <a:pt x="755746" y="684864"/>
                      <a:pt x="743459" y="678072"/>
                    </a:cubicBezTo>
                    <a:cubicBezTo>
                      <a:pt x="763823" y="670167"/>
                      <a:pt x="776158" y="649745"/>
                      <a:pt x="793779" y="637562"/>
                    </a:cubicBezTo>
                    <a:cubicBezTo>
                      <a:pt x="814058" y="623961"/>
                      <a:pt x="838633" y="637162"/>
                      <a:pt x="858978" y="644459"/>
                    </a:cubicBezTo>
                    <a:cubicBezTo>
                      <a:pt x="860140" y="645335"/>
                      <a:pt x="861502" y="645878"/>
                      <a:pt x="862855" y="645964"/>
                    </a:cubicBezTo>
                    <a:cubicBezTo>
                      <a:pt x="879190" y="651955"/>
                      <a:pt x="891715" y="654393"/>
                      <a:pt x="901336" y="670557"/>
                    </a:cubicBezTo>
                    <a:cubicBezTo>
                      <a:pt x="912280" y="687902"/>
                      <a:pt x="917652" y="708447"/>
                      <a:pt x="930292" y="724783"/>
                    </a:cubicBezTo>
                    <a:cubicBezTo>
                      <a:pt x="942865" y="741023"/>
                      <a:pt x="965496" y="759997"/>
                      <a:pt x="986775" y="752977"/>
                    </a:cubicBezTo>
                    <a:cubicBezTo>
                      <a:pt x="987584" y="803202"/>
                      <a:pt x="995433" y="855590"/>
                      <a:pt x="974773" y="903110"/>
                    </a:cubicBezTo>
                    <a:cubicBezTo>
                      <a:pt x="968487" y="897214"/>
                      <a:pt x="962715" y="891013"/>
                      <a:pt x="954028" y="889118"/>
                    </a:cubicBezTo>
                    <a:cubicBezTo>
                      <a:pt x="926548" y="883107"/>
                      <a:pt x="899678" y="873259"/>
                      <a:pt x="871322" y="872678"/>
                    </a:cubicBezTo>
                    <a:cubicBezTo>
                      <a:pt x="832089" y="872297"/>
                      <a:pt x="795151" y="895623"/>
                      <a:pt x="755670" y="890308"/>
                    </a:cubicBezTo>
                    <a:cubicBezTo>
                      <a:pt x="735029" y="887156"/>
                      <a:pt x="721265" y="871373"/>
                      <a:pt x="706540" y="858104"/>
                    </a:cubicBezTo>
                    <a:cubicBezTo>
                      <a:pt x="698196" y="850551"/>
                      <a:pt x="689566" y="842683"/>
                      <a:pt x="683480" y="833120"/>
                    </a:cubicBezTo>
                    <a:close/>
                    <a:moveTo>
                      <a:pt x="710283" y="988540"/>
                    </a:moveTo>
                    <a:cubicBezTo>
                      <a:pt x="710026" y="988549"/>
                      <a:pt x="709769" y="988559"/>
                      <a:pt x="709502" y="988559"/>
                    </a:cubicBezTo>
                    <a:cubicBezTo>
                      <a:pt x="706264" y="983949"/>
                      <a:pt x="703844" y="979034"/>
                      <a:pt x="702625" y="973900"/>
                    </a:cubicBezTo>
                    <a:cubicBezTo>
                      <a:pt x="714312" y="948830"/>
                      <a:pt x="729457" y="925360"/>
                      <a:pt x="741001" y="900138"/>
                    </a:cubicBezTo>
                    <a:cubicBezTo>
                      <a:pt x="745230" y="901614"/>
                      <a:pt x="749564" y="902662"/>
                      <a:pt x="753974" y="903329"/>
                    </a:cubicBezTo>
                    <a:cubicBezTo>
                      <a:pt x="746059" y="922093"/>
                      <a:pt x="736086" y="940048"/>
                      <a:pt x="725885" y="957622"/>
                    </a:cubicBezTo>
                    <a:cubicBezTo>
                      <a:pt x="722056" y="964222"/>
                      <a:pt x="718141" y="970766"/>
                      <a:pt x="714131" y="977262"/>
                    </a:cubicBezTo>
                    <a:cubicBezTo>
                      <a:pt x="711521" y="981491"/>
                      <a:pt x="710540" y="984101"/>
                      <a:pt x="710283" y="988540"/>
                    </a:cubicBezTo>
                    <a:close/>
                    <a:moveTo>
                      <a:pt x="987061" y="967061"/>
                    </a:moveTo>
                    <a:cubicBezTo>
                      <a:pt x="899583" y="963137"/>
                      <a:pt x="812982" y="981101"/>
                      <a:pt x="725723" y="984396"/>
                    </a:cubicBezTo>
                    <a:cubicBezTo>
                      <a:pt x="741487" y="958612"/>
                      <a:pt x="756699" y="932285"/>
                      <a:pt x="768224" y="904291"/>
                    </a:cubicBezTo>
                    <a:cubicBezTo>
                      <a:pt x="793560" y="904120"/>
                      <a:pt x="817563" y="895147"/>
                      <a:pt x="842023" y="889737"/>
                    </a:cubicBezTo>
                    <a:cubicBezTo>
                      <a:pt x="875504" y="881831"/>
                      <a:pt x="909632" y="888994"/>
                      <a:pt x="942217" y="897728"/>
                    </a:cubicBezTo>
                    <a:cubicBezTo>
                      <a:pt x="945884" y="898738"/>
                      <a:pt x="949932" y="899414"/>
                      <a:pt x="953456" y="900833"/>
                    </a:cubicBezTo>
                    <a:cubicBezTo>
                      <a:pt x="960010" y="903929"/>
                      <a:pt x="964591" y="910844"/>
                      <a:pt x="971611" y="912959"/>
                    </a:cubicBezTo>
                    <a:cubicBezTo>
                      <a:pt x="970963" y="915178"/>
                      <a:pt x="970354" y="917407"/>
                      <a:pt x="969830" y="919664"/>
                    </a:cubicBezTo>
                    <a:cubicBezTo>
                      <a:pt x="969125" y="922750"/>
                      <a:pt x="972183" y="925751"/>
                      <a:pt x="974973" y="925151"/>
                    </a:cubicBezTo>
                    <a:cubicBezTo>
                      <a:pt x="983384" y="932571"/>
                      <a:pt x="993985" y="936524"/>
                      <a:pt x="1004958" y="938772"/>
                    </a:cubicBezTo>
                    <a:lnTo>
                      <a:pt x="987061" y="967061"/>
                    </a:lnTo>
                    <a:close/>
                    <a:moveTo>
                      <a:pt x="1073643" y="880326"/>
                    </a:moveTo>
                    <a:cubicBezTo>
                      <a:pt x="1071452" y="893861"/>
                      <a:pt x="1067252" y="907053"/>
                      <a:pt x="1065366" y="920607"/>
                    </a:cubicBezTo>
                    <a:lnTo>
                      <a:pt x="1062918" y="924665"/>
                    </a:lnTo>
                    <a:cubicBezTo>
                      <a:pt x="1039039" y="929056"/>
                      <a:pt x="1002272" y="929875"/>
                      <a:pt x="979574" y="920741"/>
                    </a:cubicBezTo>
                    <a:cubicBezTo>
                      <a:pt x="1013111" y="870144"/>
                      <a:pt x="998910" y="804583"/>
                      <a:pt x="998386" y="747595"/>
                    </a:cubicBezTo>
                    <a:cubicBezTo>
                      <a:pt x="1013359" y="744262"/>
                      <a:pt x="1028332" y="749815"/>
                      <a:pt x="1042820" y="754472"/>
                    </a:cubicBezTo>
                    <a:cubicBezTo>
                      <a:pt x="1071033" y="789391"/>
                      <a:pt x="1081053" y="836406"/>
                      <a:pt x="1073643" y="880326"/>
                    </a:cubicBezTo>
                    <a:close/>
                    <a:moveTo>
                      <a:pt x="1112343" y="644601"/>
                    </a:moveTo>
                    <a:cubicBezTo>
                      <a:pt x="1100637" y="676348"/>
                      <a:pt x="1088759" y="708038"/>
                      <a:pt x="1076710" y="739661"/>
                    </a:cubicBezTo>
                    <a:lnTo>
                      <a:pt x="1049002" y="747490"/>
                    </a:lnTo>
                    <a:cubicBezTo>
                      <a:pt x="1030228" y="740051"/>
                      <a:pt x="1011502" y="731479"/>
                      <a:pt x="991023" y="737756"/>
                    </a:cubicBezTo>
                    <a:cubicBezTo>
                      <a:pt x="987899" y="738642"/>
                      <a:pt x="986480" y="741775"/>
                      <a:pt x="986813" y="744843"/>
                    </a:cubicBezTo>
                    <a:cubicBezTo>
                      <a:pt x="974250" y="750672"/>
                      <a:pt x="963239" y="737842"/>
                      <a:pt x="953856" y="730822"/>
                    </a:cubicBezTo>
                    <a:cubicBezTo>
                      <a:pt x="927110" y="711276"/>
                      <a:pt x="924405" y="675158"/>
                      <a:pt x="902212" y="652221"/>
                    </a:cubicBezTo>
                    <a:cubicBezTo>
                      <a:pt x="893601" y="643316"/>
                      <a:pt x="882267" y="640296"/>
                      <a:pt x="870951" y="636315"/>
                    </a:cubicBezTo>
                    <a:cubicBezTo>
                      <a:pt x="919128" y="527653"/>
                      <a:pt x="962743" y="416735"/>
                      <a:pt x="1017407" y="311169"/>
                    </a:cubicBezTo>
                    <a:cubicBezTo>
                      <a:pt x="1092807" y="313227"/>
                      <a:pt x="1167026" y="329095"/>
                      <a:pt x="1242397" y="331705"/>
                    </a:cubicBezTo>
                    <a:cubicBezTo>
                      <a:pt x="1190715" y="432337"/>
                      <a:pt x="1151529" y="538636"/>
                      <a:pt x="1112343" y="644601"/>
                    </a:cubicBezTo>
                    <a:close/>
                  </a:path>
                </a:pathLst>
              </a:custGeom>
              <a:solidFill>
                <a:srgbClr val="8BAD3F"/>
              </a:solidFill>
              <a:ln w="9525" cap="flat">
                <a:solidFill>
                  <a:srgbClr val="8BAD3F"/>
                </a:solidFill>
                <a:prstDash val="solid"/>
                <a:miter/>
              </a:ln>
            </p:spPr>
            <p:txBody>
              <a:bodyPr rtlCol="0" anchor="ctr"/>
              <a:lstStyle/>
              <a:p>
                <a:endParaRPr lang="da-DK"/>
              </a:p>
            </p:txBody>
          </p:sp>
          <p:sp>
            <p:nvSpPr>
              <p:cNvPr id="85" name="Freeform: Shape 84">
                <a:extLst>
                  <a:ext uri="{FF2B5EF4-FFF2-40B4-BE49-F238E27FC236}">
                    <a16:creationId xmlns:a16="http://schemas.microsoft.com/office/drawing/2014/main" id="{8BA0E256-87C6-4773-8C4B-5874ABD562CB}"/>
                  </a:ext>
                </a:extLst>
              </p:cNvPr>
              <p:cNvSpPr/>
              <p:nvPr/>
            </p:nvSpPr>
            <p:spPr>
              <a:xfrm>
                <a:off x="11217127" y="3313907"/>
                <a:ext cx="31809" cy="32256"/>
              </a:xfrm>
              <a:custGeom>
                <a:avLst/>
                <a:gdLst>
                  <a:gd name="connsiteX0" fmla="*/ 26612 w 31809"/>
                  <a:gd name="connsiteY0" fmla="*/ 4225 h 32256"/>
                  <a:gd name="connsiteX1" fmla="*/ 104 w 31809"/>
                  <a:gd name="connsiteY1" fmla="*/ 16455 h 32256"/>
                  <a:gd name="connsiteX2" fmla="*/ 15906 w 31809"/>
                  <a:gd name="connsiteY2" fmla="*/ 32257 h 32256"/>
                  <a:gd name="connsiteX3" fmla="*/ 31708 w 31809"/>
                  <a:gd name="connsiteY3" fmla="*/ 16455 h 32256"/>
                  <a:gd name="connsiteX4" fmla="*/ 26612 w 31809"/>
                  <a:gd name="connsiteY4" fmla="*/ 4225 h 322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809" h="32256">
                    <a:moveTo>
                      <a:pt x="26612" y="4225"/>
                    </a:moveTo>
                    <a:cubicBezTo>
                      <a:pt x="17373" y="-5262"/>
                      <a:pt x="-1572" y="2272"/>
                      <a:pt x="104" y="16455"/>
                    </a:cubicBezTo>
                    <a:cubicBezTo>
                      <a:pt x="-467" y="25008"/>
                      <a:pt x="7305" y="32209"/>
                      <a:pt x="15906" y="32257"/>
                    </a:cubicBezTo>
                    <a:cubicBezTo>
                      <a:pt x="24498" y="32219"/>
                      <a:pt x="32280" y="25008"/>
                      <a:pt x="31708" y="16455"/>
                    </a:cubicBezTo>
                    <a:cubicBezTo>
                      <a:pt x="32318" y="10959"/>
                      <a:pt x="30108" y="6768"/>
                      <a:pt x="26612" y="4225"/>
                    </a:cubicBezTo>
                    <a:close/>
                  </a:path>
                </a:pathLst>
              </a:custGeom>
              <a:solidFill>
                <a:srgbClr val="8BAD3F"/>
              </a:solidFill>
              <a:ln w="9525" cap="flat">
                <a:noFill/>
                <a:prstDash val="solid"/>
                <a:miter/>
              </a:ln>
            </p:spPr>
            <p:txBody>
              <a:bodyPr rtlCol="0" anchor="ctr"/>
              <a:lstStyle/>
              <a:p>
                <a:endParaRPr lang="da-DK"/>
              </a:p>
            </p:txBody>
          </p:sp>
          <p:sp>
            <p:nvSpPr>
              <p:cNvPr id="86" name="Freeform: Shape 85">
                <a:extLst>
                  <a:ext uri="{FF2B5EF4-FFF2-40B4-BE49-F238E27FC236}">
                    <a16:creationId xmlns:a16="http://schemas.microsoft.com/office/drawing/2014/main" id="{AD5CC8EA-DB58-46BF-B5A0-F137FDB5C19B}"/>
                  </a:ext>
                </a:extLst>
              </p:cNvPr>
              <p:cNvSpPr/>
              <p:nvPr/>
            </p:nvSpPr>
            <p:spPr>
              <a:xfrm>
                <a:off x="11288450" y="3131178"/>
                <a:ext cx="15557" cy="35018"/>
              </a:xfrm>
              <a:custGeom>
                <a:avLst/>
                <a:gdLst>
                  <a:gd name="connsiteX0" fmla="*/ 10821 w 15557"/>
                  <a:gd name="connsiteY0" fmla="*/ 17286 h 35018"/>
                  <a:gd name="connsiteX1" fmla="*/ 8754 w 15557"/>
                  <a:gd name="connsiteY1" fmla="*/ 2065 h 35018"/>
                  <a:gd name="connsiteX2" fmla="*/ 4839 w 15557"/>
                  <a:gd name="connsiteY2" fmla="*/ 1007 h 35018"/>
                  <a:gd name="connsiteX3" fmla="*/ 86 w 15557"/>
                  <a:gd name="connsiteY3" fmla="*/ 18743 h 35018"/>
                  <a:gd name="connsiteX4" fmla="*/ 8230 w 15557"/>
                  <a:gd name="connsiteY4" fmla="*/ 34526 h 35018"/>
                  <a:gd name="connsiteX5" fmla="*/ 15545 w 15557"/>
                  <a:gd name="connsiteY5" fmla="*/ 30325 h 35018"/>
                  <a:gd name="connsiteX6" fmla="*/ 10821 w 15557"/>
                  <a:gd name="connsiteY6" fmla="*/ 17286 h 35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557" h="35018">
                    <a:moveTo>
                      <a:pt x="10821" y="17286"/>
                    </a:moveTo>
                    <a:cubicBezTo>
                      <a:pt x="9383" y="12371"/>
                      <a:pt x="8640" y="7180"/>
                      <a:pt x="8754" y="2065"/>
                    </a:cubicBezTo>
                    <a:cubicBezTo>
                      <a:pt x="8802" y="-21"/>
                      <a:pt x="5858" y="-793"/>
                      <a:pt x="4839" y="1007"/>
                    </a:cubicBezTo>
                    <a:cubicBezTo>
                      <a:pt x="1696" y="6570"/>
                      <a:pt x="-466" y="12266"/>
                      <a:pt x="86" y="18743"/>
                    </a:cubicBezTo>
                    <a:cubicBezTo>
                      <a:pt x="582" y="24515"/>
                      <a:pt x="2515" y="31973"/>
                      <a:pt x="8230" y="34526"/>
                    </a:cubicBezTo>
                    <a:cubicBezTo>
                      <a:pt x="11288" y="35898"/>
                      <a:pt x="15822" y="34374"/>
                      <a:pt x="15545" y="30325"/>
                    </a:cubicBezTo>
                    <a:cubicBezTo>
                      <a:pt x="15212" y="25477"/>
                      <a:pt x="12174" y="21877"/>
                      <a:pt x="10821" y="17286"/>
                    </a:cubicBezTo>
                    <a:close/>
                  </a:path>
                </a:pathLst>
              </a:custGeom>
              <a:solidFill>
                <a:srgbClr val="8BAD3F"/>
              </a:solidFill>
              <a:ln w="9525" cap="flat">
                <a:noFill/>
                <a:prstDash val="solid"/>
                <a:miter/>
              </a:ln>
            </p:spPr>
            <p:txBody>
              <a:bodyPr rtlCol="0" anchor="ctr"/>
              <a:lstStyle/>
              <a:p>
                <a:endParaRPr lang="da-DK"/>
              </a:p>
            </p:txBody>
          </p:sp>
          <p:grpSp>
            <p:nvGrpSpPr>
              <p:cNvPr id="87" name="Graphic 17" descr="Man carrying folder">
                <a:extLst>
                  <a:ext uri="{FF2B5EF4-FFF2-40B4-BE49-F238E27FC236}">
                    <a16:creationId xmlns:a16="http://schemas.microsoft.com/office/drawing/2014/main" id="{B36936B2-1EFB-4460-8CDC-694405C6124C}"/>
                  </a:ext>
                </a:extLst>
              </p:cNvPr>
              <p:cNvGrpSpPr/>
              <p:nvPr/>
            </p:nvGrpSpPr>
            <p:grpSpPr>
              <a:xfrm>
                <a:off x="10738475" y="3429208"/>
                <a:ext cx="953899" cy="695306"/>
                <a:chOff x="10738475" y="3429208"/>
                <a:chExt cx="953899" cy="695306"/>
              </a:xfrm>
              <a:solidFill>
                <a:srgbClr val="FFFFFF"/>
              </a:solidFill>
            </p:grpSpPr>
            <p:sp>
              <p:nvSpPr>
                <p:cNvPr id="88" name="Freeform: Shape 87">
                  <a:extLst>
                    <a:ext uri="{FF2B5EF4-FFF2-40B4-BE49-F238E27FC236}">
                      <a16:creationId xmlns:a16="http://schemas.microsoft.com/office/drawing/2014/main" id="{EA814FB4-9164-40E2-A6E2-D4F4C69A3312}"/>
                    </a:ext>
                  </a:extLst>
                </p:cNvPr>
                <p:cNvSpPr/>
                <p:nvPr/>
              </p:nvSpPr>
              <p:spPr>
                <a:xfrm>
                  <a:off x="11535963" y="3986375"/>
                  <a:ext cx="50735" cy="118527"/>
                </a:xfrm>
                <a:custGeom>
                  <a:avLst/>
                  <a:gdLst>
                    <a:gd name="connsiteX0" fmla="*/ 34237 w 50735"/>
                    <a:gd name="connsiteY0" fmla="*/ 54571 h 118527"/>
                    <a:gd name="connsiteX1" fmla="*/ 4881 w 50735"/>
                    <a:gd name="connsiteY1" fmla="*/ 717 h 118527"/>
                    <a:gd name="connsiteX2" fmla="*/ 137 w 50735"/>
                    <a:gd name="connsiteY2" fmla="*/ 3479 h 118527"/>
                    <a:gd name="connsiteX3" fmla="*/ 11644 w 50735"/>
                    <a:gd name="connsiteY3" fmla="*/ 30406 h 118527"/>
                    <a:gd name="connsiteX4" fmla="*/ 22654 w 50735"/>
                    <a:gd name="connsiteY4" fmla="*/ 60439 h 118527"/>
                    <a:gd name="connsiteX5" fmla="*/ 31389 w 50735"/>
                    <a:gd name="connsiteY5" fmla="*/ 90004 h 118527"/>
                    <a:gd name="connsiteX6" fmla="*/ 41504 w 50735"/>
                    <a:gd name="connsiteY6" fmla="*/ 117008 h 118527"/>
                    <a:gd name="connsiteX7" fmla="*/ 50401 w 50735"/>
                    <a:gd name="connsiteY7" fmla="*/ 114655 h 118527"/>
                    <a:gd name="connsiteX8" fmla="*/ 44333 w 50735"/>
                    <a:gd name="connsiteY8" fmla="*/ 85118 h 118527"/>
                    <a:gd name="connsiteX9" fmla="*/ 34237 w 50735"/>
                    <a:gd name="connsiteY9" fmla="*/ 54571 h 1185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0735" h="118527">
                      <a:moveTo>
                        <a:pt x="34237" y="54571"/>
                      </a:moveTo>
                      <a:cubicBezTo>
                        <a:pt x="27674" y="36483"/>
                        <a:pt x="19921" y="13623"/>
                        <a:pt x="4881" y="717"/>
                      </a:cubicBezTo>
                      <a:cubicBezTo>
                        <a:pt x="2862" y="-1017"/>
                        <a:pt x="-748" y="584"/>
                        <a:pt x="137" y="3479"/>
                      </a:cubicBezTo>
                      <a:cubicBezTo>
                        <a:pt x="2985" y="12766"/>
                        <a:pt x="8015" y="21405"/>
                        <a:pt x="11644" y="30406"/>
                      </a:cubicBezTo>
                      <a:cubicBezTo>
                        <a:pt x="15635" y="40293"/>
                        <a:pt x="19359" y="50295"/>
                        <a:pt x="22654" y="60439"/>
                      </a:cubicBezTo>
                      <a:cubicBezTo>
                        <a:pt x="25826" y="70211"/>
                        <a:pt x="28655" y="80098"/>
                        <a:pt x="31389" y="90004"/>
                      </a:cubicBezTo>
                      <a:cubicBezTo>
                        <a:pt x="33818" y="98796"/>
                        <a:pt x="35208" y="110064"/>
                        <a:pt x="41504" y="117008"/>
                      </a:cubicBezTo>
                      <a:cubicBezTo>
                        <a:pt x="44038" y="119799"/>
                        <a:pt x="49725" y="118589"/>
                        <a:pt x="50401" y="114655"/>
                      </a:cubicBezTo>
                      <a:cubicBezTo>
                        <a:pt x="52058" y="104968"/>
                        <a:pt x="47162" y="94281"/>
                        <a:pt x="44333" y="85118"/>
                      </a:cubicBezTo>
                      <a:cubicBezTo>
                        <a:pt x="41171" y="74869"/>
                        <a:pt x="37894" y="64649"/>
                        <a:pt x="34237" y="54571"/>
                      </a:cubicBezTo>
                      <a:close/>
                    </a:path>
                  </a:pathLst>
                </a:custGeom>
                <a:solidFill>
                  <a:srgbClr val="FFFFFF"/>
                </a:solidFill>
                <a:ln w="9525" cap="flat">
                  <a:noFill/>
                  <a:prstDash val="solid"/>
                  <a:miter/>
                </a:ln>
              </p:spPr>
              <p:txBody>
                <a:bodyPr rtlCol="0" anchor="ctr"/>
                <a:lstStyle/>
                <a:p>
                  <a:endParaRPr lang="da-DK"/>
                </a:p>
              </p:txBody>
            </p:sp>
            <p:sp>
              <p:nvSpPr>
                <p:cNvPr id="89" name="Freeform: Shape 88">
                  <a:extLst>
                    <a:ext uri="{FF2B5EF4-FFF2-40B4-BE49-F238E27FC236}">
                      <a16:creationId xmlns:a16="http://schemas.microsoft.com/office/drawing/2014/main" id="{5A13FE2C-3984-44F8-9579-D6F15B234CA7}"/>
                    </a:ext>
                  </a:extLst>
                </p:cNvPr>
                <p:cNvSpPr/>
                <p:nvPr/>
              </p:nvSpPr>
              <p:spPr>
                <a:xfrm>
                  <a:off x="10738475" y="3429208"/>
                  <a:ext cx="147669" cy="695306"/>
                </a:xfrm>
                <a:custGeom>
                  <a:avLst/>
                  <a:gdLst>
                    <a:gd name="connsiteX0" fmla="*/ 145611 w 147669"/>
                    <a:gd name="connsiteY0" fmla="*/ 405 h 695306"/>
                    <a:gd name="connsiteX1" fmla="*/ 123827 w 147669"/>
                    <a:gd name="connsiteY1" fmla="*/ 36276 h 695306"/>
                    <a:gd name="connsiteX2" fmla="*/ 102319 w 147669"/>
                    <a:gd name="connsiteY2" fmla="*/ 93407 h 695306"/>
                    <a:gd name="connsiteX3" fmla="*/ 6307 w 147669"/>
                    <a:gd name="connsiteY3" fmla="*/ 601366 h 695306"/>
                    <a:gd name="connsiteX4" fmla="*/ 49 w 147669"/>
                    <a:gd name="connsiteY4" fmla="*/ 690920 h 695306"/>
                    <a:gd name="connsiteX5" fmla="*/ 9136 w 147669"/>
                    <a:gd name="connsiteY5" fmla="*/ 690920 h 695306"/>
                    <a:gd name="connsiteX6" fmla="*/ 26615 w 147669"/>
                    <a:gd name="connsiteY6" fmla="*/ 516508 h 695306"/>
                    <a:gd name="connsiteX7" fmla="*/ 102748 w 147669"/>
                    <a:gd name="connsiteY7" fmla="*/ 115667 h 695306"/>
                    <a:gd name="connsiteX8" fmla="*/ 124532 w 147669"/>
                    <a:gd name="connsiteY8" fmla="*/ 47678 h 695306"/>
                    <a:gd name="connsiteX9" fmla="*/ 147373 w 147669"/>
                    <a:gd name="connsiteY9" fmla="*/ 2148 h 695306"/>
                    <a:gd name="connsiteX10" fmla="*/ 145611 w 147669"/>
                    <a:gd name="connsiteY10" fmla="*/ 405 h 695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47669" h="695306">
                      <a:moveTo>
                        <a:pt x="145611" y="405"/>
                      </a:moveTo>
                      <a:cubicBezTo>
                        <a:pt x="136047" y="10730"/>
                        <a:pt x="129589" y="23570"/>
                        <a:pt x="123827" y="36276"/>
                      </a:cubicBezTo>
                      <a:cubicBezTo>
                        <a:pt x="115416" y="54821"/>
                        <a:pt x="108606" y="74052"/>
                        <a:pt x="102319" y="93407"/>
                      </a:cubicBezTo>
                      <a:cubicBezTo>
                        <a:pt x="49703" y="258199"/>
                        <a:pt x="28158" y="430402"/>
                        <a:pt x="6307" y="601366"/>
                      </a:cubicBezTo>
                      <a:cubicBezTo>
                        <a:pt x="2859" y="631027"/>
                        <a:pt x="-446" y="661021"/>
                        <a:pt x="49" y="690920"/>
                      </a:cubicBezTo>
                      <a:cubicBezTo>
                        <a:pt x="145" y="696759"/>
                        <a:pt x="9232" y="696778"/>
                        <a:pt x="9136" y="690920"/>
                      </a:cubicBezTo>
                      <a:cubicBezTo>
                        <a:pt x="8184" y="632741"/>
                        <a:pt x="18471" y="573924"/>
                        <a:pt x="26615" y="516508"/>
                      </a:cubicBezTo>
                      <a:cubicBezTo>
                        <a:pt x="43255" y="381500"/>
                        <a:pt x="65686" y="246722"/>
                        <a:pt x="102748" y="115667"/>
                      </a:cubicBezTo>
                      <a:cubicBezTo>
                        <a:pt x="109120" y="92740"/>
                        <a:pt x="116112" y="69947"/>
                        <a:pt x="124532" y="47678"/>
                      </a:cubicBezTo>
                      <a:cubicBezTo>
                        <a:pt x="130399" y="32171"/>
                        <a:pt x="136876" y="15216"/>
                        <a:pt x="147373" y="2148"/>
                      </a:cubicBezTo>
                      <a:cubicBezTo>
                        <a:pt x="148344" y="938"/>
                        <a:pt x="146715" y="-795"/>
                        <a:pt x="145611" y="405"/>
                      </a:cubicBezTo>
                      <a:close/>
                    </a:path>
                  </a:pathLst>
                </a:custGeom>
                <a:solidFill>
                  <a:srgbClr val="FFFFFF"/>
                </a:solidFill>
                <a:ln w="9525" cap="flat">
                  <a:noFill/>
                  <a:prstDash val="solid"/>
                  <a:miter/>
                </a:ln>
              </p:spPr>
              <p:txBody>
                <a:bodyPr rtlCol="0" anchor="ctr"/>
                <a:lstStyle/>
                <a:p>
                  <a:endParaRPr lang="da-DK"/>
                </a:p>
              </p:txBody>
            </p:sp>
            <p:sp>
              <p:nvSpPr>
                <p:cNvPr id="90" name="Freeform: Shape 89">
                  <a:extLst>
                    <a:ext uri="{FF2B5EF4-FFF2-40B4-BE49-F238E27FC236}">
                      <a16:creationId xmlns:a16="http://schemas.microsoft.com/office/drawing/2014/main" id="{30997C2C-6FB4-4098-A8CC-1CFE91CDCAEA}"/>
                    </a:ext>
                  </a:extLst>
                </p:cNvPr>
                <p:cNvSpPr/>
                <p:nvPr/>
              </p:nvSpPr>
              <p:spPr>
                <a:xfrm>
                  <a:off x="11534545" y="3728760"/>
                  <a:ext cx="157829" cy="73147"/>
                </a:xfrm>
                <a:custGeom>
                  <a:avLst/>
                  <a:gdLst>
                    <a:gd name="connsiteX0" fmla="*/ 156422 w 157829"/>
                    <a:gd name="connsiteY0" fmla="*/ 52278 h 73147"/>
                    <a:gd name="connsiteX1" fmla="*/ 57172 w 157829"/>
                    <a:gd name="connsiteY1" fmla="*/ 48754 h 73147"/>
                    <a:gd name="connsiteX2" fmla="*/ 84413 w 157829"/>
                    <a:gd name="connsiteY2" fmla="*/ 23751 h 73147"/>
                    <a:gd name="connsiteX3" fmla="*/ 102415 w 157829"/>
                    <a:gd name="connsiteY3" fmla="*/ 13692 h 73147"/>
                    <a:gd name="connsiteX4" fmla="*/ 117503 w 157829"/>
                    <a:gd name="connsiteY4" fmla="*/ 7691 h 73147"/>
                    <a:gd name="connsiteX5" fmla="*/ 116731 w 157829"/>
                    <a:gd name="connsiteY5" fmla="*/ 1710 h 73147"/>
                    <a:gd name="connsiteX6" fmla="*/ 99415 w 157829"/>
                    <a:gd name="connsiteY6" fmla="*/ 2834 h 73147"/>
                    <a:gd name="connsiteX7" fmla="*/ 42474 w 157829"/>
                    <a:gd name="connsiteY7" fmla="*/ 51811 h 73147"/>
                    <a:gd name="connsiteX8" fmla="*/ 2441 w 157829"/>
                    <a:gd name="connsiteY8" fmla="*/ 64556 h 73147"/>
                    <a:gd name="connsiteX9" fmla="*/ 6032 w 157829"/>
                    <a:gd name="connsiteY9" fmla="*/ 73080 h 73147"/>
                    <a:gd name="connsiteX10" fmla="*/ 79803 w 157829"/>
                    <a:gd name="connsiteY10" fmla="*/ 58726 h 73147"/>
                    <a:gd name="connsiteX11" fmla="*/ 152383 w 157829"/>
                    <a:gd name="connsiteY11" fmla="*/ 59203 h 73147"/>
                    <a:gd name="connsiteX12" fmla="*/ 156422 w 157829"/>
                    <a:gd name="connsiteY12" fmla="*/ 52278 h 731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57829" h="73147">
                      <a:moveTo>
                        <a:pt x="156422" y="52278"/>
                      </a:moveTo>
                      <a:cubicBezTo>
                        <a:pt x="129876" y="32780"/>
                        <a:pt x="87375" y="44467"/>
                        <a:pt x="57172" y="48754"/>
                      </a:cubicBezTo>
                      <a:cubicBezTo>
                        <a:pt x="65154" y="39267"/>
                        <a:pt x="74269" y="30856"/>
                        <a:pt x="84413" y="23751"/>
                      </a:cubicBezTo>
                      <a:cubicBezTo>
                        <a:pt x="90052" y="19826"/>
                        <a:pt x="96043" y="16292"/>
                        <a:pt x="102415" y="13692"/>
                      </a:cubicBezTo>
                      <a:cubicBezTo>
                        <a:pt x="107121" y="11778"/>
                        <a:pt x="113817" y="11339"/>
                        <a:pt x="117503" y="7691"/>
                      </a:cubicBezTo>
                      <a:cubicBezTo>
                        <a:pt x="119427" y="5786"/>
                        <a:pt x="118627" y="3167"/>
                        <a:pt x="116731" y="1710"/>
                      </a:cubicBezTo>
                      <a:cubicBezTo>
                        <a:pt x="112112" y="-1853"/>
                        <a:pt x="104244" y="967"/>
                        <a:pt x="99415" y="2834"/>
                      </a:cubicBezTo>
                      <a:cubicBezTo>
                        <a:pt x="79631" y="10549"/>
                        <a:pt x="53352" y="33495"/>
                        <a:pt x="42474" y="51811"/>
                      </a:cubicBezTo>
                      <a:cubicBezTo>
                        <a:pt x="28711" y="54983"/>
                        <a:pt x="15157" y="59041"/>
                        <a:pt x="2441" y="64556"/>
                      </a:cubicBezTo>
                      <a:cubicBezTo>
                        <a:pt x="-2750" y="66803"/>
                        <a:pt x="1241" y="73909"/>
                        <a:pt x="6032" y="73080"/>
                      </a:cubicBezTo>
                      <a:cubicBezTo>
                        <a:pt x="30740" y="68804"/>
                        <a:pt x="54876" y="61965"/>
                        <a:pt x="79803" y="58726"/>
                      </a:cubicBezTo>
                      <a:cubicBezTo>
                        <a:pt x="103996" y="55583"/>
                        <a:pt x="128295" y="54802"/>
                        <a:pt x="152383" y="59203"/>
                      </a:cubicBezTo>
                      <a:cubicBezTo>
                        <a:pt x="155946" y="59841"/>
                        <a:pt x="160042" y="55088"/>
                        <a:pt x="156422" y="52278"/>
                      </a:cubicBezTo>
                      <a:close/>
                    </a:path>
                  </a:pathLst>
                </a:custGeom>
                <a:solidFill>
                  <a:srgbClr val="FFFFFF"/>
                </a:solidFill>
                <a:ln w="9525" cap="flat">
                  <a:noFill/>
                  <a:prstDash val="solid"/>
                  <a:miter/>
                </a:ln>
              </p:spPr>
              <p:txBody>
                <a:bodyPr rtlCol="0" anchor="ctr"/>
                <a:lstStyle/>
                <a:p>
                  <a:endParaRPr lang="da-DK"/>
                </a:p>
              </p:txBody>
            </p:sp>
          </p:grpSp>
        </p:grpSp>
      </p:grpSp>
      <p:grpSp>
        <p:nvGrpSpPr>
          <p:cNvPr id="64" name="Graphic 21" descr="Woman with long wavy hair">
            <a:extLst>
              <a:ext uri="{FF2B5EF4-FFF2-40B4-BE49-F238E27FC236}">
                <a16:creationId xmlns:a16="http://schemas.microsoft.com/office/drawing/2014/main" id="{37492F75-B11E-4F54-BDA0-0732A24D2D90}"/>
              </a:ext>
            </a:extLst>
          </p:cNvPr>
          <p:cNvGrpSpPr/>
          <p:nvPr/>
        </p:nvGrpSpPr>
        <p:grpSpPr>
          <a:xfrm>
            <a:off x="409066" y="2307233"/>
            <a:ext cx="795119" cy="914275"/>
            <a:chOff x="409066" y="2307233"/>
            <a:chExt cx="795119" cy="914275"/>
          </a:xfrm>
        </p:grpSpPr>
        <p:sp>
          <p:nvSpPr>
            <p:cNvPr id="65" name="Freeform: Shape 64">
              <a:extLst>
                <a:ext uri="{FF2B5EF4-FFF2-40B4-BE49-F238E27FC236}">
                  <a16:creationId xmlns:a16="http://schemas.microsoft.com/office/drawing/2014/main" id="{4D03C8AF-9CFC-4B74-99E6-E3D5BD02815E}"/>
                </a:ext>
              </a:extLst>
            </p:cNvPr>
            <p:cNvSpPr/>
            <p:nvPr/>
          </p:nvSpPr>
          <p:spPr>
            <a:xfrm>
              <a:off x="554979" y="2386421"/>
              <a:ext cx="547162" cy="570013"/>
            </a:xfrm>
            <a:custGeom>
              <a:avLst/>
              <a:gdLst>
                <a:gd name="connsiteX0" fmla="*/ 332779 w 547162"/>
                <a:gd name="connsiteY0" fmla="*/ 1378 h 570013"/>
                <a:gd name="connsiteX1" fmla="*/ 59183 w 547162"/>
                <a:gd name="connsiteY1" fmla="*/ 186725 h 570013"/>
                <a:gd name="connsiteX2" fmla="*/ 4243 w 547162"/>
                <a:gd name="connsiteY2" fmla="*/ 440576 h 570013"/>
                <a:gd name="connsiteX3" fmla="*/ 183313 w 547162"/>
                <a:gd name="connsiteY3" fmla="*/ 510680 h 570013"/>
                <a:gd name="connsiteX4" fmla="*/ 327397 w 547162"/>
                <a:gd name="connsiteY4" fmla="*/ 569725 h 570013"/>
                <a:gd name="connsiteX5" fmla="*/ 469825 w 547162"/>
                <a:gd name="connsiteY5" fmla="*/ 533540 h 570013"/>
                <a:gd name="connsiteX6" fmla="*/ 545701 w 547162"/>
                <a:gd name="connsiteY6" fmla="*/ 383369 h 570013"/>
                <a:gd name="connsiteX7" fmla="*/ 517240 w 547162"/>
                <a:gd name="connsiteY7" fmla="*/ 52813 h 570013"/>
                <a:gd name="connsiteX8" fmla="*/ 332779 w 547162"/>
                <a:gd name="connsiteY8" fmla="*/ 1378 h 570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47162" h="570013">
                  <a:moveTo>
                    <a:pt x="332779" y="1378"/>
                  </a:moveTo>
                  <a:cubicBezTo>
                    <a:pt x="242749" y="8522"/>
                    <a:pt x="104979" y="124146"/>
                    <a:pt x="59183" y="186725"/>
                  </a:cubicBezTo>
                  <a:cubicBezTo>
                    <a:pt x="13387" y="249304"/>
                    <a:pt x="-10235" y="385712"/>
                    <a:pt x="4243" y="440576"/>
                  </a:cubicBezTo>
                  <a:cubicBezTo>
                    <a:pt x="18721" y="495440"/>
                    <a:pt x="183313" y="510680"/>
                    <a:pt x="183313" y="510680"/>
                  </a:cubicBezTo>
                  <a:cubicBezTo>
                    <a:pt x="183313" y="510680"/>
                    <a:pt x="232128" y="566373"/>
                    <a:pt x="327397" y="569725"/>
                  </a:cubicBezTo>
                  <a:cubicBezTo>
                    <a:pt x="367478" y="571135"/>
                    <a:pt x="431725" y="568592"/>
                    <a:pt x="469825" y="533540"/>
                  </a:cubicBezTo>
                  <a:cubicBezTo>
                    <a:pt x="507925" y="498488"/>
                    <a:pt x="542957" y="419630"/>
                    <a:pt x="545701" y="383369"/>
                  </a:cubicBezTo>
                  <a:cubicBezTo>
                    <a:pt x="548444" y="347107"/>
                    <a:pt x="550949" y="90246"/>
                    <a:pt x="517240" y="52813"/>
                  </a:cubicBezTo>
                  <a:cubicBezTo>
                    <a:pt x="483531" y="15380"/>
                    <a:pt x="422800" y="-5766"/>
                    <a:pt x="332779" y="1378"/>
                  </a:cubicBezTo>
                  <a:close/>
                </a:path>
              </a:pathLst>
            </a:custGeom>
            <a:solidFill>
              <a:srgbClr val="FFFFFF"/>
            </a:solidFill>
            <a:ln w="9525" cap="flat">
              <a:noFill/>
              <a:prstDash val="solid"/>
              <a:miter/>
            </a:ln>
          </p:spPr>
          <p:txBody>
            <a:bodyPr rtlCol="0" anchor="ctr"/>
            <a:lstStyle/>
            <a:p>
              <a:endParaRPr lang="da-DK"/>
            </a:p>
          </p:txBody>
        </p:sp>
        <p:grpSp>
          <p:nvGrpSpPr>
            <p:cNvPr id="66" name="Graphic 21" descr="Woman with long wavy hair">
              <a:extLst>
                <a:ext uri="{FF2B5EF4-FFF2-40B4-BE49-F238E27FC236}">
                  <a16:creationId xmlns:a16="http://schemas.microsoft.com/office/drawing/2014/main" id="{5DCA88F9-D30B-4E76-AA6B-C2A3A4A17ED3}"/>
                </a:ext>
              </a:extLst>
            </p:cNvPr>
            <p:cNvGrpSpPr/>
            <p:nvPr/>
          </p:nvGrpSpPr>
          <p:grpSpPr>
            <a:xfrm>
              <a:off x="409066" y="2307233"/>
              <a:ext cx="795119" cy="914275"/>
              <a:chOff x="409066" y="2307233"/>
              <a:chExt cx="795119" cy="914275"/>
            </a:xfrm>
            <a:solidFill>
              <a:srgbClr val="000000"/>
            </a:solidFill>
          </p:grpSpPr>
          <p:sp>
            <p:nvSpPr>
              <p:cNvPr id="67" name="Freeform: Shape 66">
                <a:extLst>
                  <a:ext uri="{FF2B5EF4-FFF2-40B4-BE49-F238E27FC236}">
                    <a16:creationId xmlns:a16="http://schemas.microsoft.com/office/drawing/2014/main" id="{C292591D-0269-4182-9DC3-40F4AF2CE776}"/>
                  </a:ext>
                </a:extLst>
              </p:cNvPr>
              <p:cNvSpPr/>
              <p:nvPr/>
            </p:nvSpPr>
            <p:spPr>
              <a:xfrm>
                <a:off x="631466" y="2700834"/>
                <a:ext cx="40697" cy="49110"/>
              </a:xfrm>
              <a:custGeom>
                <a:avLst/>
                <a:gdLst>
                  <a:gd name="connsiteX0" fmla="*/ 19605 w 40697"/>
                  <a:gd name="connsiteY0" fmla="*/ 22265 h 49110"/>
                  <a:gd name="connsiteX1" fmla="*/ 31340 w 40697"/>
                  <a:gd name="connsiteY1" fmla="*/ 45772 h 49110"/>
                  <a:gd name="connsiteX2" fmla="*/ 40617 w 40697"/>
                  <a:gd name="connsiteY2" fmla="*/ 44515 h 49110"/>
                  <a:gd name="connsiteX3" fmla="*/ 4737 w 40697"/>
                  <a:gd name="connsiteY3" fmla="*/ 214 h 49110"/>
                  <a:gd name="connsiteX4" fmla="*/ 1117 w 40697"/>
                  <a:gd name="connsiteY4" fmla="*/ 6424 h 49110"/>
                  <a:gd name="connsiteX5" fmla="*/ 19605 w 40697"/>
                  <a:gd name="connsiteY5" fmla="*/ 22265 h 491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697" h="49110">
                    <a:moveTo>
                      <a:pt x="19605" y="22265"/>
                    </a:moveTo>
                    <a:cubicBezTo>
                      <a:pt x="25977" y="29103"/>
                      <a:pt x="28216" y="37247"/>
                      <a:pt x="31340" y="45772"/>
                    </a:cubicBezTo>
                    <a:cubicBezTo>
                      <a:pt x="33197" y="50830"/>
                      <a:pt x="40198" y="49925"/>
                      <a:pt x="40617" y="44515"/>
                    </a:cubicBezTo>
                    <a:cubicBezTo>
                      <a:pt x="42141" y="24712"/>
                      <a:pt x="21548" y="6777"/>
                      <a:pt x="4737" y="214"/>
                    </a:cubicBezTo>
                    <a:cubicBezTo>
                      <a:pt x="1327" y="-1119"/>
                      <a:pt x="-1712" y="4119"/>
                      <a:pt x="1117" y="6424"/>
                    </a:cubicBezTo>
                    <a:cubicBezTo>
                      <a:pt x="7489" y="11606"/>
                      <a:pt x="13966" y="16216"/>
                      <a:pt x="19605" y="22265"/>
                    </a:cubicBezTo>
                    <a:close/>
                  </a:path>
                </a:pathLst>
              </a:custGeom>
              <a:solidFill>
                <a:srgbClr val="E2001A"/>
              </a:solidFill>
              <a:ln w="9525" cap="flat">
                <a:noFill/>
                <a:prstDash val="solid"/>
                <a:miter/>
              </a:ln>
            </p:spPr>
            <p:txBody>
              <a:bodyPr rtlCol="0" anchor="ctr"/>
              <a:lstStyle/>
              <a:p>
                <a:endParaRPr lang="da-DK"/>
              </a:p>
            </p:txBody>
          </p:sp>
          <p:sp>
            <p:nvSpPr>
              <p:cNvPr id="68" name="Freeform: Shape 67">
                <a:extLst>
                  <a:ext uri="{FF2B5EF4-FFF2-40B4-BE49-F238E27FC236}">
                    <a16:creationId xmlns:a16="http://schemas.microsoft.com/office/drawing/2014/main" id="{C2EACF91-0736-4A6D-9E32-BF8CE806D2ED}"/>
                  </a:ext>
                </a:extLst>
              </p:cNvPr>
              <p:cNvSpPr/>
              <p:nvPr/>
            </p:nvSpPr>
            <p:spPr>
              <a:xfrm>
                <a:off x="409066" y="2307233"/>
                <a:ext cx="795119" cy="914275"/>
              </a:xfrm>
              <a:custGeom>
                <a:avLst/>
                <a:gdLst>
                  <a:gd name="connsiteX0" fmla="*/ 794675 w 795119"/>
                  <a:gd name="connsiteY0" fmla="*/ 556435 h 914275"/>
                  <a:gd name="connsiteX1" fmla="*/ 776911 w 795119"/>
                  <a:gd name="connsiteY1" fmla="*/ 504733 h 914275"/>
                  <a:gd name="connsiteX2" fmla="*/ 752298 w 795119"/>
                  <a:gd name="connsiteY2" fmla="*/ 459823 h 914275"/>
                  <a:gd name="connsiteX3" fmla="*/ 766205 w 795119"/>
                  <a:gd name="connsiteY3" fmla="*/ 411569 h 914275"/>
                  <a:gd name="connsiteX4" fmla="*/ 787617 w 795119"/>
                  <a:gd name="connsiteY4" fmla="*/ 364411 h 914275"/>
                  <a:gd name="connsiteX5" fmla="*/ 769091 w 795119"/>
                  <a:gd name="connsiteY5" fmla="*/ 293650 h 914275"/>
                  <a:gd name="connsiteX6" fmla="*/ 720685 w 795119"/>
                  <a:gd name="connsiteY6" fmla="*/ 244796 h 914275"/>
                  <a:gd name="connsiteX7" fmla="*/ 709369 w 795119"/>
                  <a:gd name="connsiteY7" fmla="*/ 206248 h 914275"/>
                  <a:gd name="connsiteX8" fmla="*/ 720532 w 795119"/>
                  <a:gd name="connsiteY8" fmla="*/ 151146 h 914275"/>
                  <a:gd name="connsiteX9" fmla="*/ 688252 w 795119"/>
                  <a:gd name="connsiteY9" fmla="*/ 52801 h 914275"/>
                  <a:gd name="connsiteX10" fmla="*/ 449556 w 795119"/>
                  <a:gd name="connsiteY10" fmla="*/ 33370 h 914275"/>
                  <a:gd name="connsiteX11" fmla="*/ 265866 w 795119"/>
                  <a:gd name="connsiteY11" fmla="*/ 42971 h 914275"/>
                  <a:gd name="connsiteX12" fmla="*/ 172778 w 795119"/>
                  <a:gd name="connsiteY12" fmla="*/ 91339 h 914275"/>
                  <a:gd name="connsiteX13" fmla="*/ 128296 w 795119"/>
                  <a:gd name="connsiteY13" fmla="*/ 195304 h 914275"/>
                  <a:gd name="connsiteX14" fmla="*/ 104846 w 795119"/>
                  <a:gd name="connsiteY14" fmla="*/ 300089 h 914275"/>
                  <a:gd name="connsiteX15" fmla="*/ 118371 w 795119"/>
                  <a:gd name="connsiteY15" fmla="*/ 355991 h 914275"/>
                  <a:gd name="connsiteX16" fmla="*/ 119410 w 795119"/>
                  <a:gd name="connsiteY16" fmla="*/ 382166 h 914275"/>
                  <a:gd name="connsiteX17" fmla="*/ 114304 w 795119"/>
                  <a:gd name="connsiteY17" fmla="*/ 402511 h 914275"/>
                  <a:gd name="connsiteX18" fmla="*/ 113104 w 795119"/>
                  <a:gd name="connsiteY18" fmla="*/ 405369 h 914275"/>
                  <a:gd name="connsiteX19" fmla="*/ 60316 w 795119"/>
                  <a:gd name="connsiteY19" fmla="*/ 478730 h 914275"/>
                  <a:gd name="connsiteX20" fmla="*/ 23369 w 795119"/>
                  <a:gd name="connsiteY20" fmla="*/ 552025 h 914275"/>
                  <a:gd name="connsiteX21" fmla="*/ 61355 w 795119"/>
                  <a:gd name="connsiteY21" fmla="*/ 631235 h 914275"/>
                  <a:gd name="connsiteX22" fmla="*/ 67041 w 795119"/>
                  <a:gd name="connsiteY22" fmla="*/ 653266 h 914275"/>
                  <a:gd name="connsiteX23" fmla="*/ 56116 w 795119"/>
                  <a:gd name="connsiteY23" fmla="*/ 672916 h 914275"/>
                  <a:gd name="connsiteX24" fmla="*/ 52706 w 795119"/>
                  <a:gd name="connsiteY24" fmla="*/ 675974 h 914275"/>
                  <a:gd name="connsiteX25" fmla="*/ 11215 w 795119"/>
                  <a:gd name="connsiteY25" fmla="*/ 712178 h 914275"/>
                  <a:gd name="connsiteX26" fmla="*/ 328 w 795119"/>
                  <a:gd name="connsiteY26" fmla="*/ 766138 h 914275"/>
                  <a:gd name="connsiteX27" fmla="*/ 9977 w 795119"/>
                  <a:gd name="connsiteY27" fmla="*/ 798475 h 914275"/>
                  <a:gd name="connsiteX28" fmla="*/ 12044 w 795119"/>
                  <a:gd name="connsiteY28" fmla="*/ 802752 h 914275"/>
                  <a:gd name="connsiteX29" fmla="*/ 31065 w 795119"/>
                  <a:gd name="connsiteY29" fmla="*/ 853701 h 914275"/>
                  <a:gd name="connsiteX30" fmla="*/ 110085 w 795119"/>
                  <a:gd name="connsiteY30" fmla="*/ 913185 h 914275"/>
                  <a:gd name="connsiteX31" fmla="*/ 123829 w 795119"/>
                  <a:gd name="connsiteY31" fmla="*/ 905298 h 914275"/>
                  <a:gd name="connsiteX32" fmla="*/ 140088 w 795119"/>
                  <a:gd name="connsiteY32" fmla="*/ 848310 h 914275"/>
                  <a:gd name="connsiteX33" fmla="*/ 154785 w 795119"/>
                  <a:gd name="connsiteY33" fmla="*/ 830212 h 914275"/>
                  <a:gd name="connsiteX34" fmla="*/ 229757 w 795119"/>
                  <a:gd name="connsiteY34" fmla="*/ 901545 h 914275"/>
                  <a:gd name="connsiteX35" fmla="*/ 231614 w 795119"/>
                  <a:gd name="connsiteY35" fmla="*/ 901269 h 914275"/>
                  <a:gd name="connsiteX36" fmla="*/ 244187 w 795119"/>
                  <a:gd name="connsiteY36" fmla="*/ 897259 h 914275"/>
                  <a:gd name="connsiteX37" fmla="*/ 251512 w 795119"/>
                  <a:gd name="connsiteY37" fmla="*/ 893125 h 914275"/>
                  <a:gd name="connsiteX38" fmla="*/ 253198 w 795119"/>
                  <a:gd name="connsiteY38" fmla="*/ 891991 h 914275"/>
                  <a:gd name="connsiteX39" fmla="*/ 246197 w 795119"/>
                  <a:gd name="connsiteY39" fmla="*/ 880018 h 914275"/>
                  <a:gd name="connsiteX40" fmla="*/ 242711 w 795119"/>
                  <a:gd name="connsiteY40" fmla="*/ 881409 h 914275"/>
                  <a:gd name="connsiteX41" fmla="*/ 240939 w 795119"/>
                  <a:gd name="connsiteY41" fmla="*/ 881914 h 914275"/>
                  <a:gd name="connsiteX42" fmla="*/ 226756 w 795119"/>
                  <a:gd name="connsiteY42" fmla="*/ 860778 h 914275"/>
                  <a:gd name="connsiteX43" fmla="*/ 223146 w 795119"/>
                  <a:gd name="connsiteY43" fmla="*/ 844747 h 914275"/>
                  <a:gd name="connsiteX44" fmla="*/ 228595 w 795119"/>
                  <a:gd name="connsiteY44" fmla="*/ 819230 h 914275"/>
                  <a:gd name="connsiteX45" fmla="*/ 239320 w 795119"/>
                  <a:gd name="connsiteY45" fmla="*/ 803190 h 914275"/>
                  <a:gd name="connsiteX46" fmla="*/ 254798 w 795119"/>
                  <a:gd name="connsiteY46" fmla="*/ 791541 h 914275"/>
                  <a:gd name="connsiteX47" fmla="*/ 295470 w 795119"/>
                  <a:gd name="connsiteY47" fmla="*/ 766185 h 914275"/>
                  <a:gd name="connsiteX48" fmla="*/ 300242 w 795119"/>
                  <a:gd name="connsiteY48" fmla="*/ 762718 h 914275"/>
                  <a:gd name="connsiteX49" fmla="*/ 312681 w 795119"/>
                  <a:gd name="connsiteY49" fmla="*/ 755736 h 914275"/>
                  <a:gd name="connsiteX50" fmla="*/ 326007 w 795119"/>
                  <a:gd name="connsiteY50" fmla="*/ 741211 h 914275"/>
                  <a:gd name="connsiteX51" fmla="*/ 328474 w 795119"/>
                  <a:gd name="connsiteY51" fmla="*/ 737658 h 914275"/>
                  <a:gd name="connsiteX52" fmla="*/ 353458 w 795119"/>
                  <a:gd name="connsiteY52" fmla="*/ 702558 h 914275"/>
                  <a:gd name="connsiteX53" fmla="*/ 371108 w 795119"/>
                  <a:gd name="connsiteY53" fmla="*/ 631006 h 914275"/>
                  <a:gd name="connsiteX54" fmla="*/ 498790 w 795119"/>
                  <a:gd name="connsiteY54" fmla="*/ 657181 h 914275"/>
                  <a:gd name="connsiteX55" fmla="*/ 543005 w 795119"/>
                  <a:gd name="connsiteY55" fmla="*/ 653609 h 914275"/>
                  <a:gd name="connsiteX56" fmla="*/ 550511 w 795119"/>
                  <a:gd name="connsiteY56" fmla="*/ 652152 h 914275"/>
                  <a:gd name="connsiteX57" fmla="*/ 550616 w 795119"/>
                  <a:gd name="connsiteY57" fmla="*/ 655381 h 914275"/>
                  <a:gd name="connsiteX58" fmla="*/ 545691 w 795119"/>
                  <a:gd name="connsiteY58" fmla="*/ 698396 h 914275"/>
                  <a:gd name="connsiteX59" fmla="*/ 554750 w 795119"/>
                  <a:gd name="connsiteY59" fmla="*/ 726342 h 914275"/>
                  <a:gd name="connsiteX60" fmla="*/ 569209 w 795119"/>
                  <a:gd name="connsiteY60" fmla="*/ 739201 h 914275"/>
                  <a:gd name="connsiteX61" fmla="*/ 583782 w 795119"/>
                  <a:gd name="connsiteY61" fmla="*/ 754612 h 914275"/>
                  <a:gd name="connsiteX62" fmla="*/ 601784 w 795119"/>
                  <a:gd name="connsiteY62" fmla="*/ 768614 h 914275"/>
                  <a:gd name="connsiteX63" fmla="*/ 618310 w 795119"/>
                  <a:gd name="connsiteY63" fmla="*/ 789007 h 914275"/>
                  <a:gd name="connsiteX64" fmla="*/ 634283 w 795119"/>
                  <a:gd name="connsiteY64" fmla="*/ 845233 h 914275"/>
                  <a:gd name="connsiteX65" fmla="*/ 633550 w 795119"/>
                  <a:gd name="connsiteY65" fmla="*/ 858140 h 914275"/>
                  <a:gd name="connsiteX66" fmla="*/ 634026 w 795119"/>
                  <a:gd name="connsiteY66" fmla="*/ 861721 h 914275"/>
                  <a:gd name="connsiteX67" fmla="*/ 625968 w 795119"/>
                  <a:gd name="connsiteY67" fmla="*/ 900526 h 914275"/>
                  <a:gd name="connsiteX68" fmla="*/ 640427 w 795119"/>
                  <a:gd name="connsiteY68" fmla="*/ 911641 h 914275"/>
                  <a:gd name="connsiteX69" fmla="*/ 671507 w 795119"/>
                  <a:gd name="connsiteY69" fmla="*/ 876294 h 914275"/>
                  <a:gd name="connsiteX70" fmla="*/ 687957 w 795119"/>
                  <a:gd name="connsiteY70" fmla="*/ 848834 h 914275"/>
                  <a:gd name="connsiteX71" fmla="*/ 699425 w 795119"/>
                  <a:gd name="connsiteY71" fmla="*/ 833813 h 914275"/>
                  <a:gd name="connsiteX72" fmla="*/ 713646 w 795119"/>
                  <a:gd name="connsiteY72" fmla="*/ 793541 h 914275"/>
                  <a:gd name="connsiteX73" fmla="*/ 700196 w 795119"/>
                  <a:gd name="connsiteY73" fmla="*/ 737105 h 914275"/>
                  <a:gd name="connsiteX74" fmla="*/ 698691 w 795119"/>
                  <a:gd name="connsiteY74" fmla="*/ 735353 h 914275"/>
                  <a:gd name="connsiteX75" fmla="*/ 704340 w 795119"/>
                  <a:gd name="connsiteY75" fmla="*/ 728923 h 914275"/>
                  <a:gd name="connsiteX76" fmla="*/ 731115 w 795119"/>
                  <a:gd name="connsiteY76" fmla="*/ 698148 h 914275"/>
                  <a:gd name="connsiteX77" fmla="*/ 764890 w 795119"/>
                  <a:gd name="connsiteY77" fmla="*/ 653562 h 914275"/>
                  <a:gd name="connsiteX78" fmla="*/ 794675 w 795119"/>
                  <a:gd name="connsiteY78" fmla="*/ 556435 h 914275"/>
                  <a:gd name="connsiteX79" fmla="*/ 196324 w 795119"/>
                  <a:gd name="connsiteY79" fmla="*/ 417456 h 914275"/>
                  <a:gd name="connsiteX80" fmla="*/ 213231 w 795119"/>
                  <a:gd name="connsiteY80" fmla="*/ 378451 h 914275"/>
                  <a:gd name="connsiteX81" fmla="*/ 242692 w 795119"/>
                  <a:gd name="connsiteY81" fmla="*/ 376784 h 914275"/>
                  <a:gd name="connsiteX82" fmla="*/ 259275 w 795119"/>
                  <a:gd name="connsiteY82" fmla="*/ 389824 h 914275"/>
                  <a:gd name="connsiteX83" fmla="*/ 268762 w 795119"/>
                  <a:gd name="connsiteY83" fmla="*/ 407359 h 914275"/>
                  <a:gd name="connsiteX84" fmla="*/ 273810 w 795119"/>
                  <a:gd name="connsiteY84" fmla="*/ 406702 h 914275"/>
                  <a:gd name="connsiteX85" fmla="*/ 274410 w 795119"/>
                  <a:gd name="connsiteY85" fmla="*/ 402740 h 914275"/>
                  <a:gd name="connsiteX86" fmla="*/ 276905 w 795119"/>
                  <a:gd name="connsiteY86" fmla="*/ 407131 h 914275"/>
                  <a:gd name="connsiteX87" fmla="*/ 249150 w 795119"/>
                  <a:gd name="connsiteY87" fmla="*/ 482569 h 914275"/>
                  <a:gd name="connsiteX88" fmla="*/ 242206 w 795119"/>
                  <a:gd name="connsiteY88" fmla="*/ 487446 h 914275"/>
                  <a:gd name="connsiteX89" fmla="*/ 236853 w 795119"/>
                  <a:gd name="connsiteY89" fmla="*/ 482035 h 914275"/>
                  <a:gd name="connsiteX90" fmla="*/ 206525 w 795119"/>
                  <a:gd name="connsiteY90" fmla="*/ 464909 h 914275"/>
                  <a:gd name="connsiteX91" fmla="*/ 196324 w 795119"/>
                  <a:gd name="connsiteY91" fmla="*/ 417456 h 914275"/>
                  <a:gd name="connsiteX92" fmla="*/ 519450 w 795119"/>
                  <a:gd name="connsiteY92" fmla="*/ 638960 h 914275"/>
                  <a:gd name="connsiteX93" fmla="*/ 376070 w 795119"/>
                  <a:gd name="connsiteY93" fmla="*/ 615490 h 914275"/>
                  <a:gd name="connsiteX94" fmla="*/ 371165 w 795119"/>
                  <a:gd name="connsiteY94" fmla="*/ 612776 h 914275"/>
                  <a:gd name="connsiteX95" fmla="*/ 357954 w 795119"/>
                  <a:gd name="connsiteY95" fmla="*/ 604527 h 914275"/>
                  <a:gd name="connsiteX96" fmla="*/ 348248 w 795119"/>
                  <a:gd name="connsiteY96" fmla="*/ 597526 h 914275"/>
                  <a:gd name="connsiteX97" fmla="*/ 280925 w 795119"/>
                  <a:gd name="connsiteY97" fmla="*/ 519469 h 914275"/>
                  <a:gd name="connsiteX98" fmla="*/ 278296 w 795119"/>
                  <a:gd name="connsiteY98" fmla="*/ 515373 h 914275"/>
                  <a:gd name="connsiteX99" fmla="*/ 336456 w 795119"/>
                  <a:gd name="connsiteY99" fmla="*/ 412674 h 914275"/>
                  <a:gd name="connsiteX100" fmla="*/ 341352 w 795119"/>
                  <a:gd name="connsiteY100" fmla="*/ 347733 h 914275"/>
                  <a:gd name="connsiteX101" fmla="*/ 328817 w 795119"/>
                  <a:gd name="connsiteY101" fmla="*/ 307614 h 914275"/>
                  <a:gd name="connsiteX102" fmla="*/ 344019 w 795119"/>
                  <a:gd name="connsiteY102" fmla="*/ 251673 h 914275"/>
                  <a:gd name="connsiteX103" fmla="*/ 433363 w 795119"/>
                  <a:gd name="connsiteY103" fmla="*/ 168672 h 914275"/>
                  <a:gd name="connsiteX104" fmla="*/ 634074 w 795119"/>
                  <a:gd name="connsiteY104" fmla="*/ 195676 h 914275"/>
                  <a:gd name="connsiteX105" fmla="*/ 641761 w 795119"/>
                  <a:gd name="connsiteY105" fmla="*/ 251540 h 914275"/>
                  <a:gd name="connsiteX106" fmla="*/ 654695 w 795119"/>
                  <a:gd name="connsiteY106" fmla="*/ 274762 h 914275"/>
                  <a:gd name="connsiteX107" fmla="*/ 660620 w 795119"/>
                  <a:gd name="connsiteY107" fmla="*/ 306652 h 914275"/>
                  <a:gd name="connsiteX108" fmla="*/ 676060 w 795119"/>
                  <a:gd name="connsiteY108" fmla="*/ 383718 h 914275"/>
                  <a:gd name="connsiteX109" fmla="*/ 657534 w 795119"/>
                  <a:gd name="connsiteY109" fmla="*/ 536785 h 914275"/>
                  <a:gd name="connsiteX110" fmla="*/ 589230 w 795119"/>
                  <a:gd name="connsiteY110" fmla="*/ 616471 h 914275"/>
                  <a:gd name="connsiteX111" fmla="*/ 561246 w 795119"/>
                  <a:gd name="connsiteY111" fmla="*/ 630616 h 914275"/>
                  <a:gd name="connsiteX112" fmla="*/ 519450 w 795119"/>
                  <a:gd name="connsiteY112" fmla="*/ 638960 h 9142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Lst>
                <a:rect l="l" t="t" r="r" b="b"/>
                <a:pathLst>
                  <a:path w="795119" h="914275">
                    <a:moveTo>
                      <a:pt x="794675" y="556435"/>
                    </a:moveTo>
                    <a:cubicBezTo>
                      <a:pt x="793008" y="538042"/>
                      <a:pt x="786474" y="520450"/>
                      <a:pt x="776911" y="504733"/>
                    </a:cubicBezTo>
                    <a:cubicBezTo>
                      <a:pt x="767995" y="490094"/>
                      <a:pt x="756518" y="476797"/>
                      <a:pt x="752298" y="459823"/>
                    </a:cubicBezTo>
                    <a:cubicBezTo>
                      <a:pt x="747793" y="441735"/>
                      <a:pt x="756870" y="426286"/>
                      <a:pt x="766205" y="411569"/>
                    </a:cubicBezTo>
                    <a:cubicBezTo>
                      <a:pt x="775768" y="396510"/>
                      <a:pt x="783845" y="382023"/>
                      <a:pt x="787617" y="364411"/>
                    </a:cubicBezTo>
                    <a:cubicBezTo>
                      <a:pt x="793256" y="338017"/>
                      <a:pt x="786388" y="313976"/>
                      <a:pt x="769091" y="293650"/>
                    </a:cubicBezTo>
                    <a:cubicBezTo>
                      <a:pt x="754213" y="276162"/>
                      <a:pt x="734248" y="263484"/>
                      <a:pt x="720685" y="244796"/>
                    </a:cubicBezTo>
                    <a:cubicBezTo>
                      <a:pt x="712369" y="233338"/>
                      <a:pt x="707283" y="220593"/>
                      <a:pt x="709369" y="206248"/>
                    </a:cubicBezTo>
                    <a:cubicBezTo>
                      <a:pt x="712112" y="187456"/>
                      <a:pt x="719656" y="170339"/>
                      <a:pt x="720532" y="151146"/>
                    </a:cubicBezTo>
                    <a:cubicBezTo>
                      <a:pt x="722132" y="116323"/>
                      <a:pt x="713465" y="76689"/>
                      <a:pt x="688252" y="52801"/>
                    </a:cubicBezTo>
                    <a:cubicBezTo>
                      <a:pt x="581829" y="-48021"/>
                      <a:pt x="456309" y="25016"/>
                      <a:pt x="449556" y="33370"/>
                    </a:cubicBezTo>
                    <a:cubicBezTo>
                      <a:pt x="431296" y="5671"/>
                      <a:pt x="323216" y="-15160"/>
                      <a:pt x="265866" y="42971"/>
                    </a:cubicBezTo>
                    <a:cubicBezTo>
                      <a:pt x="231071" y="50048"/>
                      <a:pt x="198029" y="66355"/>
                      <a:pt x="172778" y="91339"/>
                    </a:cubicBezTo>
                    <a:cubicBezTo>
                      <a:pt x="144756" y="119076"/>
                      <a:pt x="129887" y="156366"/>
                      <a:pt x="128296" y="195304"/>
                    </a:cubicBezTo>
                    <a:cubicBezTo>
                      <a:pt x="109561" y="227127"/>
                      <a:pt x="99569" y="263322"/>
                      <a:pt x="104846" y="300089"/>
                    </a:cubicBezTo>
                    <a:cubicBezTo>
                      <a:pt x="107570" y="319101"/>
                      <a:pt x="114733" y="337160"/>
                      <a:pt x="118371" y="355991"/>
                    </a:cubicBezTo>
                    <a:cubicBezTo>
                      <a:pt x="120057" y="364716"/>
                      <a:pt x="120419" y="373527"/>
                      <a:pt x="119410" y="382166"/>
                    </a:cubicBezTo>
                    <a:cubicBezTo>
                      <a:pt x="118276" y="388500"/>
                      <a:pt x="116638" y="395358"/>
                      <a:pt x="114304" y="402511"/>
                    </a:cubicBezTo>
                    <a:cubicBezTo>
                      <a:pt x="113923" y="403473"/>
                      <a:pt x="113523" y="404426"/>
                      <a:pt x="113104" y="405369"/>
                    </a:cubicBezTo>
                    <a:cubicBezTo>
                      <a:pt x="100912" y="432924"/>
                      <a:pt x="78909" y="455470"/>
                      <a:pt x="60316" y="478730"/>
                    </a:cubicBezTo>
                    <a:cubicBezTo>
                      <a:pt x="43286" y="500028"/>
                      <a:pt x="25350" y="523841"/>
                      <a:pt x="23369" y="552025"/>
                    </a:cubicBezTo>
                    <a:cubicBezTo>
                      <a:pt x="21140" y="583591"/>
                      <a:pt x="47705" y="605622"/>
                      <a:pt x="61355" y="631235"/>
                    </a:cubicBezTo>
                    <a:cubicBezTo>
                      <a:pt x="64946" y="637979"/>
                      <a:pt x="67441" y="645599"/>
                      <a:pt x="67041" y="653266"/>
                    </a:cubicBezTo>
                    <a:cubicBezTo>
                      <a:pt x="64850" y="659067"/>
                      <a:pt x="61355" y="665601"/>
                      <a:pt x="56116" y="672916"/>
                    </a:cubicBezTo>
                    <a:cubicBezTo>
                      <a:pt x="54963" y="673983"/>
                      <a:pt x="53811" y="675002"/>
                      <a:pt x="52706" y="675974"/>
                    </a:cubicBezTo>
                    <a:cubicBezTo>
                      <a:pt x="38742" y="688137"/>
                      <a:pt x="21940" y="696557"/>
                      <a:pt x="11215" y="712178"/>
                    </a:cubicBezTo>
                    <a:cubicBezTo>
                      <a:pt x="1214" y="726742"/>
                      <a:pt x="-939" y="749050"/>
                      <a:pt x="328" y="766138"/>
                    </a:cubicBezTo>
                    <a:cubicBezTo>
                      <a:pt x="1176" y="777510"/>
                      <a:pt x="4176" y="788893"/>
                      <a:pt x="9977" y="798475"/>
                    </a:cubicBezTo>
                    <a:cubicBezTo>
                      <a:pt x="10624" y="799885"/>
                      <a:pt x="11320" y="801313"/>
                      <a:pt x="12044" y="802752"/>
                    </a:cubicBezTo>
                    <a:cubicBezTo>
                      <a:pt x="12701" y="820983"/>
                      <a:pt x="20169" y="839366"/>
                      <a:pt x="31065" y="853701"/>
                    </a:cubicBezTo>
                    <a:cubicBezTo>
                      <a:pt x="51220" y="880228"/>
                      <a:pt x="80538" y="898706"/>
                      <a:pt x="110085" y="913185"/>
                    </a:cubicBezTo>
                    <a:cubicBezTo>
                      <a:pt x="116390" y="916280"/>
                      <a:pt x="123515" y="912518"/>
                      <a:pt x="123829" y="905298"/>
                    </a:cubicBezTo>
                    <a:cubicBezTo>
                      <a:pt x="124734" y="884971"/>
                      <a:pt x="128915" y="865550"/>
                      <a:pt x="140088" y="848310"/>
                    </a:cubicBezTo>
                    <a:cubicBezTo>
                      <a:pt x="144308" y="841795"/>
                      <a:pt x="149347" y="835842"/>
                      <a:pt x="154785" y="830212"/>
                    </a:cubicBezTo>
                    <a:cubicBezTo>
                      <a:pt x="163282" y="865560"/>
                      <a:pt x="193914" y="906117"/>
                      <a:pt x="229757" y="901545"/>
                    </a:cubicBezTo>
                    <a:cubicBezTo>
                      <a:pt x="229861" y="901535"/>
                      <a:pt x="231528" y="901288"/>
                      <a:pt x="231614" y="901269"/>
                    </a:cubicBezTo>
                    <a:cubicBezTo>
                      <a:pt x="235748" y="900564"/>
                      <a:pt x="239948" y="899259"/>
                      <a:pt x="244187" y="897259"/>
                    </a:cubicBezTo>
                    <a:cubicBezTo>
                      <a:pt x="246854" y="896316"/>
                      <a:pt x="249350" y="894906"/>
                      <a:pt x="251512" y="893125"/>
                    </a:cubicBezTo>
                    <a:cubicBezTo>
                      <a:pt x="252074" y="892753"/>
                      <a:pt x="252636" y="892382"/>
                      <a:pt x="253198" y="891991"/>
                    </a:cubicBezTo>
                    <a:cubicBezTo>
                      <a:pt x="260589" y="886819"/>
                      <a:pt x="254322" y="876361"/>
                      <a:pt x="246197" y="880018"/>
                    </a:cubicBezTo>
                    <a:cubicBezTo>
                      <a:pt x="245025" y="880542"/>
                      <a:pt x="243863" y="881000"/>
                      <a:pt x="242711" y="881409"/>
                    </a:cubicBezTo>
                    <a:cubicBezTo>
                      <a:pt x="242101" y="881590"/>
                      <a:pt x="241510" y="881762"/>
                      <a:pt x="240939" y="881914"/>
                    </a:cubicBezTo>
                    <a:cubicBezTo>
                      <a:pt x="232090" y="880980"/>
                      <a:pt x="229147" y="868417"/>
                      <a:pt x="226756" y="860778"/>
                    </a:cubicBezTo>
                    <a:cubicBezTo>
                      <a:pt x="225127" y="855558"/>
                      <a:pt x="223804" y="850167"/>
                      <a:pt x="223146" y="844747"/>
                    </a:cubicBezTo>
                    <a:cubicBezTo>
                      <a:pt x="223375" y="836108"/>
                      <a:pt x="224623" y="826821"/>
                      <a:pt x="228595" y="819230"/>
                    </a:cubicBezTo>
                    <a:cubicBezTo>
                      <a:pt x="231604" y="813477"/>
                      <a:pt x="235291" y="808209"/>
                      <a:pt x="239320" y="803190"/>
                    </a:cubicBezTo>
                    <a:cubicBezTo>
                      <a:pt x="244111" y="798818"/>
                      <a:pt x="249483" y="795008"/>
                      <a:pt x="254798" y="791541"/>
                    </a:cubicBezTo>
                    <a:cubicBezTo>
                      <a:pt x="268209" y="782806"/>
                      <a:pt x="282382" y="775453"/>
                      <a:pt x="295470" y="766185"/>
                    </a:cubicBezTo>
                    <a:cubicBezTo>
                      <a:pt x="297070" y="765052"/>
                      <a:pt x="298661" y="763890"/>
                      <a:pt x="300242" y="762718"/>
                    </a:cubicBezTo>
                    <a:cubicBezTo>
                      <a:pt x="304614" y="761175"/>
                      <a:pt x="308795" y="758841"/>
                      <a:pt x="312681" y="755736"/>
                    </a:cubicBezTo>
                    <a:cubicBezTo>
                      <a:pt x="317901" y="751564"/>
                      <a:pt x="322025" y="746535"/>
                      <a:pt x="326007" y="741211"/>
                    </a:cubicBezTo>
                    <a:cubicBezTo>
                      <a:pt x="326912" y="740001"/>
                      <a:pt x="327712" y="738829"/>
                      <a:pt x="328474" y="737658"/>
                    </a:cubicBezTo>
                    <a:cubicBezTo>
                      <a:pt x="338265" y="727142"/>
                      <a:pt x="346790" y="715484"/>
                      <a:pt x="353458" y="702558"/>
                    </a:cubicBezTo>
                    <a:cubicBezTo>
                      <a:pt x="364907" y="680384"/>
                      <a:pt x="370041" y="655771"/>
                      <a:pt x="371108" y="631006"/>
                    </a:cubicBezTo>
                    <a:cubicBezTo>
                      <a:pt x="410217" y="651199"/>
                      <a:pt x="454823" y="658315"/>
                      <a:pt x="498790" y="657181"/>
                    </a:cubicBezTo>
                    <a:cubicBezTo>
                      <a:pt x="513516" y="656800"/>
                      <a:pt x="528423" y="655829"/>
                      <a:pt x="543005" y="653609"/>
                    </a:cubicBezTo>
                    <a:cubicBezTo>
                      <a:pt x="545520" y="653228"/>
                      <a:pt x="548025" y="652723"/>
                      <a:pt x="550511" y="652152"/>
                    </a:cubicBezTo>
                    <a:cubicBezTo>
                      <a:pt x="550540" y="653190"/>
                      <a:pt x="550578" y="654257"/>
                      <a:pt x="550616" y="655381"/>
                    </a:cubicBezTo>
                    <a:cubicBezTo>
                      <a:pt x="546930" y="669430"/>
                      <a:pt x="544606" y="683899"/>
                      <a:pt x="545691" y="698396"/>
                    </a:cubicBezTo>
                    <a:cubicBezTo>
                      <a:pt x="546434" y="708311"/>
                      <a:pt x="549130" y="718046"/>
                      <a:pt x="554750" y="726342"/>
                    </a:cubicBezTo>
                    <a:cubicBezTo>
                      <a:pt x="558169" y="731400"/>
                      <a:pt x="563322" y="736905"/>
                      <a:pt x="569209" y="739201"/>
                    </a:cubicBezTo>
                    <a:cubicBezTo>
                      <a:pt x="573161" y="745040"/>
                      <a:pt x="578486" y="750183"/>
                      <a:pt x="583782" y="754612"/>
                    </a:cubicBezTo>
                    <a:cubicBezTo>
                      <a:pt x="589611" y="759489"/>
                      <a:pt x="595955" y="763728"/>
                      <a:pt x="601784" y="768614"/>
                    </a:cubicBezTo>
                    <a:cubicBezTo>
                      <a:pt x="608661" y="774377"/>
                      <a:pt x="613748" y="781330"/>
                      <a:pt x="618310" y="789007"/>
                    </a:cubicBezTo>
                    <a:cubicBezTo>
                      <a:pt x="628435" y="806047"/>
                      <a:pt x="633455" y="825497"/>
                      <a:pt x="634283" y="845233"/>
                    </a:cubicBezTo>
                    <a:cubicBezTo>
                      <a:pt x="634112" y="849567"/>
                      <a:pt x="633864" y="853872"/>
                      <a:pt x="633550" y="858140"/>
                    </a:cubicBezTo>
                    <a:cubicBezTo>
                      <a:pt x="633455" y="859435"/>
                      <a:pt x="633645" y="860626"/>
                      <a:pt x="634026" y="861721"/>
                    </a:cubicBezTo>
                    <a:cubicBezTo>
                      <a:pt x="633045" y="875018"/>
                      <a:pt x="630273" y="888172"/>
                      <a:pt x="625968" y="900526"/>
                    </a:cubicBezTo>
                    <a:cubicBezTo>
                      <a:pt x="623225" y="908403"/>
                      <a:pt x="633455" y="916594"/>
                      <a:pt x="640427" y="911641"/>
                    </a:cubicBezTo>
                    <a:cubicBezTo>
                      <a:pt x="653200" y="902574"/>
                      <a:pt x="662782" y="889086"/>
                      <a:pt x="671507" y="876294"/>
                    </a:cubicBezTo>
                    <a:cubicBezTo>
                      <a:pt x="677517" y="867474"/>
                      <a:pt x="683013" y="858292"/>
                      <a:pt x="687957" y="848834"/>
                    </a:cubicBezTo>
                    <a:cubicBezTo>
                      <a:pt x="692748" y="844595"/>
                      <a:pt x="696682" y="838470"/>
                      <a:pt x="699425" y="833813"/>
                    </a:cubicBezTo>
                    <a:cubicBezTo>
                      <a:pt x="706607" y="821630"/>
                      <a:pt x="711398" y="807467"/>
                      <a:pt x="713646" y="793541"/>
                    </a:cubicBezTo>
                    <a:cubicBezTo>
                      <a:pt x="716627" y="775034"/>
                      <a:pt x="715160" y="749488"/>
                      <a:pt x="700196" y="737105"/>
                    </a:cubicBezTo>
                    <a:cubicBezTo>
                      <a:pt x="699701" y="736515"/>
                      <a:pt x="699206" y="735924"/>
                      <a:pt x="698691" y="735353"/>
                    </a:cubicBezTo>
                    <a:cubicBezTo>
                      <a:pt x="700644" y="733295"/>
                      <a:pt x="702530" y="731152"/>
                      <a:pt x="704340" y="728923"/>
                    </a:cubicBezTo>
                    <a:cubicBezTo>
                      <a:pt x="713808" y="719189"/>
                      <a:pt x="722409" y="708492"/>
                      <a:pt x="731115" y="698148"/>
                    </a:cubicBezTo>
                    <a:cubicBezTo>
                      <a:pt x="743116" y="683880"/>
                      <a:pt x="754632" y="669144"/>
                      <a:pt x="764890" y="653562"/>
                    </a:cubicBezTo>
                    <a:cubicBezTo>
                      <a:pt x="783740" y="624910"/>
                      <a:pt x="797837" y="591354"/>
                      <a:pt x="794675" y="556435"/>
                    </a:cubicBezTo>
                    <a:close/>
                    <a:moveTo>
                      <a:pt x="196324" y="417456"/>
                    </a:moveTo>
                    <a:cubicBezTo>
                      <a:pt x="196962" y="403616"/>
                      <a:pt x="201229" y="386852"/>
                      <a:pt x="213231" y="378451"/>
                    </a:cubicBezTo>
                    <a:cubicBezTo>
                      <a:pt x="221927" y="372365"/>
                      <a:pt x="233205" y="372584"/>
                      <a:pt x="242692" y="376784"/>
                    </a:cubicBezTo>
                    <a:cubicBezTo>
                      <a:pt x="249226" y="379680"/>
                      <a:pt x="254598" y="384537"/>
                      <a:pt x="259275" y="389824"/>
                    </a:cubicBezTo>
                    <a:cubicBezTo>
                      <a:pt x="263923" y="395082"/>
                      <a:pt x="265466" y="401425"/>
                      <a:pt x="268762" y="407359"/>
                    </a:cubicBezTo>
                    <a:cubicBezTo>
                      <a:pt x="269914" y="409445"/>
                      <a:pt x="273229" y="408998"/>
                      <a:pt x="273810" y="406702"/>
                    </a:cubicBezTo>
                    <a:cubicBezTo>
                      <a:pt x="274143" y="405388"/>
                      <a:pt x="274334" y="404064"/>
                      <a:pt x="274410" y="402740"/>
                    </a:cubicBezTo>
                    <a:lnTo>
                      <a:pt x="276905" y="407131"/>
                    </a:lnTo>
                    <a:cubicBezTo>
                      <a:pt x="272343" y="431458"/>
                      <a:pt x="263856" y="457442"/>
                      <a:pt x="249150" y="482569"/>
                    </a:cubicBezTo>
                    <a:cubicBezTo>
                      <a:pt x="246864" y="484236"/>
                      <a:pt x="244549" y="485855"/>
                      <a:pt x="242206" y="487446"/>
                    </a:cubicBezTo>
                    <a:cubicBezTo>
                      <a:pt x="242025" y="484721"/>
                      <a:pt x="239901" y="481969"/>
                      <a:pt x="236853" y="482035"/>
                    </a:cubicBezTo>
                    <a:cubicBezTo>
                      <a:pt x="223080" y="482321"/>
                      <a:pt x="213574" y="476778"/>
                      <a:pt x="206525" y="464909"/>
                    </a:cubicBezTo>
                    <a:cubicBezTo>
                      <a:pt x="198191" y="450879"/>
                      <a:pt x="195581" y="433534"/>
                      <a:pt x="196324" y="417456"/>
                    </a:cubicBezTo>
                    <a:close/>
                    <a:moveTo>
                      <a:pt x="519450" y="638960"/>
                    </a:moveTo>
                    <a:cubicBezTo>
                      <a:pt x="470644" y="643075"/>
                      <a:pt x="419961" y="638826"/>
                      <a:pt x="376070" y="615490"/>
                    </a:cubicBezTo>
                    <a:cubicBezTo>
                      <a:pt x="374413" y="614614"/>
                      <a:pt x="372784" y="613699"/>
                      <a:pt x="371165" y="612776"/>
                    </a:cubicBezTo>
                    <a:cubicBezTo>
                      <a:pt x="370346" y="605727"/>
                      <a:pt x="363440" y="602974"/>
                      <a:pt x="357954" y="604527"/>
                    </a:cubicBezTo>
                    <a:cubicBezTo>
                      <a:pt x="354658" y="602279"/>
                      <a:pt x="351410" y="599955"/>
                      <a:pt x="348248" y="597526"/>
                    </a:cubicBezTo>
                    <a:cubicBezTo>
                      <a:pt x="334598" y="562845"/>
                      <a:pt x="305776" y="530289"/>
                      <a:pt x="280925" y="519469"/>
                    </a:cubicBezTo>
                    <a:cubicBezTo>
                      <a:pt x="280049" y="518107"/>
                      <a:pt x="279172" y="516744"/>
                      <a:pt x="278296" y="515373"/>
                    </a:cubicBezTo>
                    <a:cubicBezTo>
                      <a:pt x="290879" y="502247"/>
                      <a:pt x="333512" y="453384"/>
                      <a:pt x="336456" y="412674"/>
                    </a:cubicBezTo>
                    <a:cubicBezTo>
                      <a:pt x="343942" y="392167"/>
                      <a:pt x="344161" y="368002"/>
                      <a:pt x="341352" y="347733"/>
                    </a:cubicBezTo>
                    <a:cubicBezTo>
                      <a:pt x="339427" y="333845"/>
                      <a:pt x="335208" y="320120"/>
                      <a:pt x="328817" y="307614"/>
                    </a:cubicBezTo>
                    <a:cubicBezTo>
                      <a:pt x="334160" y="297460"/>
                      <a:pt x="342571" y="277667"/>
                      <a:pt x="344019" y="251673"/>
                    </a:cubicBezTo>
                    <a:cubicBezTo>
                      <a:pt x="344019" y="251673"/>
                      <a:pt x="423247" y="237729"/>
                      <a:pt x="433363" y="168672"/>
                    </a:cubicBezTo>
                    <a:cubicBezTo>
                      <a:pt x="487541" y="209154"/>
                      <a:pt x="600413" y="214869"/>
                      <a:pt x="634074" y="195676"/>
                    </a:cubicBezTo>
                    <a:cubicBezTo>
                      <a:pt x="634074" y="195676"/>
                      <a:pt x="636817" y="237538"/>
                      <a:pt x="641761" y="251540"/>
                    </a:cubicBezTo>
                    <a:cubicBezTo>
                      <a:pt x="644751" y="260008"/>
                      <a:pt x="649304" y="267675"/>
                      <a:pt x="654695" y="274762"/>
                    </a:cubicBezTo>
                    <a:cubicBezTo>
                      <a:pt x="655867" y="285354"/>
                      <a:pt x="657820" y="295907"/>
                      <a:pt x="660620" y="306652"/>
                    </a:cubicBezTo>
                    <a:cubicBezTo>
                      <a:pt x="667249" y="332074"/>
                      <a:pt x="673488" y="357515"/>
                      <a:pt x="676060" y="383718"/>
                    </a:cubicBezTo>
                    <a:cubicBezTo>
                      <a:pt x="681023" y="434439"/>
                      <a:pt x="677689" y="489265"/>
                      <a:pt x="657534" y="536785"/>
                    </a:cubicBezTo>
                    <a:cubicBezTo>
                      <a:pt x="641713" y="562207"/>
                      <a:pt x="618929" y="592516"/>
                      <a:pt x="589230" y="616471"/>
                    </a:cubicBezTo>
                    <a:cubicBezTo>
                      <a:pt x="580315" y="621996"/>
                      <a:pt x="570971" y="626873"/>
                      <a:pt x="561246" y="630616"/>
                    </a:cubicBezTo>
                    <a:cubicBezTo>
                      <a:pt x="547644" y="635855"/>
                      <a:pt x="533880" y="637741"/>
                      <a:pt x="519450" y="638960"/>
                    </a:cubicBezTo>
                    <a:close/>
                  </a:path>
                </a:pathLst>
              </a:custGeom>
              <a:solidFill>
                <a:srgbClr val="E2001A"/>
              </a:solidFill>
              <a:ln w="9525" cap="flat">
                <a:noFill/>
                <a:prstDash val="solid"/>
                <a:miter/>
              </a:ln>
            </p:spPr>
            <p:txBody>
              <a:bodyPr rtlCol="0" anchor="ctr"/>
              <a:lstStyle/>
              <a:p>
                <a:endParaRPr lang="da-DK"/>
              </a:p>
            </p:txBody>
          </p:sp>
        </p:grpSp>
      </p:grpSp>
      <p:grpSp>
        <p:nvGrpSpPr>
          <p:cNvPr id="91" name="Graphic 23" descr="Boy with twisted hair">
            <a:extLst>
              <a:ext uri="{FF2B5EF4-FFF2-40B4-BE49-F238E27FC236}">
                <a16:creationId xmlns:a16="http://schemas.microsoft.com/office/drawing/2014/main" id="{A589FE89-9695-467D-A5DE-35C626B1ED90}"/>
              </a:ext>
            </a:extLst>
          </p:cNvPr>
          <p:cNvGrpSpPr/>
          <p:nvPr/>
        </p:nvGrpSpPr>
        <p:grpSpPr>
          <a:xfrm flipH="1">
            <a:off x="10958562" y="2533532"/>
            <a:ext cx="616477" cy="724548"/>
            <a:chOff x="10838395" y="2417420"/>
            <a:chExt cx="616477" cy="724548"/>
          </a:xfrm>
        </p:grpSpPr>
        <p:sp>
          <p:nvSpPr>
            <p:cNvPr id="92" name="Freeform: Shape 91">
              <a:extLst>
                <a:ext uri="{FF2B5EF4-FFF2-40B4-BE49-F238E27FC236}">
                  <a16:creationId xmlns:a16="http://schemas.microsoft.com/office/drawing/2014/main" id="{5E7E2881-78B9-40BF-A9C1-D37D03AE4702}"/>
                </a:ext>
              </a:extLst>
            </p:cNvPr>
            <p:cNvSpPr/>
            <p:nvPr/>
          </p:nvSpPr>
          <p:spPr>
            <a:xfrm>
              <a:off x="10895629" y="2503569"/>
              <a:ext cx="529479" cy="628807"/>
            </a:xfrm>
            <a:custGeom>
              <a:avLst/>
              <a:gdLst>
                <a:gd name="connsiteX0" fmla="*/ 343486 w 529479"/>
                <a:gd name="connsiteY0" fmla="*/ 630870 h 628807"/>
                <a:gd name="connsiteX1" fmla="*/ 261189 w 529479"/>
                <a:gd name="connsiteY1" fmla="*/ 610105 h 628807"/>
                <a:gd name="connsiteX2" fmla="*/ 160604 w 529479"/>
                <a:gd name="connsiteY2" fmla="*/ 560194 h 628807"/>
                <a:gd name="connsiteX3" fmla="*/ 151367 w 529479"/>
                <a:gd name="connsiteY3" fmla="*/ 546288 h 628807"/>
                <a:gd name="connsiteX4" fmla="*/ 109742 w 529479"/>
                <a:gd name="connsiteY4" fmla="*/ 471517 h 628807"/>
                <a:gd name="connsiteX5" fmla="*/ 95166 w 529479"/>
                <a:gd name="connsiteY5" fmla="*/ 468278 h 628807"/>
                <a:gd name="connsiteX6" fmla="*/ 34877 w 529479"/>
                <a:gd name="connsiteY6" fmla="*/ 425701 h 628807"/>
                <a:gd name="connsiteX7" fmla="*/ 49448 w 529479"/>
                <a:gd name="connsiteY7" fmla="*/ 367313 h 628807"/>
                <a:gd name="connsiteX8" fmla="*/ 63261 w 529479"/>
                <a:gd name="connsiteY8" fmla="*/ 281111 h 628807"/>
                <a:gd name="connsiteX9" fmla="*/ 6776 w 529479"/>
                <a:gd name="connsiteY9" fmla="*/ 91374 h 628807"/>
                <a:gd name="connsiteX10" fmla="*/ 71735 w 529479"/>
                <a:gd name="connsiteY10" fmla="*/ 40891 h 628807"/>
                <a:gd name="connsiteX11" fmla="*/ 385776 w 529479"/>
                <a:gd name="connsiteY11" fmla="*/ 23841 h 628807"/>
                <a:gd name="connsiteX12" fmla="*/ 460549 w 529479"/>
                <a:gd name="connsiteY12" fmla="*/ 24127 h 628807"/>
                <a:gd name="connsiteX13" fmla="*/ 472645 w 529479"/>
                <a:gd name="connsiteY13" fmla="*/ 37177 h 628807"/>
                <a:gd name="connsiteX14" fmla="*/ 470739 w 529479"/>
                <a:gd name="connsiteY14" fmla="*/ 50988 h 628807"/>
                <a:gd name="connsiteX15" fmla="*/ 454354 w 529479"/>
                <a:gd name="connsiteY15" fmla="*/ 107185 h 628807"/>
                <a:gd name="connsiteX16" fmla="*/ 517792 w 529479"/>
                <a:gd name="connsiteY16" fmla="*/ 224057 h 628807"/>
                <a:gd name="connsiteX17" fmla="*/ 531414 w 529479"/>
                <a:gd name="connsiteY17" fmla="*/ 282923 h 628807"/>
                <a:gd name="connsiteX18" fmla="*/ 490742 w 529479"/>
                <a:gd name="connsiteY18" fmla="*/ 558481 h 628807"/>
                <a:gd name="connsiteX19" fmla="*/ 343486 w 529479"/>
                <a:gd name="connsiteY19" fmla="*/ 630870 h 6288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529479" h="628807">
                  <a:moveTo>
                    <a:pt x="343486" y="630870"/>
                  </a:moveTo>
                  <a:cubicBezTo>
                    <a:pt x="317101" y="630870"/>
                    <a:pt x="286620" y="616869"/>
                    <a:pt x="261189" y="610105"/>
                  </a:cubicBezTo>
                  <a:cubicBezTo>
                    <a:pt x="224423" y="600390"/>
                    <a:pt x="190988" y="582864"/>
                    <a:pt x="160604" y="560194"/>
                  </a:cubicBezTo>
                  <a:cubicBezTo>
                    <a:pt x="157841" y="558290"/>
                    <a:pt x="155367" y="549240"/>
                    <a:pt x="151367" y="546288"/>
                  </a:cubicBezTo>
                  <a:cubicBezTo>
                    <a:pt x="130983" y="528572"/>
                    <a:pt x="114216" y="498091"/>
                    <a:pt x="109742" y="471517"/>
                  </a:cubicBezTo>
                  <a:cubicBezTo>
                    <a:pt x="108407" y="466944"/>
                    <a:pt x="99357" y="467230"/>
                    <a:pt x="95166" y="468278"/>
                  </a:cubicBezTo>
                  <a:cubicBezTo>
                    <a:pt x="71642" y="473994"/>
                    <a:pt x="38779" y="456087"/>
                    <a:pt x="34877" y="425701"/>
                  </a:cubicBezTo>
                  <a:cubicBezTo>
                    <a:pt x="32305" y="403127"/>
                    <a:pt x="34495" y="377315"/>
                    <a:pt x="49448" y="367313"/>
                  </a:cubicBezTo>
                  <a:cubicBezTo>
                    <a:pt x="74214" y="350835"/>
                    <a:pt x="81358" y="322451"/>
                    <a:pt x="63261" y="281111"/>
                  </a:cubicBezTo>
                  <a:cubicBezTo>
                    <a:pt x="47732" y="222629"/>
                    <a:pt x="-3702" y="155954"/>
                    <a:pt x="6776" y="91374"/>
                  </a:cubicBezTo>
                  <a:cubicBezTo>
                    <a:pt x="11920" y="61941"/>
                    <a:pt x="41449" y="34319"/>
                    <a:pt x="71735" y="40891"/>
                  </a:cubicBezTo>
                  <a:cubicBezTo>
                    <a:pt x="181180" y="-11210"/>
                    <a:pt x="267760" y="-4448"/>
                    <a:pt x="385776" y="23841"/>
                  </a:cubicBezTo>
                  <a:cubicBezTo>
                    <a:pt x="403017" y="28034"/>
                    <a:pt x="446735" y="12602"/>
                    <a:pt x="460549" y="24127"/>
                  </a:cubicBezTo>
                  <a:cubicBezTo>
                    <a:pt x="464069" y="26890"/>
                    <a:pt x="470929" y="33080"/>
                    <a:pt x="472645" y="37177"/>
                  </a:cubicBezTo>
                  <a:cubicBezTo>
                    <a:pt x="473883" y="40700"/>
                    <a:pt x="471594" y="47463"/>
                    <a:pt x="470739" y="50988"/>
                  </a:cubicBezTo>
                  <a:cubicBezTo>
                    <a:pt x="465883" y="71371"/>
                    <a:pt x="438829" y="88707"/>
                    <a:pt x="454354" y="107185"/>
                  </a:cubicBezTo>
                  <a:cubicBezTo>
                    <a:pt x="484552" y="143380"/>
                    <a:pt x="507885" y="187482"/>
                    <a:pt x="517792" y="224057"/>
                  </a:cubicBezTo>
                  <a:cubicBezTo>
                    <a:pt x="522652" y="243202"/>
                    <a:pt x="529605" y="263396"/>
                    <a:pt x="531414" y="282923"/>
                  </a:cubicBezTo>
                  <a:cubicBezTo>
                    <a:pt x="535888" y="328641"/>
                    <a:pt x="544748" y="470850"/>
                    <a:pt x="490742" y="558481"/>
                  </a:cubicBezTo>
                  <a:cubicBezTo>
                    <a:pt x="460549" y="607629"/>
                    <a:pt x="400445" y="631918"/>
                    <a:pt x="343486" y="630870"/>
                  </a:cubicBezTo>
                  <a:close/>
                </a:path>
              </a:pathLst>
            </a:custGeom>
            <a:solidFill>
              <a:srgbClr val="FFFFFF"/>
            </a:solidFill>
            <a:ln w="9525" cap="flat">
              <a:noFill/>
              <a:prstDash val="solid"/>
              <a:miter/>
            </a:ln>
          </p:spPr>
          <p:txBody>
            <a:bodyPr rtlCol="0" anchor="ctr"/>
            <a:lstStyle/>
            <a:p>
              <a:endParaRPr lang="da-DK"/>
            </a:p>
          </p:txBody>
        </p:sp>
        <p:sp>
          <p:nvSpPr>
            <p:cNvPr id="93" name="Freeform: Shape 92">
              <a:extLst>
                <a:ext uri="{FF2B5EF4-FFF2-40B4-BE49-F238E27FC236}">
                  <a16:creationId xmlns:a16="http://schemas.microsoft.com/office/drawing/2014/main" id="{4E91EA72-4321-47C0-89A5-A4EE7352BB4F}"/>
                </a:ext>
              </a:extLst>
            </p:cNvPr>
            <p:cNvSpPr/>
            <p:nvPr/>
          </p:nvSpPr>
          <p:spPr>
            <a:xfrm>
              <a:off x="10838395" y="2417420"/>
              <a:ext cx="616477" cy="724548"/>
            </a:xfrm>
            <a:custGeom>
              <a:avLst/>
              <a:gdLst>
                <a:gd name="connsiteX0" fmla="*/ 412817 w 616477"/>
                <a:gd name="connsiteY0" fmla="*/ 726639 h 724548"/>
                <a:gd name="connsiteX1" fmla="*/ 301945 w 616477"/>
                <a:gd name="connsiteY1" fmla="*/ 689205 h 724548"/>
                <a:gd name="connsiteX2" fmla="*/ 303470 w 616477"/>
                <a:gd name="connsiteY2" fmla="*/ 670537 h 724548"/>
                <a:gd name="connsiteX3" fmla="*/ 317088 w 616477"/>
                <a:gd name="connsiteY3" fmla="*/ 669585 h 724548"/>
                <a:gd name="connsiteX4" fmla="*/ 475204 w 616477"/>
                <a:gd name="connsiteY4" fmla="*/ 690158 h 724548"/>
                <a:gd name="connsiteX5" fmla="*/ 580077 w 616477"/>
                <a:gd name="connsiteY5" fmla="*/ 506326 h 724548"/>
                <a:gd name="connsiteX6" fmla="*/ 508923 w 616477"/>
                <a:gd name="connsiteY6" fmla="*/ 200382 h 724548"/>
                <a:gd name="connsiteX7" fmla="*/ 496635 w 616477"/>
                <a:gd name="connsiteY7" fmla="*/ 200003 h 724548"/>
                <a:gd name="connsiteX8" fmla="*/ 483873 w 616477"/>
                <a:gd name="connsiteY8" fmla="*/ 198573 h 724548"/>
                <a:gd name="connsiteX9" fmla="*/ 513211 w 616477"/>
                <a:gd name="connsiteY9" fmla="*/ 221243 h 724548"/>
                <a:gd name="connsiteX10" fmla="*/ 504923 w 616477"/>
                <a:gd name="connsiteY10" fmla="*/ 249246 h 724548"/>
                <a:gd name="connsiteX11" fmla="*/ 480729 w 616477"/>
                <a:gd name="connsiteY11" fmla="*/ 235054 h 724548"/>
                <a:gd name="connsiteX12" fmla="*/ 441294 w 616477"/>
                <a:gd name="connsiteY12" fmla="*/ 204193 h 724548"/>
                <a:gd name="connsiteX13" fmla="*/ 463107 w 616477"/>
                <a:gd name="connsiteY13" fmla="*/ 253055 h 724548"/>
                <a:gd name="connsiteX14" fmla="*/ 437392 w 616477"/>
                <a:gd name="connsiteY14" fmla="*/ 252390 h 724548"/>
                <a:gd name="connsiteX15" fmla="*/ 398051 w 616477"/>
                <a:gd name="connsiteY15" fmla="*/ 196668 h 724548"/>
                <a:gd name="connsiteX16" fmla="*/ 239177 w 616477"/>
                <a:gd name="connsiteY16" fmla="*/ 226576 h 724548"/>
                <a:gd name="connsiteX17" fmla="*/ 206220 w 616477"/>
                <a:gd name="connsiteY17" fmla="*/ 243530 h 724548"/>
                <a:gd name="connsiteX18" fmla="*/ 212122 w 616477"/>
                <a:gd name="connsiteY18" fmla="*/ 317921 h 724548"/>
                <a:gd name="connsiteX19" fmla="*/ 197644 w 616477"/>
                <a:gd name="connsiteY19" fmla="*/ 370881 h 724548"/>
                <a:gd name="connsiteX20" fmla="*/ 190119 w 616477"/>
                <a:gd name="connsiteY20" fmla="*/ 406790 h 724548"/>
                <a:gd name="connsiteX21" fmla="*/ 190882 w 616477"/>
                <a:gd name="connsiteY21" fmla="*/ 435364 h 724548"/>
                <a:gd name="connsiteX22" fmla="*/ 175455 w 616477"/>
                <a:gd name="connsiteY22" fmla="*/ 453271 h 724548"/>
                <a:gd name="connsiteX23" fmla="*/ 155163 w 616477"/>
                <a:gd name="connsiteY23" fmla="*/ 440508 h 724548"/>
                <a:gd name="connsiteX24" fmla="*/ 143354 w 616477"/>
                <a:gd name="connsiteY24" fmla="*/ 441080 h 724548"/>
                <a:gd name="connsiteX25" fmla="*/ 123351 w 616477"/>
                <a:gd name="connsiteY25" fmla="*/ 538996 h 724548"/>
                <a:gd name="connsiteX26" fmla="*/ 159544 w 616477"/>
                <a:gd name="connsiteY26" fmla="*/ 543092 h 724548"/>
                <a:gd name="connsiteX27" fmla="*/ 171832 w 616477"/>
                <a:gd name="connsiteY27" fmla="*/ 559666 h 724548"/>
                <a:gd name="connsiteX28" fmla="*/ 224126 w 616477"/>
                <a:gd name="connsiteY28" fmla="*/ 633770 h 724548"/>
                <a:gd name="connsiteX29" fmla="*/ 236414 w 616477"/>
                <a:gd name="connsiteY29" fmla="*/ 650153 h 724548"/>
                <a:gd name="connsiteX30" fmla="*/ 205169 w 616477"/>
                <a:gd name="connsiteY30" fmla="*/ 641199 h 724548"/>
                <a:gd name="connsiteX31" fmla="*/ 163832 w 616477"/>
                <a:gd name="connsiteY31" fmla="*/ 563285 h 724548"/>
                <a:gd name="connsiteX32" fmla="*/ 106966 w 616477"/>
                <a:gd name="connsiteY32" fmla="*/ 440126 h 724548"/>
                <a:gd name="connsiteX33" fmla="*/ 74582 w 616477"/>
                <a:gd name="connsiteY33" fmla="*/ 387549 h 724548"/>
                <a:gd name="connsiteX34" fmla="*/ 39152 w 616477"/>
                <a:gd name="connsiteY34" fmla="*/ 256390 h 724548"/>
                <a:gd name="connsiteX35" fmla="*/ 15051 w 616477"/>
                <a:gd name="connsiteY35" fmla="*/ 231624 h 724548"/>
                <a:gd name="connsiteX36" fmla="*/ 24864 w 616477"/>
                <a:gd name="connsiteY36" fmla="*/ 200572 h 724548"/>
                <a:gd name="connsiteX37" fmla="*/ 13339 w 616477"/>
                <a:gd name="connsiteY37" fmla="*/ 173523 h 724548"/>
                <a:gd name="connsiteX38" fmla="*/ 38863 w 616477"/>
                <a:gd name="connsiteY38" fmla="*/ 169616 h 724548"/>
                <a:gd name="connsiteX39" fmla="*/ 38198 w 616477"/>
                <a:gd name="connsiteY39" fmla="*/ 140755 h 724548"/>
                <a:gd name="connsiteX40" fmla="*/ 67154 w 616477"/>
                <a:gd name="connsiteY40" fmla="*/ 149806 h 724548"/>
                <a:gd name="connsiteX41" fmla="*/ 81061 w 616477"/>
                <a:gd name="connsiteY41" fmla="*/ 115134 h 724548"/>
                <a:gd name="connsiteX42" fmla="*/ 110017 w 616477"/>
                <a:gd name="connsiteY42" fmla="*/ 101704 h 724548"/>
                <a:gd name="connsiteX43" fmla="*/ 136494 w 616477"/>
                <a:gd name="connsiteY43" fmla="*/ 83510 h 724548"/>
                <a:gd name="connsiteX44" fmla="*/ 153926 w 616477"/>
                <a:gd name="connsiteY44" fmla="*/ 63795 h 724548"/>
                <a:gd name="connsiteX45" fmla="*/ 173929 w 616477"/>
                <a:gd name="connsiteY45" fmla="*/ 85607 h 724548"/>
                <a:gd name="connsiteX46" fmla="*/ 174022 w 616477"/>
                <a:gd name="connsiteY46" fmla="*/ 85512 h 724548"/>
                <a:gd name="connsiteX47" fmla="*/ 166116 w 616477"/>
                <a:gd name="connsiteY47" fmla="*/ 64271 h 724548"/>
                <a:gd name="connsiteX48" fmla="*/ 194979 w 616477"/>
                <a:gd name="connsiteY48" fmla="*/ 49984 h 724548"/>
                <a:gd name="connsiteX49" fmla="*/ 222029 w 616477"/>
                <a:gd name="connsiteY49" fmla="*/ 35220 h 724548"/>
                <a:gd name="connsiteX50" fmla="*/ 240795 w 616477"/>
                <a:gd name="connsiteY50" fmla="*/ 66841 h 724548"/>
                <a:gd name="connsiteX51" fmla="*/ 242507 w 616477"/>
                <a:gd name="connsiteY51" fmla="*/ 64937 h 724548"/>
                <a:gd name="connsiteX52" fmla="*/ 236698 w 616477"/>
                <a:gd name="connsiteY52" fmla="*/ 24074 h 724548"/>
                <a:gd name="connsiteX53" fmla="*/ 261464 w 616477"/>
                <a:gd name="connsiteY53" fmla="*/ 18837 h 724548"/>
                <a:gd name="connsiteX54" fmla="*/ 272133 w 616477"/>
                <a:gd name="connsiteY54" fmla="*/ 46554 h 724548"/>
                <a:gd name="connsiteX55" fmla="*/ 275653 w 616477"/>
                <a:gd name="connsiteY55" fmla="*/ 45887 h 724548"/>
                <a:gd name="connsiteX56" fmla="*/ 283369 w 616477"/>
                <a:gd name="connsiteY56" fmla="*/ 10072 h 724548"/>
                <a:gd name="connsiteX57" fmla="*/ 308326 w 616477"/>
                <a:gd name="connsiteY57" fmla="*/ 6549 h 724548"/>
                <a:gd name="connsiteX58" fmla="*/ 308135 w 616477"/>
                <a:gd name="connsiteY58" fmla="*/ 54174 h 724548"/>
                <a:gd name="connsiteX59" fmla="*/ 318139 w 616477"/>
                <a:gd name="connsiteY59" fmla="*/ 15407 h 724548"/>
                <a:gd name="connsiteX60" fmla="*/ 318139 w 616477"/>
                <a:gd name="connsiteY60" fmla="*/ 15407 h 724548"/>
                <a:gd name="connsiteX61" fmla="*/ 350998 w 616477"/>
                <a:gd name="connsiteY61" fmla="*/ 22932 h 724548"/>
                <a:gd name="connsiteX62" fmla="*/ 350998 w 616477"/>
                <a:gd name="connsiteY62" fmla="*/ 22932 h 724548"/>
                <a:gd name="connsiteX63" fmla="*/ 351095 w 616477"/>
                <a:gd name="connsiteY63" fmla="*/ 22932 h 724548"/>
                <a:gd name="connsiteX64" fmla="*/ 344142 w 616477"/>
                <a:gd name="connsiteY64" fmla="*/ 43410 h 724548"/>
                <a:gd name="connsiteX65" fmla="*/ 350235 w 616477"/>
                <a:gd name="connsiteY65" fmla="*/ 43887 h 724548"/>
                <a:gd name="connsiteX66" fmla="*/ 365192 w 616477"/>
                <a:gd name="connsiteY66" fmla="*/ 9407 h 724548"/>
                <a:gd name="connsiteX67" fmla="*/ 389098 w 616477"/>
                <a:gd name="connsiteY67" fmla="*/ 36266 h 724548"/>
                <a:gd name="connsiteX68" fmla="*/ 386433 w 616477"/>
                <a:gd name="connsiteY68" fmla="*/ 42650 h 724548"/>
                <a:gd name="connsiteX69" fmla="*/ 393386 w 616477"/>
                <a:gd name="connsiteY69" fmla="*/ 40933 h 724548"/>
                <a:gd name="connsiteX70" fmla="*/ 429007 w 616477"/>
                <a:gd name="connsiteY70" fmla="*/ 14454 h 724548"/>
                <a:gd name="connsiteX71" fmla="*/ 423482 w 616477"/>
                <a:gd name="connsiteY71" fmla="*/ 54935 h 724548"/>
                <a:gd name="connsiteX72" fmla="*/ 425388 w 616477"/>
                <a:gd name="connsiteY72" fmla="*/ 55316 h 724548"/>
                <a:gd name="connsiteX73" fmla="*/ 444722 w 616477"/>
                <a:gd name="connsiteY73" fmla="*/ 35601 h 724548"/>
                <a:gd name="connsiteX74" fmla="*/ 460726 w 616477"/>
                <a:gd name="connsiteY74" fmla="*/ 25885 h 724548"/>
                <a:gd name="connsiteX75" fmla="*/ 474251 w 616477"/>
                <a:gd name="connsiteY75" fmla="*/ 52649 h 724548"/>
                <a:gd name="connsiteX76" fmla="*/ 457010 w 616477"/>
                <a:gd name="connsiteY76" fmla="*/ 71129 h 724548"/>
                <a:gd name="connsiteX77" fmla="*/ 526736 w 616477"/>
                <a:gd name="connsiteY77" fmla="*/ 64460 h 724548"/>
                <a:gd name="connsiteX78" fmla="*/ 470441 w 616477"/>
                <a:gd name="connsiteY78" fmla="*/ 91607 h 724548"/>
                <a:gd name="connsiteX79" fmla="*/ 472060 w 616477"/>
                <a:gd name="connsiteY79" fmla="*/ 92751 h 724548"/>
                <a:gd name="connsiteX80" fmla="*/ 553502 w 616477"/>
                <a:gd name="connsiteY80" fmla="*/ 82940 h 724548"/>
                <a:gd name="connsiteX81" fmla="*/ 543023 w 616477"/>
                <a:gd name="connsiteY81" fmla="*/ 115229 h 724548"/>
                <a:gd name="connsiteX82" fmla="*/ 595504 w 616477"/>
                <a:gd name="connsiteY82" fmla="*/ 123231 h 724548"/>
                <a:gd name="connsiteX83" fmla="*/ 595504 w 616477"/>
                <a:gd name="connsiteY83" fmla="*/ 123231 h 724548"/>
                <a:gd name="connsiteX84" fmla="*/ 616079 w 616477"/>
                <a:gd name="connsiteY84" fmla="*/ 154664 h 724548"/>
                <a:gd name="connsiteX85" fmla="*/ 588741 w 616477"/>
                <a:gd name="connsiteY85" fmla="*/ 156950 h 724548"/>
                <a:gd name="connsiteX86" fmla="*/ 549688 w 616477"/>
                <a:gd name="connsiteY86" fmla="*/ 150090 h 724548"/>
                <a:gd name="connsiteX87" fmla="*/ 612363 w 616477"/>
                <a:gd name="connsiteY87" fmla="*/ 182095 h 724548"/>
                <a:gd name="connsiteX88" fmla="*/ 597601 w 616477"/>
                <a:gd name="connsiteY88" fmla="*/ 200003 h 724548"/>
                <a:gd name="connsiteX89" fmla="*/ 543023 w 616477"/>
                <a:gd name="connsiteY89" fmla="*/ 181141 h 724548"/>
                <a:gd name="connsiteX90" fmla="*/ 585886 w 616477"/>
                <a:gd name="connsiteY90" fmla="*/ 220195 h 724548"/>
                <a:gd name="connsiteX91" fmla="*/ 574170 w 616477"/>
                <a:gd name="connsiteY91" fmla="*/ 242675 h 724548"/>
                <a:gd name="connsiteX92" fmla="*/ 528545 w 616477"/>
                <a:gd name="connsiteY92" fmla="*/ 209716 h 724548"/>
                <a:gd name="connsiteX93" fmla="*/ 600554 w 616477"/>
                <a:gd name="connsiteY93" fmla="*/ 443937 h 724548"/>
                <a:gd name="connsiteX94" fmla="*/ 575026 w 616477"/>
                <a:gd name="connsiteY94" fmla="*/ 626817 h 724548"/>
                <a:gd name="connsiteX95" fmla="*/ 412817 w 616477"/>
                <a:gd name="connsiteY95" fmla="*/ 726639 h 724548"/>
                <a:gd name="connsiteX96" fmla="*/ 156023 w 616477"/>
                <a:gd name="connsiteY96" fmla="*/ 216290 h 724548"/>
                <a:gd name="connsiteX97" fmla="*/ 148308 w 616477"/>
                <a:gd name="connsiteY97" fmla="*/ 238482 h 724548"/>
                <a:gd name="connsiteX98" fmla="*/ 152972 w 616477"/>
                <a:gd name="connsiteY98" fmla="*/ 232768 h 724548"/>
                <a:gd name="connsiteX99" fmla="*/ 156023 w 616477"/>
                <a:gd name="connsiteY99" fmla="*/ 216290 h 724548"/>
                <a:gd name="connsiteX100" fmla="*/ 156023 w 616477"/>
                <a:gd name="connsiteY100" fmla="*/ 216290 h 724548"/>
                <a:gd name="connsiteX101" fmla="*/ 104017 w 616477"/>
                <a:gd name="connsiteY101" fmla="*/ 207716 h 724548"/>
                <a:gd name="connsiteX102" fmla="*/ 82205 w 616477"/>
                <a:gd name="connsiteY102" fmla="*/ 211528 h 724548"/>
                <a:gd name="connsiteX103" fmla="*/ 79154 w 616477"/>
                <a:gd name="connsiteY103" fmla="*/ 215432 h 724548"/>
                <a:gd name="connsiteX104" fmla="*/ 105538 w 616477"/>
                <a:gd name="connsiteY104" fmla="*/ 216099 h 724548"/>
                <a:gd name="connsiteX105" fmla="*/ 104017 w 616477"/>
                <a:gd name="connsiteY105" fmla="*/ 207716 h 724548"/>
                <a:gd name="connsiteX106" fmla="*/ 104017 w 616477"/>
                <a:gd name="connsiteY106" fmla="*/ 207716 h 724548"/>
                <a:gd name="connsiteX107" fmla="*/ 427486 w 616477"/>
                <a:gd name="connsiteY107" fmla="*/ 159426 h 724548"/>
                <a:gd name="connsiteX108" fmla="*/ 426626 w 616477"/>
                <a:gd name="connsiteY108" fmla="*/ 167902 h 724548"/>
                <a:gd name="connsiteX109" fmla="*/ 449773 w 616477"/>
                <a:gd name="connsiteY109" fmla="*/ 176665 h 724548"/>
                <a:gd name="connsiteX110" fmla="*/ 427486 w 616477"/>
                <a:gd name="connsiteY110" fmla="*/ 159426 h 724548"/>
                <a:gd name="connsiteX111" fmla="*/ 102683 w 616477"/>
                <a:gd name="connsiteY111" fmla="*/ 148280 h 724548"/>
                <a:gd name="connsiteX112" fmla="*/ 102013 w 616477"/>
                <a:gd name="connsiteY112" fmla="*/ 156854 h 724548"/>
                <a:gd name="connsiteX113" fmla="*/ 120495 w 616477"/>
                <a:gd name="connsiteY113" fmla="*/ 164284 h 724548"/>
                <a:gd name="connsiteX114" fmla="*/ 125542 w 616477"/>
                <a:gd name="connsiteY114" fmla="*/ 161235 h 724548"/>
                <a:gd name="connsiteX115" fmla="*/ 122779 w 616477"/>
                <a:gd name="connsiteY115" fmla="*/ 155996 h 724548"/>
                <a:gd name="connsiteX116" fmla="*/ 102683 w 616477"/>
                <a:gd name="connsiteY116" fmla="*/ 148280 h 724548"/>
                <a:gd name="connsiteX117" fmla="*/ 102683 w 616477"/>
                <a:gd name="connsiteY117" fmla="*/ 148280 h 724548"/>
                <a:gd name="connsiteX118" fmla="*/ 490636 w 616477"/>
                <a:gd name="connsiteY118" fmla="*/ 127326 h 724548"/>
                <a:gd name="connsiteX119" fmla="*/ 489398 w 616477"/>
                <a:gd name="connsiteY119" fmla="*/ 135897 h 724548"/>
                <a:gd name="connsiteX120" fmla="*/ 500826 w 616477"/>
                <a:gd name="connsiteY120" fmla="*/ 142090 h 724548"/>
                <a:gd name="connsiteX121" fmla="*/ 490636 w 616477"/>
                <a:gd name="connsiteY121" fmla="*/ 127326 h 724548"/>
                <a:gd name="connsiteX122" fmla="*/ 490636 w 616477"/>
                <a:gd name="connsiteY122" fmla="*/ 127326 h 724548"/>
                <a:gd name="connsiteX123" fmla="*/ 173074 w 616477"/>
                <a:gd name="connsiteY123" fmla="*/ 515660 h 724548"/>
                <a:gd name="connsiteX124" fmla="*/ 167358 w 616477"/>
                <a:gd name="connsiteY124" fmla="*/ 512041 h 724548"/>
                <a:gd name="connsiteX125" fmla="*/ 132211 w 616477"/>
                <a:gd name="connsiteY125" fmla="*/ 482513 h 724548"/>
                <a:gd name="connsiteX126" fmla="*/ 179836 w 616477"/>
                <a:gd name="connsiteY126" fmla="*/ 504706 h 724548"/>
                <a:gd name="connsiteX127" fmla="*/ 173074 w 616477"/>
                <a:gd name="connsiteY127" fmla="*/ 515660 h 724548"/>
                <a:gd name="connsiteX128" fmla="*/ 173074 w 616477"/>
                <a:gd name="connsiteY128" fmla="*/ 515660 h 724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Lst>
              <a:rect l="l" t="t" r="r" b="b"/>
              <a:pathLst>
                <a:path w="616477" h="724548">
                  <a:moveTo>
                    <a:pt x="412817" y="726639"/>
                  </a:moveTo>
                  <a:cubicBezTo>
                    <a:pt x="373099" y="726639"/>
                    <a:pt x="333375" y="713685"/>
                    <a:pt x="301945" y="689205"/>
                  </a:cubicBezTo>
                  <a:cubicBezTo>
                    <a:pt x="295373" y="684443"/>
                    <a:pt x="297657" y="674918"/>
                    <a:pt x="303470" y="670537"/>
                  </a:cubicBezTo>
                  <a:cubicBezTo>
                    <a:pt x="307182" y="667299"/>
                    <a:pt x="312995" y="666536"/>
                    <a:pt x="317088" y="669585"/>
                  </a:cubicBezTo>
                  <a:cubicBezTo>
                    <a:pt x="363574" y="702064"/>
                    <a:pt x="423198" y="711780"/>
                    <a:pt x="475204" y="690158"/>
                  </a:cubicBezTo>
                  <a:cubicBezTo>
                    <a:pt x="550358" y="660060"/>
                    <a:pt x="576454" y="581668"/>
                    <a:pt x="580077" y="506326"/>
                  </a:cubicBezTo>
                  <a:cubicBezTo>
                    <a:pt x="594364" y="397456"/>
                    <a:pt x="585123" y="280870"/>
                    <a:pt x="508923" y="200382"/>
                  </a:cubicBezTo>
                  <a:cubicBezTo>
                    <a:pt x="504825" y="201240"/>
                    <a:pt x="500635" y="200572"/>
                    <a:pt x="496635" y="200003"/>
                  </a:cubicBezTo>
                  <a:cubicBezTo>
                    <a:pt x="492538" y="199335"/>
                    <a:pt x="487585" y="198859"/>
                    <a:pt x="483873" y="198573"/>
                  </a:cubicBezTo>
                  <a:cubicBezTo>
                    <a:pt x="493682" y="205430"/>
                    <a:pt x="505304" y="212288"/>
                    <a:pt x="513211" y="221243"/>
                  </a:cubicBezTo>
                  <a:cubicBezTo>
                    <a:pt x="522638" y="231052"/>
                    <a:pt x="520355" y="249723"/>
                    <a:pt x="504923" y="249246"/>
                  </a:cubicBezTo>
                  <a:cubicBezTo>
                    <a:pt x="495017" y="249151"/>
                    <a:pt x="487492" y="241626"/>
                    <a:pt x="480729" y="235054"/>
                  </a:cubicBezTo>
                  <a:cubicBezTo>
                    <a:pt x="468725" y="223434"/>
                    <a:pt x="454726" y="213814"/>
                    <a:pt x="441294" y="204193"/>
                  </a:cubicBezTo>
                  <a:cubicBezTo>
                    <a:pt x="451298" y="218099"/>
                    <a:pt x="472158" y="234673"/>
                    <a:pt x="463107" y="253055"/>
                  </a:cubicBezTo>
                  <a:cubicBezTo>
                    <a:pt x="457298" y="262771"/>
                    <a:pt x="444345" y="260390"/>
                    <a:pt x="437392" y="252390"/>
                  </a:cubicBezTo>
                  <a:cubicBezTo>
                    <a:pt x="424626" y="234291"/>
                    <a:pt x="412338" y="212765"/>
                    <a:pt x="398051" y="196668"/>
                  </a:cubicBezTo>
                  <a:cubicBezTo>
                    <a:pt x="341473" y="199907"/>
                    <a:pt x="295466" y="208765"/>
                    <a:pt x="239177" y="226576"/>
                  </a:cubicBezTo>
                  <a:cubicBezTo>
                    <a:pt x="227842" y="230196"/>
                    <a:pt x="215173" y="234768"/>
                    <a:pt x="206220" y="243530"/>
                  </a:cubicBezTo>
                  <a:cubicBezTo>
                    <a:pt x="205267" y="268487"/>
                    <a:pt x="216220" y="292585"/>
                    <a:pt x="212122" y="317921"/>
                  </a:cubicBezTo>
                  <a:cubicBezTo>
                    <a:pt x="210122" y="337353"/>
                    <a:pt x="204030" y="354877"/>
                    <a:pt x="197644" y="370881"/>
                  </a:cubicBezTo>
                  <a:cubicBezTo>
                    <a:pt x="188980" y="382596"/>
                    <a:pt x="188119" y="392407"/>
                    <a:pt x="190119" y="406790"/>
                  </a:cubicBezTo>
                  <a:cubicBezTo>
                    <a:pt x="191072" y="416220"/>
                    <a:pt x="191835" y="425839"/>
                    <a:pt x="190882" y="435364"/>
                  </a:cubicBezTo>
                  <a:cubicBezTo>
                    <a:pt x="190500" y="442032"/>
                    <a:pt x="183264" y="466606"/>
                    <a:pt x="175455" y="453271"/>
                  </a:cubicBezTo>
                  <a:cubicBezTo>
                    <a:pt x="171260" y="446223"/>
                    <a:pt x="162404" y="442128"/>
                    <a:pt x="155163" y="440508"/>
                  </a:cubicBezTo>
                  <a:cubicBezTo>
                    <a:pt x="152117" y="439842"/>
                    <a:pt x="143638" y="441080"/>
                    <a:pt x="143354" y="441080"/>
                  </a:cubicBezTo>
                  <a:cubicBezTo>
                    <a:pt x="97920" y="450414"/>
                    <a:pt x="80014" y="515184"/>
                    <a:pt x="123351" y="538996"/>
                  </a:cubicBezTo>
                  <a:cubicBezTo>
                    <a:pt x="134304" y="544901"/>
                    <a:pt x="147447" y="546426"/>
                    <a:pt x="159544" y="543092"/>
                  </a:cubicBezTo>
                  <a:cubicBezTo>
                    <a:pt x="175929" y="537187"/>
                    <a:pt x="189928" y="546998"/>
                    <a:pt x="171832" y="559666"/>
                  </a:cubicBezTo>
                  <a:cubicBezTo>
                    <a:pt x="184408" y="587098"/>
                    <a:pt x="200314" y="614625"/>
                    <a:pt x="224126" y="633770"/>
                  </a:cubicBezTo>
                  <a:cubicBezTo>
                    <a:pt x="230126" y="638247"/>
                    <a:pt x="236888" y="643391"/>
                    <a:pt x="236414" y="650153"/>
                  </a:cubicBezTo>
                  <a:cubicBezTo>
                    <a:pt x="231172" y="667393"/>
                    <a:pt x="211932" y="649106"/>
                    <a:pt x="205169" y="641199"/>
                  </a:cubicBezTo>
                  <a:cubicBezTo>
                    <a:pt x="183738" y="620245"/>
                    <a:pt x="167832" y="593289"/>
                    <a:pt x="163832" y="563285"/>
                  </a:cubicBezTo>
                  <a:cubicBezTo>
                    <a:pt x="91632" y="580906"/>
                    <a:pt x="47244" y="483370"/>
                    <a:pt x="106966" y="440126"/>
                  </a:cubicBezTo>
                  <a:cubicBezTo>
                    <a:pt x="91348" y="426982"/>
                    <a:pt x="84298" y="405265"/>
                    <a:pt x="74582" y="387549"/>
                  </a:cubicBezTo>
                  <a:cubicBezTo>
                    <a:pt x="51439" y="347829"/>
                    <a:pt x="38482" y="302397"/>
                    <a:pt x="39152" y="256390"/>
                  </a:cubicBezTo>
                  <a:cubicBezTo>
                    <a:pt x="19813" y="265438"/>
                    <a:pt x="-3809" y="250674"/>
                    <a:pt x="15051" y="231624"/>
                  </a:cubicBezTo>
                  <a:cubicBezTo>
                    <a:pt x="-3046" y="223908"/>
                    <a:pt x="6572" y="198096"/>
                    <a:pt x="24864" y="200572"/>
                  </a:cubicBezTo>
                  <a:cubicBezTo>
                    <a:pt x="12195" y="199049"/>
                    <a:pt x="4861" y="183522"/>
                    <a:pt x="13339" y="173523"/>
                  </a:cubicBezTo>
                  <a:cubicBezTo>
                    <a:pt x="19622" y="166379"/>
                    <a:pt x="30482" y="167807"/>
                    <a:pt x="38863" y="169616"/>
                  </a:cubicBezTo>
                  <a:cubicBezTo>
                    <a:pt x="27627" y="164093"/>
                    <a:pt x="27148" y="146662"/>
                    <a:pt x="38198" y="140755"/>
                  </a:cubicBezTo>
                  <a:cubicBezTo>
                    <a:pt x="48960" y="134088"/>
                    <a:pt x="59150" y="143232"/>
                    <a:pt x="67154" y="149806"/>
                  </a:cubicBezTo>
                  <a:cubicBezTo>
                    <a:pt x="51248" y="134374"/>
                    <a:pt x="57248" y="106753"/>
                    <a:pt x="81061" y="115134"/>
                  </a:cubicBezTo>
                  <a:cubicBezTo>
                    <a:pt x="79633" y="100465"/>
                    <a:pt x="100013" y="89416"/>
                    <a:pt x="110017" y="101704"/>
                  </a:cubicBezTo>
                  <a:cubicBezTo>
                    <a:pt x="103538" y="85703"/>
                    <a:pt x="123923" y="72462"/>
                    <a:pt x="136494" y="83510"/>
                  </a:cubicBezTo>
                  <a:cubicBezTo>
                    <a:pt x="134495" y="73320"/>
                    <a:pt x="143927" y="63795"/>
                    <a:pt x="153926" y="63795"/>
                  </a:cubicBezTo>
                  <a:cubicBezTo>
                    <a:pt x="165739" y="63509"/>
                    <a:pt x="169832" y="77415"/>
                    <a:pt x="173929" y="85607"/>
                  </a:cubicBezTo>
                  <a:lnTo>
                    <a:pt x="174022" y="85512"/>
                  </a:lnTo>
                  <a:cubicBezTo>
                    <a:pt x="171167" y="78652"/>
                    <a:pt x="167167" y="71699"/>
                    <a:pt x="166116" y="64271"/>
                  </a:cubicBezTo>
                  <a:cubicBezTo>
                    <a:pt x="162404" y="47031"/>
                    <a:pt x="183645" y="36362"/>
                    <a:pt x="194979" y="49984"/>
                  </a:cubicBezTo>
                  <a:cubicBezTo>
                    <a:pt x="192217" y="35220"/>
                    <a:pt x="211267" y="23883"/>
                    <a:pt x="222029" y="35220"/>
                  </a:cubicBezTo>
                  <a:cubicBezTo>
                    <a:pt x="230600" y="43982"/>
                    <a:pt x="234414" y="56365"/>
                    <a:pt x="240795" y="66841"/>
                  </a:cubicBezTo>
                  <a:cubicBezTo>
                    <a:pt x="241269" y="66176"/>
                    <a:pt x="241841" y="65604"/>
                    <a:pt x="242507" y="64937"/>
                  </a:cubicBezTo>
                  <a:cubicBezTo>
                    <a:pt x="239558" y="51889"/>
                    <a:pt x="230982" y="37220"/>
                    <a:pt x="236698" y="24074"/>
                  </a:cubicBezTo>
                  <a:cubicBezTo>
                    <a:pt x="241269" y="15121"/>
                    <a:pt x="253655" y="13026"/>
                    <a:pt x="261464" y="18837"/>
                  </a:cubicBezTo>
                  <a:cubicBezTo>
                    <a:pt x="270133" y="25409"/>
                    <a:pt x="268324" y="36648"/>
                    <a:pt x="272133" y="46554"/>
                  </a:cubicBezTo>
                  <a:cubicBezTo>
                    <a:pt x="273272" y="46268"/>
                    <a:pt x="274416" y="46077"/>
                    <a:pt x="275653" y="45887"/>
                  </a:cubicBezTo>
                  <a:cubicBezTo>
                    <a:pt x="276988" y="34076"/>
                    <a:pt x="277179" y="20456"/>
                    <a:pt x="283369" y="10072"/>
                  </a:cubicBezTo>
                  <a:cubicBezTo>
                    <a:pt x="288322" y="1310"/>
                    <a:pt x="301089" y="-118"/>
                    <a:pt x="308326" y="6549"/>
                  </a:cubicBezTo>
                  <a:cubicBezTo>
                    <a:pt x="320995" y="19884"/>
                    <a:pt x="306707" y="38266"/>
                    <a:pt x="308135" y="54174"/>
                  </a:cubicBezTo>
                  <a:cubicBezTo>
                    <a:pt x="310614" y="41029"/>
                    <a:pt x="314042" y="28076"/>
                    <a:pt x="318139" y="15407"/>
                  </a:cubicBezTo>
                  <a:lnTo>
                    <a:pt x="318139" y="15407"/>
                  </a:lnTo>
                  <a:cubicBezTo>
                    <a:pt x="322902" y="-6692"/>
                    <a:pt x="357188" y="738"/>
                    <a:pt x="350998" y="22932"/>
                  </a:cubicBezTo>
                  <a:lnTo>
                    <a:pt x="350998" y="22932"/>
                  </a:lnTo>
                  <a:lnTo>
                    <a:pt x="351095" y="22932"/>
                  </a:lnTo>
                  <a:cubicBezTo>
                    <a:pt x="349286" y="29504"/>
                    <a:pt x="345761" y="37601"/>
                    <a:pt x="344142" y="43410"/>
                  </a:cubicBezTo>
                  <a:cubicBezTo>
                    <a:pt x="346235" y="43315"/>
                    <a:pt x="348235" y="43505"/>
                    <a:pt x="350235" y="43887"/>
                  </a:cubicBezTo>
                  <a:cubicBezTo>
                    <a:pt x="355569" y="32839"/>
                    <a:pt x="357667" y="19028"/>
                    <a:pt x="365192" y="9407"/>
                  </a:cubicBezTo>
                  <a:cubicBezTo>
                    <a:pt x="383954" y="-8596"/>
                    <a:pt x="411575" y="21979"/>
                    <a:pt x="389098" y="36266"/>
                  </a:cubicBezTo>
                  <a:lnTo>
                    <a:pt x="386433" y="42650"/>
                  </a:lnTo>
                  <a:cubicBezTo>
                    <a:pt x="388623" y="41696"/>
                    <a:pt x="391004" y="41124"/>
                    <a:pt x="393386" y="40933"/>
                  </a:cubicBezTo>
                  <a:cubicBezTo>
                    <a:pt x="400050" y="29695"/>
                    <a:pt x="410910" y="3882"/>
                    <a:pt x="429007" y="14454"/>
                  </a:cubicBezTo>
                  <a:cubicBezTo>
                    <a:pt x="446536" y="26646"/>
                    <a:pt x="432532" y="41029"/>
                    <a:pt x="423482" y="54935"/>
                  </a:cubicBezTo>
                  <a:cubicBezTo>
                    <a:pt x="424151" y="55030"/>
                    <a:pt x="424723" y="55126"/>
                    <a:pt x="425388" y="55316"/>
                  </a:cubicBezTo>
                  <a:cubicBezTo>
                    <a:pt x="430723" y="47696"/>
                    <a:pt x="439295" y="43124"/>
                    <a:pt x="444722" y="35601"/>
                  </a:cubicBezTo>
                  <a:cubicBezTo>
                    <a:pt x="448057" y="30267"/>
                    <a:pt x="453963" y="25695"/>
                    <a:pt x="460726" y="25885"/>
                  </a:cubicBezTo>
                  <a:cubicBezTo>
                    <a:pt x="473869" y="25504"/>
                    <a:pt x="481301" y="42268"/>
                    <a:pt x="474251" y="52649"/>
                  </a:cubicBezTo>
                  <a:cubicBezTo>
                    <a:pt x="470251" y="59697"/>
                    <a:pt x="463014" y="65509"/>
                    <a:pt x="457010" y="71129"/>
                  </a:cubicBezTo>
                  <a:cubicBezTo>
                    <a:pt x="472539" y="61890"/>
                    <a:pt x="527498" y="27218"/>
                    <a:pt x="526736" y="64460"/>
                  </a:cubicBezTo>
                  <a:cubicBezTo>
                    <a:pt x="518829" y="84845"/>
                    <a:pt x="487301" y="80082"/>
                    <a:pt x="470441" y="91607"/>
                  </a:cubicBezTo>
                  <a:cubicBezTo>
                    <a:pt x="471014" y="91893"/>
                    <a:pt x="471586" y="92370"/>
                    <a:pt x="472060" y="92751"/>
                  </a:cubicBezTo>
                  <a:cubicBezTo>
                    <a:pt x="497207" y="85891"/>
                    <a:pt x="527591" y="77606"/>
                    <a:pt x="553502" y="82940"/>
                  </a:cubicBezTo>
                  <a:cubicBezTo>
                    <a:pt x="575123" y="91702"/>
                    <a:pt x="563785" y="117324"/>
                    <a:pt x="543023" y="115229"/>
                  </a:cubicBezTo>
                  <a:cubicBezTo>
                    <a:pt x="560357" y="117038"/>
                    <a:pt x="578170" y="119801"/>
                    <a:pt x="595504" y="123231"/>
                  </a:cubicBezTo>
                  <a:lnTo>
                    <a:pt x="595504" y="123231"/>
                  </a:lnTo>
                  <a:cubicBezTo>
                    <a:pt x="611982" y="123803"/>
                    <a:pt x="631892" y="139137"/>
                    <a:pt x="616079" y="154664"/>
                  </a:cubicBezTo>
                  <a:cubicBezTo>
                    <a:pt x="608554" y="161521"/>
                    <a:pt x="597601" y="159426"/>
                    <a:pt x="588741" y="156950"/>
                  </a:cubicBezTo>
                  <a:cubicBezTo>
                    <a:pt x="575691" y="153710"/>
                    <a:pt x="563217" y="151901"/>
                    <a:pt x="549688" y="150090"/>
                  </a:cubicBezTo>
                  <a:cubicBezTo>
                    <a:pt x="571789" y="154664"/>
                    <a:pt x="602745" y="158568"/>
                    <a:pt x="612363" y="182095"/>
                  </a:cubicBezTo>
                  <a:cubicBezTo>
                    <a:pt x="615414" y="191238"/>
                    <a:pt x="606745" y="200382"/>
                    <a:pt x="597601" y="200003"/>
                  </a:cubicBezTo>
                  <a:cubicBezTo>
                    <a:pt x="578742" y="196382"/>
                    <a:pt x="563120" y="182857"/>
                    <a:pt x="543023" y="181141"/>
                  </a:cubicBezTo>
                  <a:cubicBezTo>
                    <a:pt x="558929" y="191047"/>
                    <a:pt x="577695" y="201621"/>
                    <a:pt x="585886" y="220195"/>
                  </a:cubicBezTo>
                  <a:cubicBezTo>
                    <a:pt x="589695" y="229338"/>
                    <a:pt x="585123" y="242293"/>
                    <a:pt x="574170" y="242675"/>
                  </a:cubicBezTo>
                  <a:cubicBezTo>
                    <a:pt x="553976" y="240389"/>
                    <a:pt x="546069" y="218099"/>
                    <a:pt x="528545" y="209716"/>
                  </a:cubicBezTo>
                  <a:cubicBezTo>
                    <a:pt x="582649" y="277059"/>
                    <a:pt x="600745" y="357070"/>
                    <a:pt x="600554" y="443937"/>
                  </a:cubicBezTo>
                  <a:cubicBezTo>
                    <a:pt x="598648" y="516042"/>
                    <a:pt x="602457" y="565571"/>
                    <a:pt x="575026" y="626817"/>
                  </a:cubicBezTo>
                  <a:cubicBezTo>
                    <a:pt x="544925" y="686538"/>
                    <a:pt x="479873" y="727115"/>
                    <a:pt x="412817" y="726639"/>
                  </a:cubicBezTo>
                  <a:close/>
                  <a:moveTo>
                    <a:pt x="156023" y="216290"/>
                  </a:moveTo>
                  <a:cubicBezTo>
                    <a:pt x="151163" y="216672"/>
                    <a:pt x="136304" y="238672"/>
                    <a:pt x="148308" y="238482"/>
                  </a:cubicBezTo>
                  <a:cubicBezTo>
                    <a:pt x="151163" y="238291"/>
                    <a:pt x="151828" y="234863"/>
                    <a:pt x="152972" y="232768"/>
                  </a:cubicBezTo>
                  <a:cubicBezTo>
                    <a:pt x="154782" y="227529"/>
                    <a:pt x="166595" y="218862"/>
                    <a:pt x="156023" y="216290"/>
                  </a:cubicBezTo>
                  <a:lnTo>
                    <a:pt x="156023" y="216290"/>
                  </a:lnTo>
                  <a:close/>
                  <a:moveTo>
                    <a:pt x="104017" y="207716"/>
                  </a:moveTo>
                  <a:cubicBezTo>
                    <a:pt x="96683" y="208765"/>
                    <a:pt x="89539" y="210384"/>
                    <a:pt x="82205" y="211528"/>
                  </a:cubicBezTo>
                  <a:cubicBezTo>
                    <a:pt x="80298" y="211718"/>
                    <a:pt x="78870" y="213528"/>
                    <a:pt x="79154" y="215432"/>
                  </a:cubicBezTo>
                  <a:cubicBezTo>
                    <a:pt x="81154" y="224957"/>
                    <a:pt x="98492" y="215623"/>
                    <a:pt x="105538" y="216099"/>
                  </a:cubicBezTo>
                  <a:cubicBezTo>
                    <a:pt x="110682" y="215337"/>
                    <a:pt x="108682" y="207621"/>
                    <a:pt x="104017" y="207716"/>
                  </a:cubicBezTo>
                  <a:lnTo>
                    <a:pt x="104017" y="207716"/>
                  </a:lnTo>
                  <a:close/>
                  <a:moveTo>
                    <a:pt x="427486" y="159426"/>
                  </a:moveTo>
                  <a:cubicBezTo>
                    <a:pt x="422914" y="159615"/>
                    <a:pt x="422244" y="166758"/>
                    <a:pt x="426626" y="167902"/>
                  </a:cubicBezTo>
                  <a:cubicBezTo>
                    <a:pt x="434630" y="170093"/>
                    <a:pt x="442057" y="174093"/>
                    <a:pt x="449773" y="176665"/>
                  </a:cubicBezTo>
                  <a:cubicBezTo>
                    <a:pt x="466632" y="169902"/>
                    <a:pt x="433104" y="161235"/>
                    <a:pt x="427486" y="159426"/>
                  </a:cubicBezTo>
                  <a:close/>
                  <a:moveTo>
                    <a:pt x="102683" y="148280"/>
                  </a:moveTo>
                  <a:cubicBezTo>
                    <a:pt x="98204" y="148566"/>
                    <a:pt x="97920" y="155519"/>
                    <a:pt x="102013" y="156854"/>
                  </a:cubicBezTo>
                  <a:cubicBezTo>
                    <a:pt x="102013" y="156854"/>
                    <a:pt x="120495" y="164284"/>
                    <a:pt x="120495" y="164284"/>
                  </a:cubicBezTo>
                  <a:cubicBezTo>
                    <a:pt x="122686" y="165330"/>
                    <a:pt x="125351" y="163617"/>
                    <a:pt x="125542" y="161235"/>
                  </a:cubicBezTo>
                  <a:cubicBezTo>
                    <a:pt x="126016" y="159045"/>
                    <a:pt x="124877" y="156854"/>
                    <a:pt x="122779" y="155996"/>
                  </a:cubicBezTo>
                  <a:cubicBezTo>
                    <a:pt x="122207" y="155901"/>
                    <a:pt x="102683" y="147615"/>
                    <a:pt x="102683" y="148280"/>
                  </a:cubicBezTo>
                  <a:lnTo>
                    <a:pt x="102683" y="148280"/>
                  </a:lnTo>
                  <a:close/>
                  <a:moveTo>
                    <a:pt x="490636" y="127326"/>
                  </a:moveTo>
                  <a:cubicBezTo>
                    <a:pt x="486064" y="127516"/>
                    <a:pt x="485110" y="134279"/>
                    <a:pt x="489398" y="135897"/>
                  </a:cubicBezTo>
                  <a:cubicBezTo>
                    <a:pt x="493491" y="137328"/>
                    <a:pt x="496733" y="141613"/>
                    <a:pt x="500826" y="142090"/>
                  </a:cubicBezTo>
                  <a:cubicBezTo>
                    <a:pt x="512732" y="137709"/>
                    <a:pt x="495872" y="128944"/>
                    <a:pt x="490636" y="127326"/>
                  </a:cubicBezTo>
                  <a:lnTo>
                    <a:pt x="490636" y="127326"/>
                  </a:lnTo>
                  <a:close/>
                  <a:moveTo>
                    <a:pt x="173074" y="515660"/>
                  </a:moveTo>
                  <a:cubicBezTo>
                    <a:pt x="170692" y="515470"/>
                    <a:pt x="168497" y="514136"/>
                    <a:pt x="167358" y="512041"/>
                  </a:cubicBezTo>
                  <a:cubicBezTo>
                    <a:pt x="160977" y="498610"/>
                    <a:pt x="148308" y="489371"/>
                    <a:pt x="132211" y="482513"/>
                  </a:cubicBezTo>
                  <a:cubicBezTo>
                    <a:pt x="150498" y="478703"/>
                    <a:pt x="169069" y="490323"/>
                    <a:pt x="179836" y="504706"/>
                  </a:cubicBezTo>
                  <a:cubicBezTo>
                    <a:pt x="182975" y="509278"/>
                    <a:pt x="178594" y="516137"/>
                    <a:pt x="173074" y="515660"/>
                  </a:cubicBezTo>
                  <a:lnTo>
                    <a:pt x="173074" y="515660"/>
                  </a:lnTo>
                  <a:close/>
                </a:path>
              </a:pathLst>
            </a:custGeom>
            <a:solidFill>
              <a:srgbClr val="8BAD3F"/>
            </a:solidFill>
            <a:ln w="9525" cap="flat">
              <a:noFill/>
              <a:prstDash val="solid"/>
              <a:miter/>
            </a:ln>
          </p:spPr>
          <p:txBody>
            <a:bodyPr rtlCol="0" anchor="ctr"/>
            <a:lstStyle/>
            <a:p>
              <a:endParaRPr lang="da-DK"/>
            </a:p>
          </p:txBody>
        </p:sp>
      </p:grpSp>
      <p:grpSp>
        <p:nvGrpSpPr>
          <p:cNvPr id="69" name="Graphic 27" descr="A crying face">
            <a:extLst>
              <a:ext uri="{FF2B5EF4-FFF2-40B4-BE49-F238E27FC236}">
                <a16:creationId xmlns:a16="http://schemas.microsoft.com/office/drawing/2014/main" id="{12C36629-A7F3-4489-AF17-3F6E15ECE883}"/>
              </a:ext>
            </a:extLst>
          </p:cNvPr>
          <p:cNvGrpSpPr/>
          <p:nvPr/>
        </p:nvGrpSpPr>
        <p:grpSpPr>
          <a:xfrm>
            <a:off x="807054" y="2607166"/>
            <a:ext cx="258482" cy="234944"/>
            <a:chOff x="807054" y="2607166"/>
            <a:chExt cx="258482" cy="234944"/>
          </a:xfrm>
          <a:solidFill>
            <a:srgbClr val="E2001A"/>
          </a:solidFill>
        </p:grpSpPr>
        <p:sp>
          <p:nvSpPr>
            <p:cNvPr id="70" name="Freeform: Shape 69">
              <a:extLst>
                <a:ext uri="{FF2B5EF4-FFF2-40B4-BE49-F238E27FC236}">
                  <a16:creationId xmlns:a16="http://schemas.microsoft.com/office/drawing/2014/main" id="{14E413A9-1449-4834-AF8D-F6F29EC36854}"/>
                </a:ext>
              </a:extLst>
            </p:cNvPr>
            <p:cNvSpPr/>
            <p:nvPr/>
          </p:nvSpPr>
          <p:spPr>
            <a:xfrm>
              <a:off x="826818" y="2610404"/>
              <a:ext cx="84242" cy="85143"/>
            </a:xfrm>
            <a:custGeom>
              <a:avLst/>
              <a:gdLst>
                <a:gd name="connsiteX0" fmla="*/ 68426 w 84242"/>
                <a:gd name="connsiteY0" fmla="*/ 23025 h 85143"/>
                <a:gd name="connsiteX1" fmla="*/ 84066 w 84242"/>
                <a:gd name="connsiteY1" fmla="*/ 5928 h 85143"/>
                <a:gd name="connsiteX2" fmla="*/ 78198 w 84242"/>
                <a:gd name="connsiteY2" fmla="*/ 60 h 85143"/>
                <a:gd name="connsiteX3" fmla="*/ 59063 w 84242"/>
                <a:gd name="connsiteY3" fmla="*/ 11700 h 85143"/>
                <a:gd name="connsiteX4" fmla="*/ 40127 w 84242"/>
                <a:gd name="connsiteY4" fmla="*/ 24044 h 85143"/>
                <a:gd name="connsiteX5" fmla="*/ 20115 w 84242"/>
                <a:gd name="connsiteY5" fmla="*/ 34417 h 85143"/>
                <a:gd name="connsiteX6" fmla="*/ 884 w 84242"/>
                <a:gd name="connsiteY6" fmla="*/ 44742 h 85143"/>
                <a:gd name="connsiteX7" fmla="*/ 2284 w 84242"/>
                <a:gd name="connsiteY7" fmla="*/ 50028 h 85143"/>
                <a:gd name="connsiteX8" fmla="*/ 25030 w 84242"/>
                <a:gd name="connsiteY8" fmla="*/ 46076 h 85143"/>
                <a:gd name="connsiteX9" fmla="*/ 32097 w 84242"/>
                <a:gd name="connsiteY9" fmla="*/ 43304 h 85143"/>
                <a:gd name="connsiteX10" fmla="*/ 28135 w 84242"/>
                <a:gd name="connsiteY10" fmla="*/ 61982 h 85143"/>
                <a:gd name="connsiteX11" fmla="*/ 41137 w 84242"/>
                <a:gd name="connsiteY11" fmla="*/ 85099 h 85143"/>
                <a:gd name="connsiteX12" fmla="*/ 54624 w 84242"/>
                <a:gd name="connsiteY12" fmla="*/ 62220 h 85143"/>
                <a:gd name="connsiteX13" fmla="*/ 47156 w 84242"/>
                <a:gd name="connsiteY13" fmla="*/ 36255 h 85143"/>
                <a:gd name="connsiteX14" fmla="*/ 47242 w 84242"/>
                <a:gd name="connsiteY14" fmla="*/ 36208 h 85143"/>
                <a:gd name="connsiteX15" fmla="*/ 68426 w 84242"/>
                <a:gd name="connsiteY15" fmla="*/ 23025 h 851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84242" h="85143">
                  <a:moveTo>
                    <a:pt x="68426" y="23025"/>
                  </a:moveTo>
                  <a:cubicBezTo>
                    <a:pt x="74512" y="18539"/>
                    <a:pt x="82094" y="13643"/>
                    <a:pt x="84066" y="5928"/>
                  </a:cubicBezTo>
                  <a:cubicBezTo>
                    <a:pt x="85056" y="2070"/>
                    <a:pt x="81713" y="-426"/>
                    <a:pt x="78198" y="60"/>
                  </a:cubicBezTo>
                  <a:cubicBezTo>
                    <a:pt x="70893" y="1070"/>
                    <a:pt x="64835" y="7518"/>
                    <a:pt x="59063" y="11700"/>
                  </a:cubicBezTo>
                  <a:cubicBezTo>
                    <a:pt x="52948" y="16129"/>
                    <a:pt x="46680" y="20291"/>
                    <a:pt x="40127" y="24044"/>
                  </a:cubicBezTo>
                  <a:cubicBezTo>
                    <a:pt x="33631" y="27768"/>
                    <a:pt x="26925" y="31312"/>
                    <a:pt x="20115" y="34417"/>
                  </a:cubicBezTo>
                  <a:cubicBezTo>
                    <a:pt x="13524" y="37427"/>
                    <a:pt x="6027" y="39399"/>
                    <a:pt x="884" y="44742"/>
                  </a:cubicBezTo>
                  <a:cubicBezTo>
                    <a:pt x="-707" y="46390"/>
                    <a:pt x="-97" y="49466"/>
                    <a:pt x="2284" y="50028"/>
                  </a:cubicBezTo>
                  <a:cubicBezTo>
                    <a:pt x="10066" y="51857"/>
                    <a:pt x="17781" y="48743"/>
                    <a:pt x="25030" y="46076"/>
                  </a:cubicBezTo>
                  <a:cubicBezTo>
                    <a:pt x="27411" y="45199"/>
                    <a:pt x="29764" y="44266"/>
                    <a:pt x="32097" y="43304"/>
                  </a:cubicBezTo>
                  <a:cubicBezTo>
                    <a:pt x="28773" y="48619"/>
                    <a:pt x="28173" y="56448"/>
                    <a:pt x="28135" y="61982"/>
                  </a:cubicBezTo>
                  <a:cubicBezTo>
                    <a:pt x="28078" y="70488"/>
                    <a:pt x="29040" y="86081"/>
                    <a:pt x="41137" y="85099"/>
                  </a:cubicBezTo>
                  <a:cubicBezTo>
                    <a:pt x="51766" y="84242"/>
                    <a:pt x="54148" y="70726"/>
                    <a:pt x="54624" y="62220"/>
                  </a:cubicBezTo>
                  <a:cubicBezTo>
                    <a:pt x="55072" y="54315"/>
                    <a:pt x="55576" y="40132"/>
                    <a:pt x="47156" y="36255"/>
                  </a:cubicBezTo>
                  <a:cubicBezTo>
                    <a:pt x="47175" y="36236"/>
                    <a:pt x="47213" y="36227"/>
                    <a:pt x="47242" y="36208"/>
                  </a:cubicBezTo>
                  <a:cubicBezTo>
                    <a:pt x="54557" y="32283"/>
                    <a:pt x="61739" y="27959"/>
                    <a:pt x="68426" y="23025"/>
                  </a:cubicBezTo>
                  <a:close/>
                </a:path>
              </a:pathLst>
            </a:custGeom>
            <a:grpFill/>
            <a:ln w="9525" cap="flat">
              <a:noFill/>
              <a:prstDash val="solid"/>
              <a:miter/>
            </a:ln>
          </p:spPr>
          <p:txBody>
            <a:bodyPr rtlCol="0" anchor="ctr"/>
            <a:lstStyle/>
            <a:p>
              <a:endParaRPr lang="da-DK"/>
            </a:p>
          </p:txBody>
        </p:sp>
        <p:sp>
          <p:nvSpPr>
            <p:cNvPr id="71" name="Freeform: Shape 70">
              <a:extLst>
                <a:ext uri="{FF2B5EF4-FFF2-40B4-BE49-F238E27FC236}">
                  <a16:creationId xmlns:a16="http://schemas.microsoft.com/office/drawing/2014/main" id="{CC9FAAF6-BA8E-4B37-8CC4-5CEEEED49C24}"/>
                </a:ext>
              </a:extLst>
            </p:cNvPr>
            <p:cNvSpPr/>
            <p:nvPr/>
          </p:nvSpPr>
          <p:spPr>
            <a:xfrm>
              <a:off x="1006018" y="2607166"/>
              <a:ext cx="59517" cy="89455"/>
            </a:xfrm>
            <a:custGeom>
              <a:avLst/>
              <a:gdLst>
                <a:gd name="connsiteX0" fmla="*/ 53312 w 59517"/>
                <a:gd name="connsiteY0" fmla="*/ 38541 h 89455"/>
                <a:gd name="connsiteX1" fmla="*/ 27233 w 59517"/>
                <a:gd name="connsiteY1" fmla="*/ 20139 h 89455"/>
                <a:gd name="connsiteX2" fmla="*/ 16270 w 59517"/>
                <a:gd name="connsiteY2" fmla="*/ 8890 h 89455"/>
                <a:gd name="connsiteX3" fmla="*/ 5421 w 59517"/>
                <a:gd name="connsiteY3" fmla="*/ 146 h 89455"/>
                <a:gd name="connsiteX4" fmla="*/ 20 w 59517"/>
                <a:gd name="connsiteY4" fmla="*/ 4261 h 89455"/>
                <a:gd name="connsiteX5" fmla="*/ 8526 w 59517"/>
                <a:gd name="connsiteY5" fmla="*/ 18481 h 89455"/>
                <a:gd name="connsiteX6" fmla="*/ 23023 w 59517"/>
                <a:gd name="connsiteY6" fmla="*/ 33598 h 89455"/>
                <a:gd name="connsiteX7" fmla="*/ 28766 w 59517"/>
                <a:gd name="connsiteY7" fmla="*/ 39074 h 89455"/>
                <a:gd name="connsiteX8" fmla="*/ 25109 w 59517"/>
                <a:gd name="connsiteY8" fmla="*/ 41970 h 89455"/>
                <a:gd name="connsiteX9" fmla="*/ 23756 w 59517"/>
                <a:gd name="connsiteY9" fmla="*/ 45123 h 89455"/>
                <a:gd name="connsiteX10" fmla="*/ 15869 w 59517"/>
                <a:gd name="connsiteY10" fmla="*/ 62963 h 89455"/>
                <a:gd name="connsiteX11" fmla="*/ 24537 w 59517"/>
                <a:gd name="connsiteY11" fmla="*/ 86680 h 89455"/>
                <a:gd name="connsiteX12" fmla="*/ 39930 w 59517"/>
                <a:gd name="connsiteY12" fmla="*/ 82613 h 89455"/>
                <a:gd name="connsiteX13" fmla="*/ 40930 w 59517"/>
                <a:gd name="connsiteY13" fmla="*/ 48218 h 89455"/>
                <a:gd name="connsiteX14" fmla="*/ 53322 w 59517"/>
                <a:gd name="connsiteY14" fmla="*/ 51390 h 89455"/>
                <a:gd name="connsiteX15" fmla="*/ 53312 w 59517"/>
                <a:gd name="connsiteY15" fmla="*/ 38541 h 89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9517" h="89455">
                  <a:moveTo>
                    <a:pt x="53312" y="38541"/>
                  </a:moveTo>
                  <a:cubicBezTo>
                    <a:pt x="43187" y="37855"/>
                    <a:pt x="34005" y="26701"/>
                    <a:pt x="27233" y="20139"/>
                  </a:cubicBezTo>
                  <a:cubicBezTo>
                    <a:pt x="23470" y="16500"/>
                    <a:pt x="19813" y="12747"/>
                    <a:pt x="16270" y="8890"/>
                  </a:cubicBezTo>
                  <a:cubicBezTo>
                    <a:pt x="12860" y="5184"/>
                    <a:pt x="10345" y="1603"/>
                    <a:pt x="5421" y="146"/>
                  </a:cubicBezTo>
                  <a:cubicBezTo>
                    <a:pt x="2982" y="-578"/>
                    <a:pt x="-285" y="1489"/>
                    <a:pt x="20" y="4261"/>
                  </a:cubicBezTo>
                  <a:cubicBezTo>
                    <a:pt x="658" y="10271"/>
                    <a:pt x="4611" y="14062"/>
                    <a:pt x="8526" y="18481"/>
                  </a:cubicBezTo>
                  <a:cubicBezTo>
                    <a:pt x="13155" y="23711"/>
                    <a:pt x="17965" y="28787"/>
                    <a:pt x="23023" y="33598"/>
                  </a:cubicBezTo>
                  <a:cubicBezTo>
                    <a:pt x="24918" y="35398"/>
                    <a:pt x="26814" y="37255"/>
                    <a:pt x="28766" y="39074"/>
                  </a:cubicBezTo>
                  <a:cubicBezTo>
                    <a:pt x="27271" y="39579"/>
                    <a:pt x="25937" y="40570"/>
                    <a:pt x="25109" y="41970"/>
                  </a:cubicBezTo>
                  <a:cubicBezTo>
                    <a:pt x="24490" y="43018"/>
                    <a:pt x="24051" y="44066"/>
                    <a:pt x="23756" y="45123"/>
                  </a:cubicBezTo>
                  <a:cubicBezTo>
                    <a:pt x="17936" y="48628"/>
                    <a:pt x="15974" y="56277"/>
                    <a:pt x="15869" y="62963"/>
                  </a:cubicBezTo>
                  <a:cubicBezTo>
                    <a:pt x="15727" y="72021"/>
                    <a:pt x="18994" y="79699"/>
                    <a:pt x="24537" y="86680"/>
                  </a:cubicBezTo>
                  <a:cubicBezTo>
                    <a:pt x="28881" y="92148"/>
                    <a:pt x="38444" y="88871"/>
                    <a:pt x="39930" y="82613"/>
                  </a:cubicBezTo>
                  <a:cubicBezTo>
                    <a:pt x="41997" y="73917"/>
                    <a:pt x="44702" y="58620"/>
                    <a:pt x="40930" y="48218"/>
                  </a:cubicBezTo>
                  <a:cubicBezTo>
                    <a:pt x="44673" y="50171"/>
                    <a:pt x="48740" y="51400"/>
                    <a:pt x="53322" y="51390"/>
                  </a:cubicBezTo>
                  <a:cubicBezTo>
                    <a:pt x="61666" y="51381"/>
                    <a:pt x="61504" y="39093"/>
                    <a:pt x="53312" y="38541"/>
                  </a:cubicBezTo>
                  <a:close/>
                </a:path>
              </a:pathLst>
            </a:custGeom>
            <a:grpFill/>
            <a:ln w="9525" cap="flat">
              <a:noFill/>
              <a:prstDash val="solid"/>
              <a:miter/>
            </a:ln>
          </p:spPr>
          <p:txBody>
            <a:bodyPr rtlCol="0" anchor="ctr"/>
            <a:lstStyle/>
            <a:p>
              <a:endParaRPr lang="da-DK"/>
            </a:p>
          </p:txBody>
        </p:sp>
        <p:sp>
          <p:nvSpPr>
            <p:cNvPr id="72" name="Freeform: Shape 71">
              <a:extLst>
                <a:ext uri="{FF2B5EF4-FFF2-40B4-BE49-F238E27FC236}">
                  <a16:creationId xmlns:a16="http://schemas.microsoft.com/office/drawing/2014/main" id="{B2C7154E-6039-49C1-9363-D9DD2514E3C9}"/>
                </a:ext>
              </a:extLst>
            </p:cNvPr>
            <p:cNvSpPr/>
            <p:nvPr/>
          </p:nvSpPr>
          <p:spPr>
            <a:xfrm>
              <a:off x="807054" y="2708394"/>
              <a:ext cx="25298" cy="36228"/>
            </a:xfrm>
            <a:custGeom>
              <a:avLst/>
              <a:gdLst>
                <a:gd name="connsiteX0" fmla="*/ 17971 w 25298"/>
                <a:gd name="connsiteY0" fmla="*/ 244 h 36228"/>
                <a:gd name="connsiteX1" fmla="*/ 1750 w 25298"/>
                <a:gd name="connsiteY1" fmla="*/ 17027 h 36228"/>
                <a:gd name="connsiteX2" fmla="*/ 6417 w 25298"/>
                <a:gd name="connsiteY2" fmla="*/ 35620 h 36228"/>
                <a:gd name="connsiteX3" fmla="*/ 22562 w 25298"/>
                <a:gd name="connsiteY3" fmla="*/ 24952 h 36228"/>
                <a:gd name="connsiteX4" fmla="*/ 22048 w 25298"/>
                <a:gd name="connsiteY4" fmla="*/ 3664 h 36228"/>
                <a:gd name="connsiteX5" fmla="*/ 17971 w 25298"/>
                <a:gd name="connsiteY5" fmla="*/ 244 h 36228"/>
                <a:gd name="connsiteX6" fmla="*/ 17209 w 25298"/>
                <a:gd name="connsiteY6" fmla="*/ 14665 h 36228"/>
                <a:gd name="connsiteX7" fmla="*/ 10751 w 25298"/>
                <a:gd name="connsiteY7" fmla="*/ 27657 h 36228"/>
                <a:gd name="connsiteX8" fmla="*/ 12675 w 25298"/>
                <a:gd name="connsiteY8" fmla="*/ 14093 h 36228"/>
                <a:gd name="connsiteX9" fmla="*/ 18057 w 25298"/>
                <a:gd name="connsiteY9" fmla="*/ 7664 h 36228"/>
                <a:gd name="connsiteX10" fmla="*/ 17209 w 25298"/>
                <a:gd name="connsiteY10" fmla="*/ 14665 h 36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5298" h="36228">
                  <a:moveTo>
                    <a:pt x="17971" y="244"/>
                  </a:moveTo>
                  <a:cubicBezTo>
                    <a:pt x="10237" y="3683"/>
                    <a:pt x="5036" y="9169"/>
                    <a:pt x="1750" y="17027"/>
                  </a:cubicBezTo>
                  <a:cubicBezTo>
                    <a:pt x="-908" y="23390"/>
                    <a:pt x="-1374" y="32601"/>
                    <a:pt x="6417" y="35620"/>
                  </a:cubicBezTo>
                  <a:cubicBezTo>
                    <a:pt x="13742" y="38468"/>
                    <a:pt x="19790" y="30705"/>
                    <a:pt x="22562" y="24952"/>
                  </a:cubicBezTo>
                  <a:cubicBezTo>
                    <a:pt x="26010" y="17789"/>
                    <a:pt x="26581" y="10407"/>
                    <a:pt x="22048" y="3664"/>
                  </a:cubicBezTo>
                  <a:cubicBezTo>
                    <a:pt x="23038" y="1597"/>
                    <a:pt x="20257" y="-775"/>
                    <a:pt x="17971" y="244"/>
                  </a:cubicBezTo>
                  <a:close/>
                  <a:moveTo>
                    <a:pt x="17209" y="14665"/>
                  </a:moveTo>
                  <a:cubicBezTo>
                    <a:pt x="16847" y="17561"/>
                    <a:pt x="14609" y="27181"/>
                    <a:pt x="10751" y="27657"/>
                  </a:cubicBezTo>
                  <a:cubicBezTo>
                    <a:pt x="4569" y="28419"/>
                    <a:pt x="11818" y="15332"/>
                    <a:pt x="12675" y="14093"/>
                  </a:cubicBezTo>
                  <a:cubicBezTo>
                    <a:pt x="14218" y="11884"/>
                    <a:pt x="16085" y="9683"/>
                    <a:pt x="18057" y="7664"/>
                  </a:cubicBezTo>
                  <a:cubicBezTo>
                    <a:pt x="17828" y="9998"/>
                    <a:pt x="17504" y="12293"/>
                    <a:pt x="17209" y="14665"/>
                  </a:cubicBezTo>
                  <a:close/>
                </a:path>
              </a:pathLst>
            </a:custGeom>
            <a:grpFill/>
            <a:ln w="9525" cap="flat">
              <a:noFill/>
              <a:prstDash val="solid"/>
              <a:miter/>
            </a:ln>
          </p:spPr>
          <p:txBody>
            <a:bodyPr rtlCol="0" anchor="ctr"/>
            <a:lstStyle/>
            <a:p>
              <a:endParaRPr lang="da-DK"/>
            </a:p>
          </p:txBody>
        </p:sp>
        <p:sp>
          <p:nvSpPr>
            <p:cNvPr id="73" name="Freeform: Shape 72">
              <a:extLst>
                <a:ext uri="{FF2B5EF4-FFF2-40B4-BE49-F238E27FC236}">
                  <a16:creationId xmlns:a16="http://schemas.microsoft.com/office/drawing/2014/main" id="{431947D4-F8E5-4EA7-AC28-967F74C7C4BC}"/>
                </a:ext>
              </a:extLst>
            </p:cNvPr>
            <p:cNvSpPr/>
            <p:nvPr/>
          </p:nvSpPr>
          <p:spPr>
            <a:xfrm>
              <a:off x="935820" y="2667122"/>
              <a:ext cx="66257" cy="88974"/>
            </a:xfrm>
            <a:custGeom>
              <a:avLst/>
              <a:gdLst>
                <a:gd name="connsiteX0" fmla="*/ 51559 w 66257"/>
                <a:gd name="connsiteY0" fmla="*/ 35687 h 88974"/>
                <a:gd name="connsiteX1" fmla="*/ 38614 w 66257"/>
                <a:gd name="connsiteY1" fmla="*/ 2740 h 88974"/>
                <a:gd name="connsiteX2" fmla="*/ 27851 w 66257"/>
                <a:gd name="connsiteY2" fmla="*/ 5655 h 88974"/>
                <a:gd name="connsiteX3" fmla="*/ 36405 w 66257"/>
                <a:gd name="connsiteY3" fmla="*/ 42659 h 88974"/>
                <a:gd name="connsiteX4" fmla="*/ 47425 w 66257"/>
                <a:gd name="connsiteY4" fmla="*/ 70282 h 88974"/>
                <a:gd name="connsiteX5" fmla="*/ 6544 w 66257"/>
                <a:gd name="connsiteY5" fmla="*/ 71711 h 88974"/>
                <a:gd name="connsiteX6" fmla="*/ 3715 w 66257"/>
                <a:gd name="connsiteY6" fmla="*/ 81978 h 88974"/>
                <a:gd name="connsiteX7" fmla="*/ 62303 w 66257"/>
                <a:gd name="connsiteY7" fmla="*/ 81350 h 88974"/>
                <a:gd name="connsiteX8" fmla="*/ 65275 w 66257"/>
                <a:gd name="connsiteY8" fmla="*/ 70025 h 88974"/>
                <a:gd name="connsiteX9" fmla="*/ 51559 w 66257"/>
                <a:gd name="connsiteY9" fmla="*/ 35687 h 889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6257" h="88974">
                  <a:moveTo>
                    <a:pt x="51559" y="35687"/>
                  </a:moveTo>
                  <a:cubicBezTo>
                    <a:pt x="47692" y="24781"/>
                    <a:pt x="45044" y="12484"/>
                    <a:pt x="38614" y="2740"/>
                  </a:cubicBezTo>
                  <a:cubicBezTo>
                    <a:pt x="35404" y="-2118"/>
                    <a:pt x="28194" y="-127"/>
                    <a:pt x="27851" y="5655"/>
                  </a:cubicBezTo>
                  <a:cubicBezTo>
                    <a:pt x="27108" y="18085"/>
                    <a:pt x="32271" y="31153"/>
                    <a:pt x="36405" y="42659"/>
                  </a:cubicBezTo>
                  <a:cubicBezTo>
                    <a:pt x="39757" y="51984"/>
                    <a:pt x="43482" y="61185"/>
                    <a:pt x="47425" y="70282"/>
                  </a:cubicBezTo>
                  <a:cubicBezTo>
                    <a:pt x="34690" y="75216"/>
                    <a:pt x="19831" y="73711"/>
                    <a:pt x="6544" y="71711"/>
                  </a:cubicBezTo>
                  <a:cubicBezTo>
                    <a:pt x="-295" y="70682"/>
                    <a:pt x="-2629" y="79331"/>
                    <a:pt x="3715" y="81978"/>
                  </a:cubicBezTo>
                  <a:cubicBezTo>
                    <a:pt x="22622" y="89875"/>
                    <a:pt x="44120" y="92875"/>
                    <a:pt x="62303" y="81350"/>
                  </a:cubicBezTo>
                  <a:cubicBezTo>
                    <a:pt x="66361" y="78778"/>
                    <a:pt x="67189" y="74235"/>
                    <a:pt x="65275" y="70025"/>
                  </a:cubicBezTo>
                  <a:cubicBezTo>
                    <a:pt x="60141" y="58785"/>
                    <a:pt x="55693" y="47327"/>
                    <a:pt x="51559" y="35687"/>
                  </a:cubicBezTo>
                  <a:close/>
                </a:path>
              </a:pathLst>
            </a:custGeom>
            <a:grpFill/>
            <a:ln w="9525" cap="flat">
              <a:noFill/>
              <a:prstDash val="solid"/>
              <a:miter/>
            </a:ln>
          </p:spPr>
          <p:txBody>
            <a:bodyPr rtlCol="0" anchor="ctr"/>
            <a:lstStyle/>
            <a:p>
              <a:endParaRPr lang="da-DK"/>
            </a:p>
          </p:txBody>
        </p:sp>
        <p:sp>
          <p:nvSpPr>
            <p:cNvPr id="74" name="Freeform: Shape 73">
              <a:extLst>
                <a:ext uri="{FF2B5EF4-FFF2-40B4-BE49-F238E27FC236}">
                  <a16:creationId xmlns:a16="http://schemas.microsoft.com/office/drawing/2014/main" id="{1888DB35-9FC2-488D-9C06-820D940AC9FA}"/>
                </a:ext>
              </a:extLst>
            </p:cNvPr>
            <p:cNvSpPr/>
            <p:nvPr/>
          </p:nvSpPr>
          <p:spPr>
            <a:xfrm>
              <a:off x="900706" y="2787258"/>
              <a:ext cx="101167" cy="54851"/>
            </a:xfrm>
            <a:custGeom>
              <a:avLst/>
              <a:gdLst>
                <a:gd name="connsiteX0" fmla="*/ 90406 w 101167"/>
                <a:gd name="connsiteY0" fmla="*/ 9115 h 54851"/>
                <a:gd name="connsiteX1" fmla="*/ 57449 w 101167"/>
                <a:gd name="connsiteY1" fmla="*/ 3686 h 54851"/>
                <a:gd name="connsiteX2" fmla="*/ 214 w 101167"/>
                <a:gd name="connsiteY2" fmla="*/ 51387 h 54851"/>
                <a:gd name="connsiteX3" fmla="*/ 5519 w 101167"/>
                <a:gd name="connsiteY3" fmla="*/ 53625 h 54851"/>
                <a:gd name="connsiteX4" fmla="*/ 52954 w 101167"/>
                <a:gd name="connsiteY4" fmla="*/ 16249 h 54851"/>
                <a:gd name="connsiteX5" fmla="*/ 67746 w 101167"/>
                <a:gd name="connsiteY5" fmla="*/ 10601 h 54851"/>
                <a:gd name="connsiteX6" fmla="*/ 83300 w 101167"/>
                <a:gd name="connsiteY6" fmla="*/ 17888 h 54851"/>
                <a:gd name="connsiteX7" fmla="*/ 89034 w 101167"/>
                <a:gd name="connsiteY7" fmla="*/ 35585 h 54851"/>
                <a:gd name="connsiteX8" fmla="*/ 94883 w 101167"/>
                <a:gd name="connsiteY8" fmla="*/ 51844 h 54851"/>
                <a:gd name="connsiteX9" fmla="*/ 100598 w 101167"/>
                <a:gd name="connsiteY9" fmla="*/ 51101 h 54851"/>
                <a:gd name="connsiteX10" fmla="*/ 98112 w 101167"/>
                <a:gd name="connsiteY10" fmla="*/ 30241 h 54851"/>
                <a:gd name="connsiteX11" fmla="*/ 90406 w 101167"/>
                <a:gd name="connsiteY11" fmla="*/ 9115 h 54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01167" h="54851">
                  <a:moveTo>
                    <a:pt x="90406" y="9115"/>
                  </a:moveTo>
                  <a:cubicBezTo>
                    <a:pt x="82853" y="-3191"/>
                    <a:pt x="69013" y="-924"/>
                    <a:pt x="57449" y="3686"/>
                  </a:cubicBezTo>
                  <a:cubicBezTo>
                    <a:pt x="34275" y="12935"/>
                    <a:pt x="9548" y="26965"/>
                    <a:pt x="214" y="51387"/>
                  </a:cubicBezTo>
                  <a:cubicBezTo>
                    <a:pt x="-1063" y="54721"/>
                    <a:pt x="3719" y="56016"/>
                    <a:pt x="5519" y="53625"/>
                  </a:cubicBezTo>
                  <a:cubicBezTo>
                    <a:pt x="17892" y="37185"/>
                    <a:pt x="34285" y="24698"/>
                    <a:pt x="52954" y="16249"/>
                  </a:cubicBezTo>
                  <a:cubicBezTo>
                    <a:pt x="57726" y="14087"/>
                    <a:pt x="62660" y="11887"/>
                    <a:pt x="67746" y="10601"/>
                  </a:cubicBezTo>
                  <a:cubicBezTo>
                    <a:pt x="75204" y="8715"/>
                    <a:pt x="80433" y="10753"/>
                    <a:pt x="83300" y="17888"/>
                  </a:cubicBezTo>
                  <a:cubicBezTo>
                    <a:pt x="85586" y="23564"/>
                    <a:pt x="87272" y="29727"/>
                    <a:pt x="89034" y="35585"/>
                  </a:cubicBezTo>
                  <a:cubicBezTo>
                    <a:pt x="90692" y="41090"/>
                    <a:pt x="91368" y="47167"/>
                    <a:pt x="94883" y="51844"/>
                  </a:cubicBezTo>
                  <a:cubicBezTo>
                    <a:pt x="96397" y="53863"/>
                    <a:pt x="99874" y="53940"/>
                    <a:pt x="100598" y="51101"/>
                  </a:cubicBezTo>
                  <a:cubicBezTo>
                    <a:pt x="102312" y="44329"/>
                    <a:pt x="99769" y="36861"/>
                    <a:pt x="98112" y="30241"/>
                  </a:cubicBezTo>
                  <a:cubicBezTo>
                    <a:pt x="96350" y="23193"/>
                    <a:pt x="94226" y="15344"/>
                    <a:pt x="90406" y="9115"/>
                  </a:cubicBezTo>
                  <a:close/>
                </a:path>
              </a:pathLst>
            </a:custGeom>
            <a:grpFill/>
            <a:ln w="9525" cap="flat">
              <a:noFill/>
              <a:prstDash val="solid"/>
              <a:miter/>
            </a:ln>
          </p:spPr>
          <p:txBody>
            <a:bodyPr rtlCol="0" anchor="ctr"/>
            <a:lstStyle/>
            <a:p>
              <a:endParaRPr lang="da-DK"/>
            </a:p>
          </p:txBody>
        </p:sp>
      </p:grpSp>
      <p:sp>
        <p:nvSpPr>
          <p:cNvPr id="149" name="Speech Bubble: Oval 148">
            <a:extLst>
              <a:ext uri="{FF2B5EF4-FFF2-40B4-BE49-F238E27FC236}">
                <a16:creationId xmlns:a16="http://schemas.microsoft.com/office/drawing/2014/main" id="{90B6CBE8-79A3-4C1E-B691-0BB1388FD9BE}"/>
              </a:ext>
            </a:extLst>
          </p:cNvPr>
          <p:cNvSpPr/>
          <p:nvPr/>
        </p:nvSpPr>
        <p:spPr>
          <a:xfrm>
            <a:off x="1865158" y="1402916"/>
            <a:ext cx="3643356" cy="1522483"/>
          </a:xfrm>
          <a:prstGeom prst="wedgeEllipseCallout">
            <a:avLst>
              <a:gd name="adj1" fmla="val -63364"/>
              <a:gd name="adj2" fmla="val 32589"/>
            </a:avLst>
          </a:prstGeom>
          <a:noFill/>
          <a:ln w="57150">
            <a:solidFill>
              <a:srgbClr val="E2001A"/>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i="0" dirty="0">
                <a:solidFill>
                  <a:srgbClr val="000000"/>
                </a:solidFill>
                <a:effectLst/>
                <a:latin typeface="AU Passata Light" panose="020B0303030902030804" pitchFamily="34" charset="0"/>
              </a:rPr>
              <a:t>But I didn’t have enough time to work on the paper, and my lecturer’s assessment was really unfair!</a:t>
            </a:r>
            <a:endParaRPr lang="da-DK" b="1" dirty="0">
              <a:latin typeface="AU Passata Light" panose="020B0303030902030804" pitchFamily="34" charset="0"/>
            </a:endParaRPr>
          </a:p>
        </p:txBody>
      </p:sp>
      <p:sp>
        <p:nvSpPr>
          <p:cNvPr id="150" name="Speech Bubble: Oval 149">
            <a:extLst>
              <a:ext uri="{FF2B5EF4-FFF2-40B4-BE49-F238E27FC236}">
                <a16:creationId xmlns:a16="http://schemas.microsoft.com/office/drawing/2014/main" id="{A00FD203-EE4C-42DF-BA02-B34B44A6D731}"/>
              </a:ext>
            </a:extLst>
          </p:cNvPr>
          <p:cNvSpPr/>
          <p:nvPr/>
        </p:nvSpPr>
        <p:spPr>
          <a:xfrm flipH="1">
            <a:off x="6445072" y="1402916"/>
            <a:ext cx="3775462" cy="1846225"/>
          </a:xfrm>
          <a:prstGeom prst="wedgeEllipseCallout">
            <a:avLst>
              <a:gd name="adj1" fmla="val -65403"/>
              <a:gd name="adj2" fmla="val 42386"/>
            </a:avLst>
          </a:prstGeom>
          <a:noFill/>
          <a:ln w="57150">
            <a:solidFill>
              <a:srgbClr val="8BAD3F"/>
            </a:solidFill>
            <a:extLst>
              <a:ext uri="{C807C97D-BFC1-408E-A445-0C87EB9F89A2}">
                <ask:lineSketchStyleProps xmlns:ask="http://schemas.microsoft.com/office/drawing/2018/sketchyshapes" sd="2499676125">
                  <a:custGeom>
                    <a:avLst/>
                    <a:gdLst>
                      <a:gd name="connsiteX0" fmla="*/ 480102 w 3204101"/>
                      <a:gd name="connsiteY0" fmla="*/ 1610753 h 1084704"/>
                      <a:gd name="connsiteX1" fmla="*/ 787251 w 3204101"/>
                      <a:gd name="connsiteY1" fmla="*/ 1009319 h 1084704"/>
                      <a:gd name="connsiteX2" fmla="*/ 1180404 w 3204101"/>
                      <a:gd name="connsiteY2" fmla="*/ 19121 h 1084704"/>
                      <a:gd name="connsiteX3" fmla="*/ 2070519 w 3204101"/>
                      <a:gd name="connsiteY3" fmla="*/ 23706 h 1084704"/>
                      <a:gd name="connsiteX4" fmla="*/ 2341639 w 3204101"/>
                      <a:gd name="connsiteY4" fmla="*/ 1023451 h 1084704"/>
                      <a:gd name="connsiteX5" fmla="*/ 1363303 w 3204101"/>
                      <a:gd name="connsiteY5" fmla="*/ 1078647 h 1084704"/>
                      <a:gd name="connsiteX6" fmla="*/ 480102 w 3204101"/>
                      <a:gd name="connsiteY6" fmla="*/ 1610753 h 1084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4101" h="1084704" extrusionOk="0">
                        <a:moveTo>
                          <a:pt x="480102" y="1610753"/>
                        </a:moveTo>
                        <a:cubicBezTo>
                          <a:pt x="614625" y="1345479"/>
                          <a:pt x="713675" y="1088833"/>
                          <a:pt x="787251" y="1009319"/>
                        </a:cubicBezTo>
                        <a:cubicBezTo>
                          <a:pt x="-365589" y="839507"/>
                          <a:pt x="-257910" y="107589"/>
                          <a:pt x="1180404" y="19121"/>
                        </a:cubicBezTo>
                        <a:cubicBezTo>
                          <a:pt x="1469830" y="13592"/>
                          <a:pt x="1761925" y="3477"/>
                          <a:pt x="2070519" y="23706"/>
                        </a:cubicBezTo>
                        <a:cubicBezTo>
                          <a:pt x="3356009" y="256482"/>
                          <a:pt x="3629215" y="818750"/>
                          <a:pt x="2341639" y="1023451"/>
                        </a:cubicBezTo>
                        <a:cubicBezTo>
                          <a:pt x="2057273" y="1091870"/>
                          <a:pt x="1698837" y="1048558"/>
                          <a:pt x="1363303" y="1078647"/>
                        </a:cubicBezTo>
                        <a:cubicBezTo>
                          <a:pt x="1100981" y="1216282"/>
                          <a:pt x="824037" y="1342752"/>
                          <a:pt x="480102" y="1610753"/>
                        </a:cubicBezTo>
                        <a:close/>
                      </a:path>
                    </a:pathLst>
                  </a:custGeom>
                  <ask:type>
                    <ask:lineSketchNone/>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r>
              <a:rPr lang="en-GB" b="1" i="0" dirty="0">
                <a:solidFill>
                  <a:srgbClr val="000000"/>
                </a:solidFill>
                <a:effectLst/>
                <a:latin typeface="AU Passata Light" panose="020B0303030902030804" pitchFamily="34" charset="0"/>
              </a:rPr>
              <a:t>Oh well, never mind. I should probably have taken a more structured approach to my paper. I’ll just have to do a better job next time.</a:t>
            </a:r>
            <a:endParaRPr lang="da-DK" b="1" dirty="0">
              <a:latin typeface="AU Passata Light" panose="020B0303030902030804" pitchFamily="34" charset="0"/>
            </a:endParaRPr>
          </a:p>
        </p:txBody>
      </p:sp>
      <p:grpSp>
        <p:nvGrpSpPr>
          <p:cNvPr id="153" name="Graphic 151" descr="A happy face">
            <a:extLst>
              <a:ext uri="{FF2B5EF4-FFF2-40B4-BE49-F238E27FC236}">
                <a16:creationId xmlns:a16="http://schemas.microsoft.com/office/drawing/2014/main" id="{3284E873-238B-4976-9163-E58B277B66F5}"/>
              </a:ext>
            </a:extLst>
          </p:cNvPr>
          <p:cNvGrpSpPr/>
          <p:nvPr/>
        </p:nvGrpSpPr>
        <p:grpSpPr>
          <a:xfrm flipH="1">
            <a:off x="11012323" y="2872330"/>
            <a:ext cx="263044" cy="274037"/>
            <a:chOff x="9997647" y="3200714"/>
            <a:chExt cx="263044" cy="274037"/>
          </a:xfrm>
          <a:solidFill>
            <a:srgbClr val="8BAD3F"/>
          </a:solidFill>
        </p:grpSpPr>
        <p:sp>
          <p:nvSpPr>
            <p:cNvPr id="154" name="Freeform: Shape 153">
              <a:extLst>
                <a:ext uri="{FF2B5EF4-FFF2-40B4-BE49-F238E27FC236}">
                  <a16:creationId xmlns:a16="http://schemas.microsoft.com/office/drawing/2014/main" id="{11CAC611-AE55-4E0B-BAAD-DFA6C8F8A1EE}"/>
                </a:ext>
              </a:extLst>
            </p:cNvPr>
            <p:cNvSpPr/>
            <p:nvPr/>
          </p:nvSpPr>
          <p:spPr>
            <a:xfrm>
              <a:off x="10104489" y="3431221"/>
              <a:ext cx="95204" cy="43531"/>
            </a:xfrm>
            <a:custGeom>
              <a:avLst/>
              <a:gdLst>
                <a:gd name="connsiteX0" fmla="*/ 47508 w 95204"/>
                <a:gd name="connsiteY0" fmla="*/ 43524 h 43531"/>
                <a:gd name="connsiteX1" fmla="*/ 2426 w 95204"/>
                <a:gd name="connsiteY1" fmla="*/ 20598 h 43531"/>
                <a:gd name="connsiteX2" fmla="*/ 140 w 95204"/>
                <a:gd name="connsiteY2" fmla="*/ 11825 h 43531"/>
                <a:gd name="connsiteX3" fmla="*/ 5065 w 95204"/>
                <a:gd name="connsiteY3" fmla="*/ 3900 h 43531"/>
                <a:gd name="connsiteX4" fmla="*/ 21352 w 95204"/>
                <a:gd name="connsiteY4" fmla="*/ 6444 h 43531"/>
                <a:gd name="connsiteX5" fmla="*/ 85027 w 95204"/>
                <a:gd name="connsiteY5" fmla="*/ 2300 h 43531"/>
                <a:gd name="connsiteX6" fmla="*/ 95162 w 95204"/>
                <a:gd name="connsiteY6" fmla="*/ 6034 h 43531"/>
                <a:gd name="connsiteX7" fmla="*/ 47508 w 95204"/>
                <a:gd name="connsiteY7" fmla="*/ 43524 h 43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5204" h="43531">
                  <a:moveTo>
                    <a:pt x="47508" y="43524"/>
                  </a:moveTo>
                  <a:cubicBezTo>
                    <a:pt x="29973" y="43553"/>
                    <a:pt x="12904" y="34581"/>
                    <a:pt x="2426" y="20598"/>
                  </a:cubicBezTo>
                  <a:cubicBezTo>
                    <a:pt x="474" y="18121"/>
                    <a:pt x="-355" y="14940"/>
                    <a:pt x="140" y="11825"/>
                  </a:cubicBezTo>
                  <a:cubicBezTo>
                    <a:pt x="712" y="8653"/>
                    <a:pt x="2474" y="5815"/>
                    <a:pt x="5065" y="3900"/>
                  </a:cubicBezTo>
                  <a:cubicBezTo>
                    <a:pt x="10018" y="-157"/>
                    <a:pt x="17971" y="891"/>
                    <a:pt x="21352" y="6444"/>
                  </a:cubicBezTo>
                  <a:cubicBezTo>
                    <a:pt x="38555" y="30856"/>
                    <a:pt x="67834" y="24065"/>
                    <a:pt x="85027" y="2300"/>
                  </a:cubicBezTo>
                  <a:cubicBezTo>
                    <a:pt x="87951" y="-2357"/>
                    <a:pt x="95857" y="652"/>
                    <a:pt x="95162" y="6034"/>
                  </a:cubicBezTo>
                  <a:cubicBezTo>
                    <a:pt x="93228" y="27656"/>
                    <a:pt x="68644" y="43906"/>
                    <a:pt x="47508" y="43524"/>
                  </a:cubicBezTo>
                  <a:close/>
                </a:path>
              </a:pathLst>
            </a:custGeom>
            <a:grpFill/>
            <a:ln w="9525" cap="flat">
              <a:noFill/>
              <a:prstDash val="solid"/>
              <a:miter/>
            </a:ln>
          </p:spPr>
          <p:txBody>
            <a:bodyPr rtlCol="0" anchor="ctr"/>
            <a:lstStyle/>
            <a:p>
              <a:endParaRPr lang="da-DK"/>
            </a:p>
          </p:txBody>
        </p:sp>
        <p:sp>
          <p:nvSpPr>
            <p:cNvPr id="155" name="Freeform: Shape 154">
              <a:extLst>
                <a:ext uri="{FF2B5EF4-FFF2-40B4-BE49-F238E27FC236}">
                  <a16:creationId xmlns:a16="http://schemas.microsoft.com/office/drawing/2014/main" id="{DBE77D74-0299-4E65-BC0A-AC867F7359A8}"/>
                </a:ext>
              </a:extLst>
            </p:cNvPr>
            <p:cNvSpPr/>
            <p:nvPr/>
          </p:nvSpPr>
          <p:spPr>
            <a:xfrm>
              <a:off x="10124779" y="3324849"/>
              <a:ext cx="75578" cy="67653"/>
            </a:xfrm>
            <a:custGeom>
              <a:avLst/>
              <a:gdLst>
                <a:gd name="connsiteX0" fmla="*/ 41743 w 75578"/>
                <a:gd name="connsiteY0" fmla="*/ 67629 h 67653"/>
                <a:gd name="connsiteX1" fmla="*/ 4063 w 75578"/>
                <a:gd name="connsiteY1" fmla="*/ 37234 h 67653"/>
                <a:gd name="connsiteX2" fmla="*/ 9549 w 75578"/>
                <a:gd name="connsiteY2" fmla="*/ 35091 h 67653"/>
                <a:gd name="connsiteX3" fmla="*/ 13797 w 75578"/>
                <a:gd name="connsiteY3" fmla="*/ 36396 h 67653"/>
                <a:gd name="connsiteX4" fmla="*/ 15216 w 75578"/>
                <a:gd name="connsiteY4" fmla="*/ 37492 h 67653"/>
                <a:gd name="connsiteX5" fmla="*/ 15235 w 75578"/>
                <a:gd name="connsiteY5" fmla="*/ 37501 h 67653"/>
                <a:gd name="connsiteX6" fmla="*/ 56831 w 75578"/>
                <a:gd name="connsiteY6" fmla="*/ 45931 h 67653"/>
                <a:gd name="connsiteX7" fmla="*/ 41210 w 75578"/>
                <a:gd name="connsiteY7" fmla="*/ 7821 h 67653"/>
                <a:gd name="connsiteX8" fmla="*/ 40239 w 75578"/>
                <a:gd name="connsiteY8" fmla="*/ 3697 h 67653"/>
                <a:gd name="connsiteX9" fmla="*/ 45439 w 75578"/>
                <a:gd name="connsiteY9" fmla="*/ 1 h 67653"/>
                <a:gd name="connsiteX10" fmla="*/ 75348 w 75578"/>
                <a:gd name="connsiteY10" fmla="*/ 35958 h 67653"/>
                <a:gd name="connsiteX11" fmla="*/ 41743 w 75578"/>
                <a:gd name="connsiteY11" fmla="*/ 67629 h 67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5578" h="67653">
                  <a:moveTo>
                    <a:pt x="41743" y="67629"/>
                  </a:moveTo>
                  <a:cubicBezTo>
                    <a:pt x="29790" y="68057"/>
                    <a:pt x="-13282" y="53322"/>
                    <a:pt x="4063" y="37234"/>
                  </a:cubicBezTo>
                  <a:cubicBezTo>
                    <a:pt x="5577" y="35891"/>
                    <a:pt x="7530" y="35139"/>
                    <a:pt x="9549" y="35091"/>
                  </a:cubicBezTo>
                  <a:cubicBezTo>
                    <a:pt x="11063" y="35101"/>
                    <a:pt x="12540" y="35558"/>
                    <a:pt x="13797" y="36396"/>
                  </a:cubicBezTo>
                  <a:cubicBezTo>
                    <a:pt x="14245" y="36739"/>
                    <a:pt x="14721" y="37111"/>
                    <a:pt x="15216" y="37492"/>
                  </a:cubicBezTo>
                  <a:lnTo>
                    <a:pt x="15235" y="37501"/>
                  </a:lnTo>
                  <a:cubicBezTo>
                    <a:pt x="25360" y="45759"/>
                    <a:pt x="44811" y="59313"/>
                    <a:pt x="56831" y="45931"/>
                  </a:cubicBezTo>
                  <a:cubicBezTo>
                    <a:pt x="69233" y="30872"/>
                    <a:pt x="49868" y="12117"/>
                    <a:pt x="41210" y="7821"/>
                  </a:cubicBezTo>
                  <a:cubicBezTo>
                    <a:pt x="40019" y="6802"/>
                    <a:pt x="39629" y="5135"/>
                    <a:pt x="40239" y="3697"/>
                  </a:cubicBezTo>
                  <a:cubicBezTo>
                    <a:pt x="40962" y="1449"/>
                    <a:pt x="43077" y="-47"/>
                    <a:pt x="45439" y="1"/>
                  </a:cubicBezTo>
                  <a:cubicBezTo>
                    <a:pt x="63280" y="1363"/>
                    <a:pt x="77586" y="18041"/>
                    <a:pt x="75348" y="35958"/>
                  </a:cubicBezTo>
                  <a:cubicBezTo>
                    <a:pt x="74329" y="53170"/>
                    <a:pt x="59336" y="68353"/>
                    <a:pt x="41743" y="67629"/>
                  </a:cubicBezTo>
                  <a:close/>
                </a:path>
              </a:pathLst>
            </a:custGeom>
            <a:grpFill/>
            <a:ln w="9525" cap="flat">
              <a:noFill/>
              <a:prstDash val="solid"/>
              <a:miter/>
            </a:ln>
          </p:spPr>
          <p:txBody>
            <a:bodyPr rtlCol="0" anchor="ctr"/>
            <a:lstStyle/>
            <a:p>
              <a:endParaRPr lang="da-DK"/>
            </a:p>
          </p:txBody>
        </p:sp>
        <p:sp>
          <p:nvSpPr>
            <p:cNvPr id="156" name="Freeform: Shape 155">
              <a:extLst>
                <a:ext uri="{FF2B5EF4-FFF2-40B4-BE49-F238E27FC236}">
                  <a16:creationId xmlns:a16="http://schemas.microsoft.com/office/drawing/2014/main" id="{4536378A-2372-48BB-B684-64EF69A4EE37}"/>
                </a:ext>
              </a:extLst>
            </p:cNvPr>
            <p:cNvSpPr/>
            <p:nvPr/>
          </p:nvSpPr>
          <p:spPr>
            <a:xfrm>
              <a:off x="10038571" y="3259390"/>
              <a:ext cx="28526" cy="52744"/>
            </a:xfrm>
            <a:custGeom>
              <a:avLst/>
              <a:gdLst>
                <a:gd name="connsiteX0" fmla="*/ 12223 w 28526"/>
                <a:gd name="connsiteY0" fmla="*/ 52744 h 52744"/>
                <a:gd name="connsiteX1" fmla="*/ 1136 w 28526"/>
                <a:gd name="connsiteY1" fmla="*/ 19797 h 52744"/>
                <a:gd name="connsiteX2" fmla="*/ 6956 w 28526"/>
                <a:gd name="connsiteY2" fmla="*/ 3385 h 52744"/>
                <a:gd name="connsiteX3" fmla="*/ 23834 w 28526"/>
                <a:gd name="connsiteY3" fmla="*/ 2290 h 52744"/>
                <a:gd name="connsiteX4" fmla="*/ 27853 w 28526"/>
                <a:gd name="connsiteY4" fmla="*/ 9434 h 52744"/>
                <a:gd name="connsiteX5" fmla="*/ 21586 w 28526"/>
                <a:gd name="connsiteY5" fmla="*/ 46410 h 52744"/>
                <a:gd name="connsiteX6" fmla="*/ 12223 w 28526"/>
                <a:gd name="connsiteY6" fmla="*/ 52744 h 527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8526" h="52744">
                  <a:moveTo>
                    <a:pt x="12223" y="52744"/>
                  </a:moveTo>
                  <a:cubicBezTo>
                    <a:pt x="-3770" y="51544"/>
                    <a:pt x="164" y="30932"/>
                    <a:pt x="1136" y="19797"/>
                  </a:cubicBezTo>
                  <a:cubicBezTo>
                    <a:pt x="1822" y="14130"/>
                    <a:pt x="1641" y="7110"/>
                    <a:pt x="6956" y="3385"/>
                  </a:cubicBezTo>
                  <a:cubicBezTo>
                    <a:pt x="11623" y="-329"/>
                    <a:pt x="18852" y="-1406"/>
                    <a:pt x="23834" y="2290"/>
                  </a:cubicBezTo>
                  <a:cubicBezTo>
                    <a:pt x="26063" y="4052"/>
                    <a:pt x="27501" y="6614"/>
                    <a:pt x="27853" y="9434"/>
                  </a:cubicBezTo>
                  <a:cubicBezTo>
                    <a:pt x="29768" y="22112"/>
                    <a:pt x="27577" y="35066"/>
                    <a:pt x="21586" y="46410"/>
                  </a:cubicBezTo>
                  <a:cubicBezTo>
                    <a:pt x="19548" y="50496"/>
                    <a:pt x="16223" y="52744"/>
                    <a:pt x="12223" y="52744"/>
                  </a:cubicBezTo>
                  <a:close/>
                </a:path>
              </a:pathLst>
            </a:custGeom>
            <a:grpFill/>
            <a:ln w="9525" cap="flat">
              <a:noFill/>
              <a:prstDash val="solid"/>
              <a:miter/>
            </a:ln>
          </p:spPr>
          <p:txBody>
            <a:bodyPr rtlCol="0" anchor="ctr"/>
            <a:lstStyle/>
            <a:p>
              <a:endParaRPr lang="da-DK"/>
            </a:p>
          </p:txBody>
        </p:sp>
        <p:sp>
          <p:nvSpPr>
            <p:cNvPr id="157" name="Freeform: Shape 156">
              <a:extLst>
                <a:ext uri="{FF2B5EF4-FFF2-40B4-BE49-F238E27FC236}">
                  <a16:creationId xmlns:a16="http://schemas.microsoft.com/office/drawing/2014/main" id="{9FD05B36-AAA7-4960-8E2C-1DAAB692CB0B}"/>
                </a:ext>
              </a:extLst>
            </p:cNvPr>
            <p:cNvSpPr/>
            <p:nvPr/>
          </p:nvSpPr>
          <p:spPr>
            <a:xfrm>
              <a:off x="10205180" y="3259989"/>
              <a:ext cx="31581" cy="47084"/>
            </a:xfrm>
            <a:custGeom>
              <a:avLst/>
              <a:gdLst>
                <a:gd name="connsiteX0" fmla="*/ 15492 w 31581"/>
                <a:gd name="connsiteY0" fmla="*/ 47078 h 47084"/>
                <a:gd name="connsiteX1" fmla="*/ 7491 w 31581"/>
                <a:gd name="connsiteY1" fmla="*/ 43649 h 47084"/>
                <a:gd name="connsiteX2" fmla="*/ 5890 w 31581"/>
                <a:gd name="connsiteY2" fmla="*/ 7216 h 47084"/>
                <a:gd name="connsiteX3" fmla="*/ 19930 w 31581"/>
                <a:gd name="connsiteY3" fmla="*/ 472 h 47084"/>
                <a:gd name="connsiteX4" fmla="*/ 25941 w 31581"/>
                <a:gd name="connsiteY4" fmla="*/ 41277 h 47084"/>
                <a:gd name="connsiteX5" fmla="*/ 15492 w 31581"/>
                <a:gd name="connsiteY5" fmla="*/ 47078 h 47084"/>
                <a:gd name="connsiteX6" fmla="*/ 15492 w 31581"/>
                <a:gd name="connsiteY6" fmla="*/ 47078 h 470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581" h="47084">
                  <a:moveTo>
                    <a:pt x="15492" y="47078"/>
                  </a:moveTo>
                  <a:cubicBezTo>
                    <a:pt x="12444" y="47183"/>
                    <a:pt x="9510" y="45925"/>
                    <a:pt x="7491" y="43649"/>
                  </a:cubicBezTo>
                  <a:cubicBezTo>
                    <a:pt x="-539" y="34172"/>
                    <a:pt x="-3615" y="15731"/>
                    <a:pt x="5890" y="7216"/>
                  </a:cubicBezTo>
                  <a:cubicBezTo>
                    <a:pt x="8272" y="2939"/>
                    <a:pt x="14015" y="-1471"/>
                    <a:pt x="19930" y="472"/>
                  </a:cubicBezTo>
                  <a:cubicBezTo>
                    <a:pt x="36713" y="5616"/>
                    <a:pt x="32189" y="28590"/>
                    <a:pt x="25941" y="41277"/>
                  </a:cubicBezTo>
                  <a:cubicBezTo>
                    <a:pt x="23988" y="45059"/>
                    <a:pt x="19645" y="47059"/>
                    <a:pt x="15492" y="47078"/>
                  </a:cubicBezTo>
                  <a:lnTo>
                    <a:pt x="15492" y="47078"/>
                  </a:lnTo>
                  <a:close/>
                </a:path>
              </a:pathLst>
            </a:custGeom>
            <a:grpFill/>
            <a:ln w="9525" cap="flat">
              <a:noFill/>
              <a:prstDash val="solid"/>
              <a:miter/>
            </a:ln>
          </p:spPr>
          <p:txBody>
            <a:bodyPr rtlCol="0" anchor="ctr"/>
            <a:lstStyle/>
            <a:p>
              <a:endParaRPr lang="da-DK"/>
            </a:p>
          </p:txBody>
        </p:sp>
        <p:sp>
          <p:nvSpPr>
            <p:cNvPr id="158" name="Freeform: Shape 157">
              <a:extLst>
                <a:ext uri="{FF2B5EF4-FFF2-40B4-BE49-F238E27FC236}">
                  <a16:creationId xmlns:a16="http://schemas.microsoft.com/office/drawing/2014/main" id="{A0AE4C96-392B-4604-B4AD-482E844A8514}"/>
                </a:ext>
              </a:extLst>
            </p:cNvPr>
            <p:cNvSpPr/>
            <p:nvPr/>
          </p:nvSpPr>
          <p:spPr>
            <a:xfrm>
              <a:off x="9997647" y="3205854"/>
              <a:ext cx="92252" cy="47929"/>
            </a:xfrm>
            <a:custGeom>
              <a:avLst/>
              <a:gdLst>
                <a:gd name="connsiteX0" fmla="*/ 1883 w 92252"/>
                <a:gd name="connsiteY0" fmla="*/ 47930 h 47929"/>
                <a:gd name="connsiteX1" fmla="*/ 330 w 92252"/>
                <a:gd name="connsiteY1" fmla="*/ 46987 h 47929"/>
                <a:gd name="connsiteX2" fmla="*/ 206 w 92252"/>
                <a:gd name="connsiteY2" fmla="*/ 44958 h 47929"/>
                <a:gd name="connsiteX3" fmla="*/ 64957 w 92252"/>
                <a:gd name="connsiteY3" fmla="*/ 1267 h 47929"/>
                <a:gd name="connsiteX4" fmla="*/ 75921 w 92252"/>
                <a:gd name="connsiteY4" fmla="*/ 76 h 47929"/>
                <a:gd name="connsiteX5" fmla="*/ 89446 w 92252"/>
                <a:gd name="connsiteY5" fmla="*/ 18621 h 47929"/>
                <a:gd name="connsiteX6" fmla="*/ 71739 w 92252"/>
                <a:gd name="connsiteY6" fmla="*/ 22755 h 47929"/>
                <a:gd name="connsiteX7" fmla="*/ 71701 w 92252"/>
                <a:gd name="connsiteY7" fmla="*/ 22755 h 47929"/>
                <a:gd name="connsiteX8" fmla="*/ 2864 w 92252"/>
                <a:gd name="connsiteY8" fmla="*/ 47616 h 47929"/>
                <a:gd name="connsiteX9" fmla="*/ 1883 w 92252"/>
                <a:gd name="connsiteY9" fmla="*/ 47930 h 47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2252" h="47929">
                  <a:moveTo>
                    <a:pt x="1883" y="47930"/>
                  </a:moveTo>
                  <a:cubicBezTo>
                    <a:pt x="1235" y="47911"/>
                    <a:pt x="644" y="47549"/>
                    <a:pt x="330" y="46987"/>
                  </a:cubicBezTo>
                  <a:cubicBezTo>
                    <a:pt x="-60" y="46387"/>
                    <a:pt x="-108" y="45615"/>
                    <a:pt x="206" y="44958"/>
                  </a:cubicBezTo>
                  <a:cubicBezTo>
                    <a:pt x="13094" y="21241"/>
                    <a:pt x="38764" y="5801"/>
                    <a:pt x="64957" y="1267"/>
                  </a:cubicBezTo>
                  <a:cubicBezTo>
                    <a:pt x="68567" y="562"/>
                    <a:pt x="72234" y="162"/>
                    <a:pt x="75921" y="76"/>
                  </a:cubicBezTo>
                  <a:cubicBezTo>
                    <a:pt x="86836" y="-1019"/>
                    <a:pt x="97466" y="9897"/>
                    <a:pt x="89446" y="18621"/>
                  </a:cubicBezTo>
                  <a:cubicBezTo>
                    <a:pt x="84360" y="22870"/>
                    <a:pt x="78140" y="22974"/>
                    <a:pt x="71739" y="22755"/>
                  </a:cubicBezTo>
                  <a:lnTo>
                    <a:pt x="71701" y="22755"/>
                  </a:lnTo>
                  <a:cubicBezTo>
                    <a:pt x="46041" y="21765"/>
                    <a:pt x="23695" y="33052"/>
                    <a:pt x="2864" y="47616"/>
                  </a:cubicBezTo>
                  <a:cubicBezTo>
                    <a:pt x="2578" y="47816"/>
                    <a:pt x="2235" y="47930"/>
                    <a:pt x="1883" y="47930"/>
                  </a:cubicBezTo>
                  <a:close/>
                </a:path>
              </a:pathLst>
            </a:custGeom>
            <a:grpFill/>
            <a:ln w="9525" cap="flat">
              <a:noFill/>
              <a:prstDash val="solid"/>
              <a:miter/>
            </a:ln>
          </p:spPr>
          <p:txBody>
            <a:bodyPr rtlCol="0" anchor="ctr"/>
            <a:lstStyle/>
            <a:p>
              <a:endParaRPr lang="da-DK"/>
            </a:p>
          </p:txBody>
        </p:sp>
        <p:sp>
          <p:nvSpPr>
            <p:cNvPr id="159" name="Freeform: Shape 158">
              <a:extLst>
                <a:ext uri="{FF2B5EF4-FFF2-40B4-BE49-F238E27FC236}">
                  <a16:creationId xmlns:a16="http://schemas.microsoft.com/office/drawing/2014/main" id="{1D289DD9-054E-4CA9-B2F6-CEC52CE84262}"/>
                </a:ext>
              </a:extLst>
            </p:cNvPr>
            <p:cNvSpPr/>
            <p:nvPr/>
          </p:nvSpPr>
          <p:spPr>
            <a:xfrm>
              <a:off x="10182764" y="3200714"/>
              <a:ext cx="77927" cy="42249"/>
            </a:xfrm>
            <a:custGeom>
              <a:avLst/>
              <a:gdLst>
                <a:gd name="connsiteX0" fmla="*/ 75418 w 77927"/>
                <a:gd name="connsiteY0" fmla="*/ 42250 h 42249"/>
                <a:gd name="connsiteX1" fmla="*/ 75418 w 77927"/>
                <a:gd name="connsiteY1" fmla="*/ 42250 h 42249"/>
                <a:gd name="connsiteX2" fmla="*/ 61883 w 77927"/>
                <a:gd name="connsiteY2" fmla="*/ 37125 h 42249"/>
                <a:gd name="connsiteX3" fmla="*/ 10705 w 77927"/>
                <a:gd name="connsiteY3" fmla="*/ 21781 h 42249"/>
                <a:gd name="connsiteX4" fmla="*/ 456 w 77927"/>
                <a:gd name="connsiteY4" fmla="*/ 13684 h 42249"/>
                <a:gd name="connsiteX5" fmla="*/ 1589 w 77927"/>
                <a:gd name="connsiteY5" fmla="*/ 5293 h 42249"/>
                <a:gd name="connsiteX6" fmla="*/ 15810 w 77927"/>
                <a:gd name="connsiteY6" fmla="*/ 654 h 42249"/>
                <a:gd name="connsiteX7" fmla="*/ 77761 w 77927"/>
                <a:gd name="connsiteY7" fmla="*/ 36602 h 42249"/>
                <a:gd name="connsiteX8" fmla="*/ 77275 w 77927"/>
                <a:gd name="connsiteY8" fmla="*/ 40945 h 42249"/>
                <a:gd name="connsiteX9" fmla="*/ 77170 w 77927"/>
                <a:gd name="connsiteY9" fmla="*/ 41088 h 42249"/>
                <a:gd name="connsiteX10" fmla="*/ 75418 w 77927"/>
                <a:gd name="connsiteY10" fmla="*/ 42250 h 42249"/>
                <a:gd name="connsiteX11" fmla="*/ 75418 w 77927"/>
                <a:gd name="connsiteY11" fmla="*/ 42250 h 422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7927" h="42249">
                  <a:moveTo>
                    <a:pt x="75418" y="42250"/>
                  </a:moveTo>
                  <a:lnTo>
                    <a:pt x="75418" y="42250"/>
                  </a:lnTo>
                  <a:cubicBezTo>
                    <a:pt x="70722" y="41088"/>
                    <a:pt x="66188" y="39335"/>
                    <a:pt x="61883" y="37125"/>
                  </a:cubicBezTo>
                  <a:cubicBezTo>
                    <a:pt x="46071" y="28591"/>
                    <a:pt x="28488" y="23905"/>
                    <a:pt x="10705" y="21781"/>
                  </a:cubicBezTo>
                  <a:cubicBezTo>
                    <a:pt x="6104" y="21362"/>
                    <a:pt x="1485" y="18390"/>
                    <a:pt x="456" y="13684"/>
                  </a:cubicBezTo>
                  <a:cubicBezTo>
                    <a:pt x="-430" y="10855"/>
                    <a:pt x="-11" y="7788"/>
                    <a:pt x="1589" y="5293"/>
                  </a:cubicBezTo>
                  <a:cubicBezTo>
                    <a:pt x="4380" y="311"/>
                    <a:pt x="10657" y="-946"/>
                    <a:pt x="15810" y="654"/>
                  </a:cubicBezTo>
                  <a:cubicBezTo>
                    <a:pt x="42204" y="6960"/>
                    <a:pt x="64845" y="13313"/>
                    <a:pt x="77761" y="36602"/>
                  </a:cubicBezTo>
                  <a:cubicBezTo>
                    <a:pt x="78132" y="39764"/>
                    <a:pt x="77847" y="40221"/>
                    <a:pt x="77275" y="40945"/>
                  </a:cubicBezTo>
                  <a:cubicBezTo>
                    <a:pt x="77247" y="40993"/>
                    <a:pt x="77208" y="41031"/>
                    <a:pt x="77170" y="41088"/>
                  </a:cubicBezTo>
                  <a:cubicBezTo>
                    <a:pt x="76770" y="41688"/>
                    <a:pt x="76132" y="42107"/>
                    <a:pt x="75418" y="42250"/>
                  </a:cubicBezTo>
                  <a:lnTo>
                    <a:pt x="75418" y="42250"/>
                  </a:lnTo>
                  <a:close/>
                </a:path>
              </a:pathLst>
            </a:custGeom>
            <a:grpFill/>
            <a:ln w="9525" cap="flat">
              <a:noFill/>
              <a:prstDash val="solid"/>
              <a:miter/>
            </a:ln>
          </p:spPr>
          <p:txBody>
            <a:bodyPr rtlCol="0" anchor="ctr"/>
            <a:lstStyle/>
            <a:p>
              <a:endParaRPr lang="da-DK"/>
            </a:p>
          </p:txBody>
        </p:sp>
      </p:grpSp>
      <p:pic>
        <p:nvPicPr>
          <p:cNvPr id="178" name="Graphic 177" descr="Document outline">
            <a:extLst>
              <a:ext uri="{FF2B5EF4-FFF2-40B4-BE49-F238E27FC236}">
                <a16:creationId xmlns:a16="http://schemas.microsoft.com/office/drawing/2014/main" id="{E6FA8913-AF5F-4711-AFDD-F912468EF73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069251" y="4796886"/>
            <a:ext cx="914400" cy="914400"/>
          </a:xfrm>
          <a:prstGeom prst="rect">
            <a:avLst/>
          </a:prstGeom>
        </p:spPr>
      </p:pic>
    </p:spTree>
    <p:extLst>
      <p:ext uri="{BB962C8B-B14F-4D97-AF65-F5344CB8AC3E}">
        <p14:creationId xmlns:p14="http://schemas.microsoft.com/office/powerpoint/2010/main" val="2126449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331</TotalTime>
  <Words>477</Words>
  <Application>Microsoft Office PowerPoint</Application>
  <PresentationFormat>Widescreen</PresentationFormat>
  <Paragraphs>50</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AU Passata</vt:lpstr>
      <vt:lpstr>AU Passata 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Aarhus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Sofia Majse Samsøe Johansen</dc:creator>
  <cp:lastModifiedBy>Sofia Majse Samsøe Dahl</cp:lastModifiedBy>
  <cp:revision>9</cp:revision>
  <dcterms:created xsi:type="dcterms:W3CDTF">2022-07-14T08:22:51Z</dcterms:created>
  <dcterms:modified xsi:type="dcterms:W3CDTF">2022-07-26T08:21:01Z</dcterms:modified>
</cp:coreProperties>
</file>